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8229600" cy="7772400"/>
  <p:notesSz cx="82296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7220" y="2409444"/>
            <a:ext cx="699516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34440" y="4352544"/>
            <a:ext cx="576072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11480" y="1787652"/>
            <a:ext cx="3579876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238244" y="1787652"/>
            <a:ext cx="3579876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480" y="310896"/>
            <a:ext cx="7406640" cy="124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1480" y="1787652"/>
            <a:ext cx="740664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798064" y="7228332"/>
            <a:ext cx="263347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11480" y="7228332"/>
            <a:ext cx="189280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925312" y="7228332"/>
            <a:ext cx="189280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3.png"/><Relationship Id="rId3" Type="http://schemas.openxmlformats.org/officeDocument/2006/relationships/image" Target="../media/image264.png"/><Relationship Id="rId4" Type="http://schemas.openxmlformats.org/officeDocument/2006/relationships/image" Target="../media/image265.png"/><Relationship Id="rId5" Type="http://schemas.openxmlformats.org/officeDocument/2006/relationships/image" Target="../media/image266.png"/><Relationship Id="rId6" Type="http://schemas.openxmlformats.org/officeDocument/2006/relationships/image" Target="../media/image267.png"/><Relationship Id="rId7" Type="http://schemas.openxmlformats.org/officeDocument/2006/relationships/image" Target="../media/image268.png"/><Relationship Id="rId8" Type="http://schemas.openxmlformats.org/officeDocument/2006/relationships/image" Target="../media/image269.png"/><Relationship Id="rId9" Type="http://schemas.openxmlformats.org/officeDocument/2006/relationships/image" Target="../media/image270.png"/><Relationship Id="rId10" Type="http://schemas.openxmlformats.org/officeDocument/2006/relationships/image" Target="../media/image271.png"/><Relationship Id="rId11" Type="http://schemas.openxmlformats.org/officeDocument/2006/relationships/image" Target="../media/image272.png"/><Relationship Id="rId12" Type="http://schemas.openxmlformats.org/officeDocument/2006/relationships/image" Target="../media/image273.png"/><Relationship Id="rId13" Type="http://schemas.openxmlformats.org/officeDocument/2006/relationships/image" Target="../media/image274.png"/><Relationship Id="rId14" Type="http://schemas.openxmlformats.org/officeDocument/2006/relationships/image" Target="../media/image275.png"/><Relationship Id="rId15" Type="http://schemas.openxmlformats.org/officeDocument/2006/relationships/image" Target="../media/image276.png"/><Relationship Id="rId16" Type="http://schemas.openxmlformats.org/officeDocument/2006/relationships/image" Target="../media/image277.png"/><Relationship Id="rId17" Type="http://schemas.openxmlformats.org/officeDocument/2006/relationships/image" Target="../media/image278.png"/><Relationship Id="rId18" Type="http://schemas.openxmlformats.org/officeDocument/2006/relationships/image" Target="../media/image279.png"/><Relationship Id="rId19" Type="http://schemas.openxmlformats.org/officeDocument/2006/relationships/image" Target="../media/image95.png"/><Relationship Id="rId20" Type="http://schemas.openxmlformats.org/officeDocument/2006/relationships/image" Target="../media/image280.png"/><Relationship Id="rId21" Type="http://schemas.openxmlformats.org/officeDocument/2006/relationships/image" Target="../media/image281.png"/><Relationship Id="rId22" Type="http://schemas.openxmlformats.org/officeDocument/2006/relationships/image" Target="../media/image282.png"/><Relationship Id="rId23" Type="http://schemas.openxmlformats.org/officeDocument/2006/relationships/image" Target="../media/image283.png"/><Relationship Id="rId24" Type="http://schemas.openxmlformats.org/officeDocument/2006/relationships/image" Target="../media/image284.png"/><Relationship Id="rId25" Type="http://schemas.openxmlformats.org/officeDocument/2006/relationships/image" Target="../media/image285.png"/><Relationship Id="rId26" Type="http://schemas.openxmlformats.org/officeDocument/2006/relationships/image" Target="../media/image286.png"/><Relationship Id="rId27" Type="http://schemas.openxmlformats.org/officeDocument/2006/relationships/image" Target="../media/image287.png"/><Relationship Id="rId28" Type="http://schemas.openxmlformats.org/officeDocument/2006/relationships/image" Target="../media/image288.png"/><Relationship Id="rId29" Type="http://schemas.openxmlformats.org/officeDocument/2006/relationships/image" Target="../media/image289.png"/><Relationship Id="rId30" Type="http://schemas.openxmlformats.org/officeDocument/2006/relationships/image" Target="../media/image290.png"/><Relationship Id="rId31" Type="http://schemas.openxmlformats.org/officeDocument/2006/relationships/image" Target="../media/image291.png"/><Relationship Id="rId32" Type="http://schemas.openxmlformats.org/officeDocument/2006/relationships/image" Target="../media/image292.png"/><Relationship Id="rId33" Type="http://schemas.openxmlformats.org/officeDocument/2006/relationships/image" Target="../media/image293.png"/><Relationship Id="rId34" Type="http://schemas.openxmlformats.org/officeDocument/2006/relationships/image" Target="../media/image294.png"/><Relationship Id="rId35" Type="http://schemas.openxmlformats.org/officeDocument/2006/relationships/image" Target="../media/image295.png"/><Relationship Id="rId36" Type="http://schemas.openxmlformats.org/officeDocument/2006/relationships/image" Target="../media/image296.png"/><Relationship Id="rId37" Type="http://schemas.openxmlformats.org/officeDocument/2006/relationships/image" Target="../media/image297.png"/><Relationship Id="rId38" Type="http://schemas.openxmlformats.org/officeDocument/2006/relationships/image" Target="../media/image298.png"/><Relationship Id="rId39" Type="http://schemas.openxmlformats.org/officeDocument/2006/relationships/image" Target="../media/image299.png"/><Relationship Id="rId40" Type="http://schemas.openxmlformats.org/officeDocument/2006/relationships/image" Target="../media/image300.png"/><Relationship Id="rId41" Type="http://schemas.openxmlformats.org/officeDocument/2006/relationships/image" Target="../media/image301.png"/><Relationship Id="rId42" Type="http://schemas.openxmlformats.org/officeDocument/2006/relationships/image" Target="../media/image302.png"/><Relationship Id="rId43" Type="http://schemas.openxmlformats.org/officeDocument/2006/relationships/image" Target="../media/image303.png"/><Relationship Id="rId44" Type="http://schemas.openxmlformats.org/officeDocument/2006/relationships/image" Target="../media/image304.png"/><Relationship Id="rId45" Type="http://schemas.openxmlformats.org/officeDocument/2006/relationships/image" Target="../media/image305.png"/><Relationship Id="rId46" Type="http://schemas.openxmlformats.org/officeDocument/2006/relationships/image" Target="../media/image306.png"/><Relationship Id="rId47" Type="http://schemas.openxmlformats.org/officeDocument/2006/relationships/image" Target="../media/image30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8.png"/><Relationship Id="rId3" Type="http://schemas.openxmlformats.org/officeDocument/2006/relationships/image" Target="../media/image309.png"/><Relationship Id="rId4" Type="http://schemas.openxmlformats.org/officeDocument/2006/relationships/image" Target="../media/image310.png"/><Relationship Id="rId5" Type="http://schemas.openxmlformats.org/officeDocument/2006/relationships/image" Target="../media/image311.png"/><Relationship Id="rId6" Type="http://schemas.openxmlformats.org/officeDocument/2006/relationships/image" Target="../media/image312.png"/><Relationship Id="rId7" Type="http://schemas.openxmlformats.org/officeDocument/2006/relationships/image" Target="../media/image313.png"/><Relationship Id="rId8" Type="http://schemas.openxmlformats.org/officeDocument/2006/relationships/image" Target="../media/image314.png"/><Relationship Id="rId9" Type="http://schemas.openxmlformats.org/officeDocument/2006/relationships/image" Target="../media/image315.png"/><Relationship Id="rId10" Type="http://schemas.openxmlformats.org/officeDocument/2006/relationships/image" Target="../media/image316.png"/><Relationship Id="rId11" Type="http://schemas.openxmlformats.org/officeDocument/2006/relationships/image" Target="../media/image317.png"/><Relationship Id="rId12" Type="http://schemas.openxmlformats.org/officeDocument/2006/relationships/image" Target="../media/image318.png"/><Relationship Id="rId13" Type="http://schemas.openxmlformats.org/officeDocument/2006/relationships/image" Target="../media/image319.png"/><Relationship Id="rId14" Type="http://schemas.openxmlformats.org/officeDocument/2006/relationships/image" Target="../media/image320.png"/><Relationship Id="rId15" Type="http://schemas.openxmlformats.org/officeDocument/2006/relationships/image" Target="../media/image321.png"/><Relationship Id="rId16" Type="http://schemas.openxmlformats.org/officeDocument/2006/relationships/image" Target="../media/image322.png"/><Relationship Id="rId17" Type="http://schemas.openxmlformats.org/officeDocument/2006/relationships/image" Target="../media/image323.png"/><Relationship Id="rId18" Type="http://schemas.openxmlformats.org/officeDocument/2006/relationships/image" Target="../media/image324.png"/><Relationship Id="rId19" Type="http://schemas.openxmlformats.org/officeDocument/2006/relationships/image" Target="../media/image325.png"/><Relationship Id="rId20" Type="http://schemas.openxmlformats.org/officeDocument/2006/relationships/image" Target="../media/image326.png"/><Relationship Id="rId21" Type="http://schemas.openxmlformats.org/officeDocument/2006/relationships/image" Target="../media/image327.png"/><Relationship Id="rId22" Type="http://schemas.openxmlformats.org/officeDocument/2006/relationships/image" Target="../media/image328.png"/><Relationship Id="rId23" Type="http://schemas.openxmlformats.org/officeDocument/2006/relationships/image" Target="../media/image329.png"/><Relationship Id="rId24" Type="http://schemas.openxmlformats.org/officeDocument/2006/relationships/image" Target="../media/image330.png"/><Relationship Id="rId25" Type="http://schemas.openxmlformats.org/officeDocument/2006/relationships/image" Target="../media/image331.png"/><Relationship Id="rId26" Type="http://schemas.openxmlformats.org/officeDocument/2006/relationships/image" Target="../media/image332.png"/><Relationship Id="rId27" Type="http://schemas.openxmlformats.org/officeDocument/2006/relationships/image" Target="../media/image333.png"/><Relationship Id="rId28" Type="http://schemas.openxmlformats.org/officeDocument/2006/relationships/image" Target="../media/image334.png"/><Relationship Id="rId29" Type="http://schemas.openxmlformats.org/officeDocument/2006/relationships/image" Target="../media/image335.png"/><Relationship Id="rId30" Type="http://schemas.openxmlformats.org/officeDocument/2006/relationships/image" Target="../media/image336.png"/><Relationship Id="rId31" Type="http://schemas.openxmlformats.org/officeDocument/2006/relationships/image" Target="../media/image337.png"/><Relationship Id="rId32" Type="http://schemas.openxmlformats.org/officeDocument/2006/relationships/image" Target="../media/image338.png"/><Relationship Id="rId33" Type="http://schemas.openxmlformats.org/officeDocument/2006/relationships/image" Target="../media/image339.png"/><Relationship Id="rId34" Type="http://schemas.openxmlformats.org/officeDocument/2006/relationships/image" Target="../media/image340.png"/><Relationship Id="rId35" Type="http://schemas.openxmlformats.org/officeDocument/2006/relationships/image" Target="../media/image341.png"/><Relationship Id="rId36" Type="http://schemas.openxmlformats.org/officeDocument/2006/relationships/image" Target="../media/image342.png"/><Relationship Id="rId37" Type="http://schemas.openxmlformats.org/officeDocument/2006/relationships/image" Target="../media/image343.png"/><Relationship Id="rId38" Type="http://schemas.openxmlformats.org/officeDocument/2006/relationships/image" Target="../media/image344.png"/><Relationship Id="rId39" Type="http://schemas.openxmlformats.org/officeDocument/2006/relationships/image" Target="../media/image345.png"/><Relationship Id="rId40" Type="http://schemas.openxmlformats.org/officeDocument/2006/relationships/image" Target="../media/image346.png"/><Relationship Id="rId41" Type="http://schemas.openxmlformats.org/officeDocument/2006/relationships/image" Target="../media/image347.png"/><Relationship Id="rId42" Type="http://schemas.openxmlformats.org/officeDocument/2006/relationships/image" Target="../media/image348.png"/><Relationship Id="rId43" Type="http://schemas.openxmlformats.org/officeDocument/2006/relationships/image" Target="../media/image349.png"/><Relationship Id="rId44" Type="http://schemas.openxmlformats.org/officeDocument/2006/relationships/image" Target="../media/image350.png"/><Relationship Id="rId45" Type="http://schemas.openxmlformats.org/officeDocument/2006/relationships/image" Target="../media/image351.png"/><Relationship Id="rId46" Type="http://schemas.openxmlformats.org/officeDocument/2006/relationships/image" Target="../media/image352.png"/><Relationship Id="rId47" Type="http://schemas.openxmlformats.org/officeDocument/2006/relationships/image" Target="../media/image353.png"/><Relationship Id="rId48" Type="http://schemas.openxmlformats.org/officeDocument/2006/relationships/image" Target="../media/image354.png"/><Relationship Id="rId49" Type="http://schemas.openxmlformats.org/officeDocument/2006/relationships/image" Target="../media/image355.png"/><Relationship Id="rId50" Type="http://schemas.openxmlformats.org/officeDocument/2006/relationships/image" Target="../media/image356.png"/><Relationship Id="rId51" Type="http://schemas.openxmlformats.org/officeDocument/2006/relationships/image" Target="../media/image357.png"/><Relationship Id="rId52" Type="http://schemas.openxmlformats.org/officeDocument/2006/relationships/image" Target="../media/image358.png"/><Relationship Id="rId53" Type="http://schemas.openxmlformats.org/officeDocument/2006/relationships/image" Target="../media/image359.png"/><Relationship Id="rId54" Type="http://schemas.openxmlformats.org/officeDocument/2006/relationships/image" Target="../media/image360.png"/><Relationship Id="rId55" Type="http://schemas.openxmlformats.org/officeDocument/2006/relationships/image" Target="../media/image361.png"/><Relationship Id="rId56" Type="http://schemas.openxmlformats.org/officeDocument/2006/relationships/image" Target="../media/image362.png"/><Relationship Id="rId57" Type="http://schemas.openxmlformats.org/officeDocument/2006/relationships/image" Target="../media/image363.png"/><Relationship Id="rId58" Type="http://schemas.openxmlformats.org/officeDocument/2006/relationships/image" Target="../media/image364.png"/><Relationship Id="rId59" Type="http://schemas.openxmlformats.org/officeDocument/2006/relationships/image" Target="../media/image95.png"/><Relationship Id="rId60" Type="http://schemas.openxmlformats.org/officeDocument/2006/relationships/image" Target="../media/image365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6.png"/><Relationship Id="rId3" Type="http://schemas.openxmlformats.org/officeDocument/2006/relationships/image" Target="../media/image367.png"/><Relationship Id="rId4" Type="http://schemas.openxmlformats.org/officeDocument/2006/relationships/image" Target="../media/image368.png"/><Relationship Id="rId5" Type="http://schemas.openxmlformats.org/officeDocument/2006/relationships/image" Target="../media/image369.png"/><Relationship Id="rId6" Type="http://schemas.openxmlformats.org/officeDocument/2006/relationships/image" Target="../media/image370.png"/><Relationship Id="rId7" Type="http://schemas.openxmlformats.org/officeDocument/2006/relationships/image" Target="../media/image371.png"/><Relationship Id="rId8" Type="http://schemas.openxmlformats.org/officeDocument/2006/relationships/image" Target="../media/image372.png"/><Relationship Id="rId9" Type="http://schemas.openxmlformats.org/officeDocument/2006/relationships/image" Target="../media/image373.png"/><Relationship Id="rId10" Type="http://schemas.openxmlformats.org/officeDocument/2006/relationships/image" Target="../media/image374.png"/><Relationship Id="rId11" Type="http://schemas.openxmlformats.org/officeDocument/2006/relationships/image" Target="../media/image375.png"/><Relationship Id="rId12" Type="http://schemas.openxmlformats.org/officeDocument/2006/relationships/image" Target="../media/image376.png"/><Relationship Id="rId13" Type="http://schemas.openxmlformats.org/officeDocument/2006/relationships/image" Target="../media/image377.png"/><Relationship Id="rId14" Type="http://schemas.openxmlformats.org/officeDocument/2006/relationships/image" Target="../media/image378.png"/><Relationship Id="rId15" Type="http://schemas.openxmlformats.org/officeDocument/2006/relationships/image" Target="../media/image379.png"/><Relationship Id="rId16" Type="http://schemas.openxmlformats.org/officeDocument/2006/relationships/image" Target="../media/image380.png"/><Relationship Id="rId17" Type="http://schemas.openxmlformats.org/officeDocument/2006/relationships/image" Target="../media/image381.png"/><Relationship Id="rId18" Type="http://schemas.openxmlformats.org/officeDocument/2006/relationships/image" Target="../media/image382.png"/><Relationship Id="rId19" Type="http://schemas.openxmlformats.org/officeDocument/2006/relationships/image" Target="../media/image383.png"/><Relationship Id="rId20" Type="http://schemas.openxmlformats.org/officeDocument/2006/relationships/image" Target="../media/image384.png"/><Relationship Id="rId21" Type="http://schemas.openxmlformats.org/officeDocument/2006/relationships/image" Target="../media/image385.png"/><Relationship Id="rId22" Type="http://schemas.openxmlformats.org/officeDocument/2006/relationships/image" Target="../media/image386.png"/><Relationship Id="rId23" Type="http://schemas.openxmlformats.org/officeDocument/2006/relationships/image" Target="../media/image387.png"/><Relationship Id="rId24" Type="http://schemas.openxmlformats.org/officeDocument/2006/relationships/image" Target="../media/image388.png"/><Relationship Id="rId25" Type="http://schemas.openxmlformats.org/officeDocument/2006/relationships/image" Target="../media/image389.png"/><Relationship Id="rId26" Type="http://schemas.openxmlformats.org/officeDocument/2006/relationships/image" Target="../media/image390.png"/><Relationship Id="rId27" Type="http://schemas.openxmlformats.org/officeDocument/2006/relationships/image" Target="../media/image391.png"/><Relationship Id="rId28" Type="http://schemas.openxmlformats.org/officeDocument/2006/relationships/image" Target="../media/image392.png"/><Relationship Id="rId29" Type="http://schemas.openxmlformats.org/officeDocument/2006/relationships/image" Target="../media/image393.png"/><Relationship Id="rId30" Type="http://schemas.openxmlformats.org/officeDocument/2006/relationships/image" Target="../media/image394.png"/><Relationship Id="rId31" Type="http://schemas.openxmlformats.org/officeDocument/2006/relationships/image" Target="../media/image95.png"/><Relationship Id="rId32" Type="http://schemas.openxmlformats.org/officeDocument/2006/relationships/image" Target="../media/image395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6.png"/><Relationship Id="rId3" Type="http://schemas.openxmlformats.org/officeDocument/2006/relationships/image" Target="../media/image397.png"/><Relationship Id="rId4" Type="http://schemas.openxmlformats.org/officeDocument/2006/relationships/image" Target="../media/image398.png"/><Relationship Id="rId5" Type="http://schemas.openxmlformats.org/officeDocument/2006/relationships/image" Target="../media/image399.png"/><Relationship Id="rId6" Type="http://schemas.openxmlformats.org/officeDocument/2006/relationships/image" Target="../media/image400.png"/><Relationship Id="rId7" Type="http://schemas.openxmlformats.org/officeDocument/2006/relationships/image" Target="../media/image401.png"/><Relationship Id="rId8" Type="http://schemas.openxmlformats.org/officeDocument/2006/relationships/image" Target="../media/image402.png"/><Relationship Id="rId9" Type="http://schemas.openxmlformats.org/officeDocument/2006/relationships/image" Target="../media/image403.png"/><Relationship Id="rId10" Type="http://schemas.openxmlformats.org/officeDocument/2006/relationships/image" Target="../media/image404.png"/><Relationship Id="rId11" Type="http://schemas.openxmlformats.org/officeDocument/2006/relationships/image" Target="../media/image405.jpg"/><Relationship Id="rId12" Type="http://schemas.openxmlformats.org/officeDocument/2006/relationships/image" Target="../media/image406.png"/><Relationship Id="rId13" Type="http://schemas.openxmlformats.org/officeDocument/2006/relationships/image" Target="../media/image55.jpg"/><Relationship Id="rId14" Type="http://schemas.openxmlformats.org/officeDocument/2006/relationships/image" Target="../media/image407.png"/><Relationship Id="rId15" Type="http://schemas.openxmlformats.org/officeDocument/2006/relationships/image" Target="../media/image56.png"/><Relationship Id="rId16" Type="http://schemas.openxmlformats.org/officeDocument/2006/relationships/image" Target="../media/image95.png"/><Relationship Id="rId17" Type="http://schemas.openxmlformats.org/officeDocument/2006/relationships/image" Target="../media/image61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8.jpg"/><Relationship Id="rId3" Type="http://schemas.openxmlformats.org/officeDocument/2006/relationships/image" Target="../media/image55.jpg"/><Relationship Id="rId4" Type="http://schemas.openxmlformats.org/officeDocument/2006/relationships/image" Target="../media/image409.png"/><Relationship Id="rId5" Type="http://schemas.openxmlformats.org/officeDocument/2006/relationships/image" Target="../media/image56.png"/><Relationship Id="rId6" Type="http://schemas.openxmlformats.org/officeDocument/2006/relationships/image" Target="../media/image95.png"/><Relationship Id="rId7" Type="http://schemas.openxmlformats.org/officeDocument/2006/relationships/image" Target="../media/image61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0.jpg"/><Relationship Id="rId3" Type="http://schemas.openxmlformats.org/officeDocument/2006/relationships/image" Target="../media/image411.png"/><Relationship Id="rId4" Type="http://schemas.openxmlformats.org/officeDocument/2006/relationships/image" Target="../media/image412.png"/><Relationship Id="rId5" Type="http://schemas.openxmlformats.org/officeDocument/2006/relationships/image" Target="../media/image413.png"/><Relationship Id="rId6" Type="http://schemas.openxmlformats.org/officeDocument/2006/relationships/image" Target="../media/image414.png"/><Relationship Id="rId7" Type="http://schemas.openxmlformats.org/officeDocument/2006/relationships/image" Target="../media/image415.png"/><Relationship Id="rId8" Type="http://schemas.openxmlformats.org/officeDocument/2006/relationships/image" Target="../media/image416.png"/><Relationship Id="rId9" Type="http://schemas.openxmlformats.org/officeDocument/2006/relationships/image" Target="../media/image417.png"/><Relationship Id="rId10" Type="http://schemas.openxmlformats.org/officeDocument/2006/relationships/image" Target="../media/image418.png"/><Relationship Id="rId11" Type="http://schemas.openxmlformats.org/officeDocument/2006/relationships/image" Target="../media/image419.png"/><Relationship Id="rId12" Type="http://schemas.openxmlformats.org/officeDocument/2006/relationships/image" Target="../media/image420.png"/><Relationship Id="rId13" Type="http://schemas.openxmlformats.org/officeDocument/2006/relationships/image" Target="../media/image421.png"/><Relationship Id="rId14" Type="http://schemas.openxmlformats.org/officeDocument/2006/relationships/image" Target="../media/image422.png"/><Relationship Id="rId15" Type="http://schemas.openxmlformats.org/officeDocument/2006/relationships/image" Target="../media/image423.png"/><Relationship Id="rId16" Type="http://schemas.openxmlformats.org/officeDocument/2006/relationships/image" Target="../media/image424.png"/><Relationship Id="rId17" Type="http://schemas.openxmlformats.org/officeDocument/2006/relationships/image" Target="../media/image425.png"/><Relationship Id="rId18" Type="http://schemas.openxmlformats.org/officeDocument/2006/relationships/image" Target="../media/image426.png"/><Relationship Id="rId19" Type="http://schemas.openxmlformats.org/officeDocument/2006/relationships/image" Target="../media/image427.png"/><Relationship Id="rId20" Type="http://schemas.openxmlformats.org/officeDocument/2006/relationships/image" Target="../media/image428.png"/><Relationship Id="rId21" Type="http://schemas.openxmlformats.org/officeDocument/2006/relationships/image" Target="../media/image429.png"/><Relationship Id="rId22" Type="http://schemas.openxmlformats.org/officeDocument/2006/relationships/image" Target="../media/image430.png"/><Relationship Id="rId23" Type="http://schemas.openxmlformats.org/officeDocument/2006/relationships/image" Target="../media/image431.png"/><Relationship Id="rId24" Type="http://schemas.openxmlformats.org/officeDocument/2006/relationships/image" Target="../media/image432.png"/><Relationship Id="rId25" Type="http://schemas.openxmlformats.org/officeDocument/2006/relationships/image" Target="../media/image433.png"/><Relationship Id="rId26" Type="http://schemas.openxmlformats.org/officeDocument/2006/relationships/image" Target="../media/image434.png"/><Relationship Id="rId27" Type="http://schemas.openxmlformats.org/officeDocument/2006/relationships/image" Target="../media/image435.png"/><Relationship Id="rId28" Type="http://schemas.openxmlformats.org/officeDocument/2006/relationships/image" Target="../media/image436.png"/><Relationship Id="rId29" Type="http://schemas.openxmlformats.org/officeDocument/2006/relationships/image" Target="../media/image437.png"/><Relationship Id="rId30" Type="http://schemas.openxmlformats.org/officeDocument/2006/relationships/image" Target="../media/image438.png"/><Relationship Id="rId31" Type="http://schemas.openxmlformats.org/officeDocument/2006/relationships/image" Target="../media/image439.png"/><Relationship Id="rId32" Type="http://schemas.openxmlformats.org/officeDocument/2006/relationships/image" Target="../media/image440.png"/><Relationship Id="rId33" Type="http://schemas.openxmlformats.org/officeDocument/2006/relationships/image" Target="../media/image441.png"/><Relationship Id="rId34" Type="http://schemas.openxmlformats.org/officeDocument/2006/relationships/image" Target="../media/image442.png"/><Relationship Id="rId35" Type="http://schemas.openxmlformats.org/officeDocument/2006/relationships/image" Target="../media/image443.png"/><Relationship Id="rId36" Type="http://schemas.openxmlformats.org/officeDocument/2006/relationships/image" Target="../media/image444.png"/><Relationship Id="rId37" Type="http://schemas.openxmlformats.org/officeDocument/2006/relationships/image" Target="../media/image445.png"/><Relationship Id="rId38" Type="http://schemas.openxmlformats.org/officeDocument/2006/relationships/image" Target="../media/image446.png"/><Relationship Id="rId39" Type="http://schemas.openxmlformats.org/officeDocument/2006/relationships/image" Target="../media/image447.png"/><Relationship Id="rId40" Type="http://schemas.openxmlformats.org/officeDocument/2006/relationships/image" Target="../media/image448.png"/><Relationship Id="rId41" Type="http://schemas.openxmlformats.org/officeDocument/2006/relationships/image" Target="../media/image449.png"/><Relationship Id="rId42" Type="http://schemas.openxmlformats.org/officeDocument/2006/relationships/image" Target="../media/image450.png"/><Relationship Id="rId43" Type="http://schemas.openxmlformats.org/officeDocument/2006/relationships/image" Target="../media/image451.png"/><Relationship Id="rId44" Type="http://schemas.openxmlformats.org/officeDocument/2006/relationships/image" Target="../media/image452.png"/><Relationship Id="rId45" Type="http://schemas.openxmlformats.org/officeDocument/2006/relationships/image" Target="../media/image453.png"/><Relationship Id="rId46" Type="http://schemas.openxmlformats.org/officeDocument/2006/relationships/image" Target="../media/image454.png"/><Relationship Id="rId47" Type="http://schemas.openxmlformats.org/officeDocument/2006/relationships/image" Target="../media/image455.png"/><Relationship Id="rId48" Type="http://schemas.openxmlformats.org/officeDocument/2006/relationships/image" Target="../media/image456.png"/><Relationship Id="rId49" Type="http://schemas.openxmlformats.org/officeDocument/2006/relationships/image" Target="../media/image457.png"/><Relationship Id="rId50" Type="http://schemas.openxmlformats.org/officeDocument/2006/relationships/image" Target="../media/image458.png"/><Relationship Id="rId51" Type="http://schemas.openxmlformats.org/officeDocument/2006/relationships/image" Target="../media/image459.png"/><Relationship Id="rId52" Type="http://schemas.openxmlformats.org/officeDocument/2006/relationships/image" Target="../media/image460.png"/><Relationship Id="rId53" Type="http://schemas.openxmlformats.org/officeDocument/2006/relationships/image" Target="../media/image461.png"/><Relationship Id="rId54" Type="http://schemas.openxmlformats.org/officeDocument/2006/relationships/image" Target="../media/image462.png"/><Relationship Id="rId55" Type="http://schemas.openxmlformats.org/officeDocument/2006/relationships/image" Target="../media/image463.png"/><Relationship Id="rId56" Type="http://schemas.openxmlformats.org/officeDocument/2006/relationships/image" Target="../media/image464.png"/><Relationship Id="rId57" Type="http://schemas.openxmlformats.org/officeDocument/2006/relationships/image" Target="../media/image465.png"/><Relationship Id="rId58" Type="http://schemas.openxmlformats.org/officeDocument/2006/relationships/image" Target="../media/image466.png"/><Relationship Id="rId59" Type="http://schemas.openxmlformats.org/officeDocument/2006/relationships/image" Target="../media/image467.png"/><Relationship Id="rId60" Type="http://schemas.openxmlformats.org/officeDocument/2006/relationships/image" Target="../media/image468.png"/><Relationship Id="rId61" Type="http://schemas.openxmlformats.org/officeDocument/2006/relationships/image" Target="../media/image469.png"/><Relationship Id="rId62" Type="http://schemas.openxmlformats.org/officeDocument/2006/relationships/image" Target="../media/image470.png"/><Relationship Id="rId63" Type="http://schemas.openxmlformats.org/officeDocument/2006/relationships/image" Target="../media/image471.png"/><Relationship Id="rId64" Type="http://schemas.openxmlformats.org/officeDocument/2006/relationships/image" Target="../media/image472.png"/><Relationship Id="rId65" Type="http://schemas.openxmlformats.org/officeDocument/2006/relationships/image" Target="../media/image473.png"/><Relationship Id="rId66" Type="http://schemas.openxmlformats.org/officeDocument/2006/relationships/image" Target="../media/image474.png"/><Relationship Id="rId67" Type="http://schemas.openxmlformats.org/officeDocument/2006/relationships/image" Target="../media/image475.png"/><Relationship Id="rId68" Type="http://schemas.openxmlformats.org/officeDocument/2006/relationships/image" Target="../media/image476.png"/><Relationship Id="rId69" Type="http://schemas.openxmlformats.org/officeDocument/2006/relationships/image" Target="../media/image477.png"/><Relationship Id="rId70" Type="http://schemas.openxmlformats.org/officeDocument/2006/relationships/image" Target="../media/image478.png"/><Relationship Id="rId71" Type="http://schemas.openxmlformats.org/officeDocument/2006/relationships/image" Target="../media/image479.png"/><Relationship Id="rId72" Type="http://schemas.openxmlformats.org/officeDocument/2006/relationships/image" Target="../media/image480.png"/><Relationship Id="rId73" Type="http://schemas.openxmlformats.org/officeDocument/2006/relationships/image" Target="../media/image55.jpg"/><Relationship Id="rId74" Type="http://schemas.openxmlformats.org/officeDocument/2006/relationships/image" Target="../media/image481.png"/><Relationship Id="rId75" Type="http://schemas.openxmlformats.org/officeDocument/2006/relationships/image" Target="../media/image56.png"/><Relationship Id="rId76" Type="http://schemas.openxmlformats.org/officeDocument/2006/relationships/image" Target="../media/image95.png"/><Relationship Id="rId77" Type="http://schemas.openxmlformats.org/officeDocument/2006/relationships/image" Target="../media/image6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483.png"/><Relationship Id="rId4" Type="http://schemas.openxmlformats.org/officeDocument/2006/relationships/image" Target="../media/image55.jpg"/><Relationship Id="rId5" Type="http://schemas.openxmlformats.org/officeDocument/2006/relationships/image" Target="../media/image56.png"/><Relationship Id="rId6" Type="http://schemas.openxmlformats.org/officeDocument/2006/relationships/image" Target="../media/image484.png"/><Relationship Id="rId7" Type="http://schemas.openxmlformats.org/officeDocument/2006/relationships/image" Target="../media/image485.png"/><Relationship Id="rId8" Type="http://schemas.openxmlformats.org/officeDocument/2006/relationships/image" Target="../media/image486.png"/><Relationship Id="rId9" Type="http://schemas.openxmlformats.org/officeDocument/2006/relationships/image" Target="../media/image487.png"/><Relationship Id="rId10" Type="http://schemas.openxmlformats.org/officeDocument/2006/relationships/image" Target="../media/image488.png"/><Relationship Id="rId11" Type="http://schemas.openxmlformats.org/officeDocument/2006/relationships/image" Target="../media/image489.png"/><Relationship Id="rId12" Type="http://schemas.openxmlformats.org/officeDocument/2006/relationships/image" Target="../media/image490.png"/><Relationship Id="rId13" Type="http://schemas.openxmlformats.org/officeDocument/2006/relationships/image" Target="../media/image491.png"/><Relationship Id="rId14" Type="http://schemas.openxmlformats.org/officeDocument/2006/relationships/image" Target="../media/image492.png"/><Relationship Id="rId15" Type="http://schemas.openxmlformats.org/officeDocument/2006/relationships/image" Target="../media/image493.png"/><Relationship Id="rId16" Type="http://schemas.openxmlformats.org/officeDocument/2006/relationships/image" Target="../media/image494.png"/><Relationship Id="rId17" Type="http://schemas.openxmlformats.org/officeDocument/2006/relationships/image" Target="../media/image495.png"/><Relationship Id="rId18" Type="http://schemas.openxmlformats.org/officeDocument/2006/relationships/image" Target="../media/image496.png"/><Relationship Id="rId19" Type="http://schemas.openxmlformats.org/officeDocument/2006/relationships/image" Target="../media/image497.png"/><Relationship Id="rId20" Type="http://schemas.openxmlformats.org/officeDocument/2006/relationships/image" Target="../media/image498.png"/><Relationship Id="rId21" Type="http://schemas.openxmlformats.org/officeDocument/2006/relationships/image" Target="../media/image499.png"/><Relationship Id="rId22" Type="http://schemas.openxmlformats.org/officeDocument/2006/relationships/image" Target="../media/image500.png"/><Relationship Id="rId23" Type="http://schemas.openxmlformats.org/officeDocument/2006/relationships/image" Target="../media/image501.png"/><Relationship Id="rId24" Type="http://schemas.openxmlformats.org/officeDocument/2006/relationships/image" Target="../media/image502.png"/><Relationship Id="rId25" Type="http://schemas.openxmlformats.org/officeDocument/2006/relationships/image" Target="../media/image503.png"/><Relationship Id="rId26" Type="http://schemas.openxmlformats.org/officeDocument/2006/relationships/image" Target="../media/image504.png"/><Relationship Id="rId27" Type="http://schemas.openxmlformats.org/officeDocument/2006/relationships/image" Target="../media/image505.png"/><Relationship Id="rId28" Type="http://schemas.openxmlformats.org/officeDocument/2006/relationships/image" Target="../media/image506.png"/><Relationship Id="rId29" Type="http://schemas.openxmlformats.org/officeDocument/2006/relationships/image" Target="../media/image507.png"/><Relationship Id="rId30" Type="http://schemas.openxmlformats.org/officeDocument/2006/relationships/image" Target="../media/image508.png"/><Relationship Id="rId31" Type="http://schemas.openxmlformats.org/officeDocument/2006/relationships/image" Target="../media/image509.png"/><Relationship Id="rId32" Type="http://schemas.openxmlformats.org/officeDocument/2006/relationships/image" Target="../media/image510.jpg"/><Relationship Id="rId33" Type="http://schemas.openxmlformats.org/officeDocument/2006/relationships/image" Target="../media/image511.jpg"/><Relationship Id="rId34" Type="http://schemas.openxmlformats.org/officeDocument/2006/relationships/image" Target="../media/image512.jpg"/><Relationship Id="rId35" Type="http://schemas.openxmlformats.org/officeDocument/2006/relationships/image" Target="../media/image513.jpg"/><Relationship Id="rId36" Type="http://schemas.openxmlformats.org/officeDocument/2006/relationships/image" Target="../media/image61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4.png"/><Relationship Id="rId3" Type="http://schemas.openxmlformats.org/officeDocument/2006/relationships/image" Target="../media/image515.png"/><Relationship Id="rId4" Type="http://schemas.openxmlformats.org/officeDocument/2006/relationships/image" Target="../media/image516.png"/><Relationship Id="rId5" Type="http://schemas.openxmlformats.org/officeDocument/2006/relationships/image" Target="../media/image517.png"/><Relationship Id="rId6" Type="http://schemas.openxmlformats.org/officeDocument/2006/relationships/image" Target="../media/image482.png"/><Relationship Id="rId7" Type="http://schemas.openxmlformats.org/officeDocument/2006/relationships/image" Target="../media/image55.jpg"/><Relationship Id="rId8" Type="http://schemas.openxmlformats.org/officeDocument/2006/relationships/image" Target="../media/image56.png"/><Relationship Id="rId9" Type="http://schemas.openxmlformats.org/officeDocument/2006/relationships/image" Target="../media/image518.png"/><Relationship Id="rId10" Type="http://schemas.openxmlformats.org/officeDocument/2006/relationships/image" Target="../media/image519.png"/><Relationship Id="rId11" Type="http://schemas.openxmlformats.org/officeDocument/2006/relationships/image" Target="../media/image520.png"/><Relationship Id="rId12" Type="http://schemas.openxmlformats.org/officeDocument/2006/relationships/image" Target="../media/image521.png"/><Relationship Id="rId13" Type="http://schemas.openxmlformats.org/officeDocument/2006/relationships/image" Target="../media/image522.png"/><Relationship Id="rId14" Type="http://schemas.openxmlformats.org/officeDocument/2006/relationships/image" Target="../media/image523.png"/><Relationship Id="rId15" Type="http://schemas.openxmlformats.org/officeDocument/2006/relationships/image" Target="../media/image524.png"/><Relationship Id="rId16" Type="http://schemas.openxmlformats.org/officeDocument/2006/relationships/image" Target="../media/image525.png"/><Relationship Id="rId17" Type="http://schemas.openxmlformats.org/officeDocument/2006/relationships/image" Target="../media/image526.png"/><Relationship Id="rId18" Type="http://schemas.openxmlformats.org/officeDocument/2006/relationships/image" Target="../media/image527.png"/><Relationship Id="rId19" Type="http://schemas.openxmlformats.org/officeDocument/2006/relationships/image" Target="../media/image528.png"/><Relationship Id="rId20" Type="http://schemas.openxmlformats.org/officeDocument/2006/relationships/image" Target="../media/image529.png"/><Relationship Id="rId21" Type="http://schemas.openxmlformats.org/officeDocument/2006/relationships/image" Target="../media/image530.png"/><Relationship Id="rId22" Type="http://schemas.openxmlformats.org/officeDocument/2006/relationships/image" Target="../media/image531.png"/><Relationship Id="rId23" Type="http://schemas.openxmlformats.org/officeDocument/2006/relationships/image" Target="../media/image532.png"/><Relationship Id="rId24" Type="http://schemas.openxmlformats.org/officeDocument/2006/relationships/image" Target="../media/image533.png"/><Relationship Id="rId25" Type="http://schemas.openxmlformats.org/officeDocument/2006/relationships/image" Target="../media/image534.png"/><Relationship Id="rId26" Type="http://schemas.openxmlformats.org/officeDocument/2006/relationships/image" Target="../media/image535.png"/><Relationship Id="rId27" Type="http://schemas.openxmlformats.org/officeDocument/2006/relationships/image" Target="../media/image536.jpg"/><Relationship Id="rId28" Type="http://schemas.openxmlformats.org/officeDocument/2006/relationships/image" Target="../media/image537.jpg"/><Relationship Id="rId29" Type="http://schemas.openxmlformats.org/officeDocument/2006/relationships/image" Target="../media/image538.jpg"/><Relationship Id="rId30" Type="http://schemas.openxmlformats.org/officeDocument/2006/relationships/image" Target="../media/image539.jpg"/><Relationship Id="rId31" Type="http://schemas.openxmlformats.org/officeDocument/2006/relationships/image" Target="../media/image540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541.png"/><Relationship Id="rId6" Type="http://schemas.openxmlformats.org/officeDocument/2006/relationships/image" Target="../media/image542.png"/><Relationship Id="rId7" Type="http://schemas.openxmlformats.org/officeDocument/2006/relationships/image" Target="../media/image543.png"/><Relationship Id="rId8" Type="http://schemas.openxmlformats.org/officeDocument/2006/relationships/image" Target="../media/image544.png"/><Relationship Id="rId9" Type="http://schemas.openxmlformats.org/officeDocument/2006/relationships/image" Target="../media/image545.png"/><Relationship Id="rId10" Type="http://schemas.openxmlformats.org/officeDocument/2006/relationships/image" Target="../media/image546.png"/><Relationship Id="rId11" Type="http://schemas.openxmlformats.org/officeDocument/2006/relationships/image" Target="../media/image547.png"/><Relationship Id="rId12" Type="http://schemas.openxmlformats.org/officeDocument/2006/relationships/image" Target="../media/image548.png"/><Relationship Id="rId13" Type="http://schemas.openxmlformats.org/officeDocument/2006/relationships/image" Target="../media/image549.png"/><Relationship Id="rId14" Type="http://schemas.openxmlformats.org/officeDocument/2006/relationships/image" Target="../media/image550.png"/><Relationship Id="rId15" Type="http://schemas.openxmlformats.org/officeDocument/2006/relationships/image" Target="../media/image551.png"/><Relationship Id="rId16" Type="http://schemas.openxmlformats.org/officeDocument/2006/relationships/image" Target="../media/image552.png"/><Relationship Id="rId17" Type="http://schemas.openxmlformats.org/officeDocument/2006/relationships/image" Target="../media/image553.png"/><Relationship Id="rId18" Type="http://schemas.openxmlformats.org/officeDocument/2006/relationships/image" Target="../media/image554.png"/><Relationship Id="rId19" Type="http://schemas.openxmlformats.org/officeDocument/2006/relationships/image" Target="../media/image555.png"/><Relationship Id="rId20" Type="http://schemas.openxmlformats.org/officeDocument/2006/relationships/image" Target="../media/image556.png"/><Relationship Id="rId21" Type="http://schemas.openxmlformats.org/officeDocument/2006/relationships/image" Target="../media/image557.png"/><Relationship Id="rId22" Type="http://schemas.openxmlformats.org/officeDocument/2006/relationships/image" Target="../media/image558.png"/><Relationship Id="rId23" Type="http://schemas.openxmlformats.org/officeDocument/2006/relationships/image" Target="../media/image559.png"/><Relationship Id="rId24" Type="http://schemas.openxmlformats.org/officeDocument/2006/relationships/image" Target="../media/image560.png"/><Relationship Id="rId25" Type="http://schemas.openxmlformats.org/officeDocument/2006/relationships/image" Target="../media/image561.png"/><Relationship Id="rId26" Type="http://schemas.openxmlformats.org/officeDocument/2006/relationships/image" Target="../media/image562.png"/><Relationship Id="rId27" Type="http://schemas.openxmlformats.org/officeDocument/2006/relationships/image" Target="../media/image563.png"/><Relationship Id="rId28" Type="http://schemas.openxmlformats.org/officeDocument/2006/relationships/image" Target="../media/image564.png"/><Relationship Id="rId29" Type="http://schemas.openxmlformats.org/officeDocument/2006/relationships/image" Target="../media/image565.png"/><Relationship Id="rId30" Type="http://schemas.openxmlformats.org/officeDocument/2006/relationships/image" Target="../media/image566.png"/><Relationship Id="rId31" Type="http://schemas.openxmlformats.org/officeDocument/2006/relationships/image" Target="../media/image567.png"/><Relationship Id="rId32" Type="http://schemas.openxmlformats.org/officeDocument/2006/relationships/image" Target="../media/image568.png"/><Relationship Id="rId33" Type="http://schemas.openxmlformats.org/officeDocument/2006/relationships/image" Target="../media/image569.png"/><Relationship Id="rId34" Type="http://schemas.openxmlformats.org/officeDocument/2006/relationships/image" Target="../media/image570.png"/><Relationship Id="rId35" Type="http://schemas.openxmlformats.org/officeDocument/2006/relationships/image" Target="../media/image571.png"/><Relationship Id="rId36" Type="http://schemas.openxmlformats.org/officeDocument/2006/relationships/image" Target="../media/image572.png"/><Relationship Id="rId37" Type="http://schemas.openxmlformats.org/officeDocument/2006/relationships/image" Target="../media/image573.png"/><Relationship Id="rId38" Type="http://schemas.openxmlformats.org/officeDocument/2006/relationships/image" Target="../media/image574.png"/><Relationship Id="rId39" Type="http://schemas.openxmlformats.org/officeDocument/2006/relationships/image" Target="../media/image575.png"/><Relationship Id="rId40" Type="http://schemas.openxmlformats.org/officeDocument/2006/relationships/image" Target="../media/image576.png"/><Relationship Id="rId41" Type="http://schemas.openxmlformats.org/officeDocument/2006/relationships/image" Target="../media/image534.png"/><Relationship Id="rId42" Type="http://schemas.openxmlformats.org/officeDocument/2006/relationships/image" Target="../media/image577.jpg"/><Relationship Id="rId43" Type="http://schemas.openxmlformats.org/officeDocument/2006/relationships/image" Target="../media/image578.jpg"/><Relationship Id="rId44" Type="http://schemas.openxmlformats.org/officeDocument/2006/relationships/image" Target="../media/image579.jpg"/><Relationship Id="rId45" Type="http://schemas.openxmlformats.org/officeDocument/2006/relationships/image" Target="../media/image580.jpg"/><Relationship Id="rId46" Type="http://schemas.openxmlformats.org/officeDocument/2006/relationships/image" Target="../media/image61.png"/><Relationship Id="rId47" Type="http://schemas.openxmlformats.org/officeDocument/2006/relationships/image" Target="../media/image581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582.png"/><Relationship Id="rId6" Type="http://schemas.openxmlformats.org/officeDocument/2006/relationships/image" Target="../media/image583.png"/><Relationship Id="rId7" Type="http://schemas.openxmlformats.org/officeDocument/2006/relationships/image" Target="../media/image584.png"/><Relationship Id="rId8" Type="http://schemas.openxmlformats.org/officeDocument/2006/relationships/image" Target="../media/image585.png"/><Relationship Id="rId9" Type="http://schemas.openxmlformats.org/officeDocument/2006/relationships/image" Target="../media/image586.png"/><Relationship Id="rId10" Type="http://schemas.openxmlformats.org/officeDocument/2006/relationships/image" Target="../media/image587.png"/><Relationship Id="rId11" Type="http://schemas.openxmlformats.org/officeDocument/2006/relationships/image" Target="../media/image588.png"/><Relationship Id="rId12" Type="http://schemas.openxmlformats.org/officeDocument/2006/relationships/image" Target="../media/image589.png"/><Relationship Id="rId13" Type="http://schemas.openxmlformats.org/officeDocument/2006/relationships/image" Target="../media/image590.png"/><Relationship Id="rId14" Type="http://schemas.openxmlformats.org/officeDocument/2006/relationships/image" Target="../media/image591.png"/><Relationship Id="rId15" Type="http://schemas.openxmlformats.org/officeDocument/2006/relationships/image" Target="../media/image592.png"/><Relationship Id="rId16" Type="http://schemas.openxmlformats.org/officeDocument/2006/relationships/image" Target="../media/image593.png"/><Relationship Id="rId17" Type="http://schemas.openxmlformats.org/officeDocument/2006/relationships/image" Target="../media/image594.png"/><Relationship Id="rId18" Type="http://schemas.openxmlformats.org/officeDocument/2006/relationships/image" Target="../media/image534.png"/><Relationship Id="rId19" Type="http://schemas.openxmlformats.org/officeDocument/2006/relationships/image" Target="../media/image595.jpg"/><Relationship Id="rId20" Type="http://schemas.openxmlformats.org/officeDocument/2006/relationships/image" Target="../media/image596.jpg"/><Relationship Id="rId21" Type="http://schemas.openxmlformats.org/officeDocument/2006/relationships/image" Target="../media/image597.jpg"/><Relationship Id="rId22" Type="http://schemas.openxmlformats.org/officeDocument/2006/relationships/image" Target="../media/image598.jpg"/><Relationship Id="rId23" Type="http://schemas.openxmlformats.org/officeDocument/2006/relationships/image" Target="../media/image599.png"/><Relationship Id="rId24" Type="http://schemas.openxmlformats.org/officeDocument/2006/relationships/image" Target="../media/image600.jpg"/><Relationship Id="rId25" Type="http://schemas.openxmlformats.org/officeDocument/2006/relationships/image" Target="../media/image61.png"/><Relationship Id="rId26" Type="http://schemas.openxmlformats.org/officeDocument/2006/relationships/image" Target="../media/image601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jp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jp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602.png"/><Relationship Id="rId6" Type="http://schemas.openxmlformats.org/officeDocument/2006/relationships/image" Target="../media/image603.png"/><Relationship Id="rId7" Type="http://schemas.openxmlformats.org/officeDocument/2006/relationships/image" Target="../media/image526.png"/><Relationship Id="rId8" Type="http://schemas.openxmlformats.org/officeDocument/2006/relationships/image" Target="../media/image604.png"/><Relationship Id="rId9" Type="http://schemas.openxmlformats.org/officeDocument/2006/relationships/image" Target="../media/image605.png"/><Relationship Id="rId10" Type="http://schemas.openxmlformats.org/officeDocument/2006/relationships/image" Target="../media/image606.png"/><Relationship Id="rId11" Type="http://schemas.openxmlformats.org/officeDocument/2006/relationships/image" Target="../media/image607.png"/><Relationship Id="rId12" Type="http://schemas.openxmlformats.org/officeDocument/2006/relationships/image" Target="../media/image608.png"/><Relationship Id="rId13" Type="http://schemas.openxmlformats.org/officeDocument/2006/relationships/image" Target="../media/image534.png"/><Relationship Id="rId14" Type="http://schemas.openxmlformats.org/officeDocument/2006/relationships/image" Target="../media/image609.jpg"/><Relationship Id="rId15" Type="http://schemas.openxmlformats.org/officeDocument/2006/relationships/image" Target="../media/image610.jpg"/><Relationship Id="rId16" Type="http://schemas.openxmlformats.org/officeDocument/2006/relationships/image" Target="../media/image611.jpg"/><Relationship Id="rId17" Type="http://schemas.openxmlformats.org/officeDocument/2006/relationships/image" Target="../media/image612.jpg"/><Relationship Id="rId18" Type="http://schemas.openxmlformats.org/officeDocument/2006/relationships/image" Target="../media/image613.png"/><Relationship Id="rId19" Type="http://schemas.openxmlformats.org/officeDocument/2006/relationships/image" Target="../media/image614.png"/><Relationship Id="rId20" Type="http://schemas.openxmlformats.org/officeDocument/2006/relationships/image" Target="../media/image615.png"/><Relationship Id="rId21" Type="http://schemas.openxmlformats.org/officeDocument/2006/relationships/image" Target="../media/image616.png"/><Relationship Id="rId22" Type="http://schemas.openxmlformats.org/officeDocument/2006/relationships/image" Target="../media/image61.png"/><Relationship Id="rId23" Type="http://schemas.openxmlformats.org/officeDocument/2006/relationships/image" Target="../media/image617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618.png"/><Relationship Id="rId6" Type="http://schemas.openxmlformats.org/officeDocument/2006/relationships/image" Target="../media/image619.png"/><Relationship Id="rId7" Type="http://schemas.openxmlformats.org/officeDocument/2006/relationships/image" Target="../media/image620.png"/><Relationship Id="rId8" Type="http://schemas.openxmlformats.org/officeDocument/2006/relationships/image" Target="../media/image621.png"/><Relationship Id="rId9" Type="http://schemas.openxmlformats.org/officeDocument/2006/relationships/image" Target="../media/image622.png"/><Relationship Id="rId10" Type="http://schemas.openxmlformats.org/officeDocument/2006/relationships/image" Target="../media/image623.png"/><Relationship Id="rId11" Type="http://schemas.openxmlformats.org/officeDocument/2006/relationships/image" Target="../media/image624.png"/><Relationship Id="rId12" Type="http://schemas.openxmlformats.org/officeDocument/2006/relationships/image" Target="../media/image625.png"/><Relationship Id="rId13" Type="http://schemas.openxmlformats.org/officeDocument/2006/relationships/image" Target="../media/image626.png"/><Relationship Id="rId14" Type="http://schemas.openxmlformats.org/officeDocument/2006/relationships/image" Target="../media/image627.png"/><Relationship Id="rId15" Type="http://schemas.openxmlformats.org/officeDocument/2006/relationships/image" Target="../media/image628.png"/><Relationship Id="rId16" Type="http://schemas.openxmlformats.org/officeDocument/2006/relationships/image" Target="../media/image534.png"/><Relationship Id="rId17" Type="http://schemas.openxmlformats.org/officeDocument/2006/relationships/image" Target="../media/image629.png"/><Relationship Id="rId18" Type="http://schemas.openxmlformats.org/officeDocument/2006/relationships/image" Target="../media/image630.png"/><Relationship Id="rId19" Type="http://schemas.openxmlformats.org/officeDocument/2006/relationships/image" Target="../media/image631.jpg"/><Relationship Id="rId20" Type="http://schemas.openxmlformats.org/officeDocument/2006/relationships/image" Target="../media/image632.jpg"/><Relationship Id="rId21" Type="http://schemas.openxmlformats.org/officeDocument/2006/relationships/image" Target="../media/image633.jpg"/><Relationship Id="rId22" Type="http://schemas.openxmlformats.org/officeDocument/2006/relationships/image" Target="../media/image634.jpg"/><Relationship Id="rId23" Type="http://schemas.openxmlformats.org/officeDocument/2006/relationships/image" Target="../media/image61.png"/><Relationship Id="rId24" Type="http://schemas.openxmlformats.org/officeDocument/2006/relationships/image" Target="../media/image635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636.png"/><Relationship Id="rId6" Type="http://schemas.openxmlformats.org/officeDocument/2006/relationships/image" Target="../media/image637.png"/><Relationship Id="rId7" Type="http://schemas.openxmlformats.org/officeDocument/2006/relationships/image" Target="../media/image638.png"/><Relationship Id="rId8" Type="http://schemas.openxmlformats.org/officeDocument/2006/relationships/image" Target="../media/image639.png"/><Relationship Id="rId9" Type="http://schemas.openxmlformats.org/officeDocument/2006/relationships/image" Target="../media/image640.png"/><Relationship Id="rId10" Type="http://schemas.openxmlformats.org/officeDocument/2006/relationships/image" Target="../media/image641.png"/><Relationship Id="rId11" Type="http://schemas.openxmlformats.org/officeDocument/2006/relationships/image" Target="../media/image642.png"/><Relationship Id="rId12" Type="http://schemas.openxmlformats.org/officeDocument/2006/relationships/image" Target="../media/image643.png"/><Relationship Id="rId13" Type="http://schemas.openxmlformats.org/officeDocument/2006/relationships/image" Target="../media/image644.png"/><Relationship Id="rId14" Type="http://schemas.openxmlformats.org/officeDocument/2006/relationships/image" Target="../media/image645.png"/><Relationship Id="rId15" Type="http://schemas.openxmlformats.org/officeDocument/2006/relationships/image" Target="../media/image646.png"/><Relationship Id="rId16" Type="http://schemas.openxmlformats.org/officeDocument/2006/relationships/image" Target="../media/image647.png"/><Relationship Id="rId17" Type="http://schemas.openxmlformats.org/officeDocument/2006/relationships/image" Target="../media/image648.png"/><Relationship Id="rId18" Type="http://schemas.openxmlformats.org/officeDocument/2006/relationships/image" Target="../media/image649.png"/><Relationship Id="rId19" Type="http://schemas.openxmlformats.org/officeDocument/2006/relationships/image" Target="../media/image650.png"/><Relationship Id="rId20" Type="http://schemas.openxmlformats.org/officeDocument/2006/relationships/image" Target="../media/image651.png"/><Relationship Id="rId21" Type="http://schemas.openxmlformats.org/officeDocument/2006/relationships/image" Target="../media/image652.png"/><Relationship Id="rId22" Type="http://schemas.openxmlformats.org/officeDocument/2006/relationships/image" Target="../media/image653.png"/><Relationship Id="rId23" Type="http://schemas.openxmlformats.org/officeDocument/2006/relationships/image" Target="../media/image654.png"/><Relationship Id="rId24" Type="http://schemas.openxmlformats.org/officeDocument/2006/relationships/image" Target="../media/image655.png"/><Relationship Id="rId25" Type="http://schemas.openxmlformats.org/officeDocument/2006/relationships/image" Target="../media/image656.png"/><Relationship Id="rId26" Type="http://schemas.openxmlformats.org/officeDocument/2006/relationships/image" Target="../media/image657.png"/><Relationship Id="rId27" Type="http://schemas.openxmlformats.org/officeDocument/2006/relationships/image" Target="../media/image658.png"/><Relationship Id="rId28" Type="http://schemas.openxmlformats.org/officeDocument/2006/relationships/image" Target="../media/image659.png"/><Relationship Id="rId29" Type="http://schemas.openxmlformats.org/officeDocument/2006/relationships/image" Target="../media/image660.png"/><Relationship Id="rId30" Type="http://schemas.openxmlformats.org/officeDocument/2006/relationships/image" Target="../media/image661.png"/><Relationship Id="rId31" Type="http://schemas.openxmlformats.org/officeDocument/2006/relationships/image" Target="../media/image662.png"/><Relationship Id="rId32" Type="http://schemas.openxmlformats.org/officeDocument/2006/relationships/image" Target="../media/image663.png"/><Relationship Id="rId33" Type="http://schemas.openxmlformats.org/officeDocument/2006/relationships/image" Target="../media/image664.png"/><Relationship Id="rId34" Type="http://schemas.openxmlformats.org/officeDocument/2006/relationships/image" Target="../media/image665.png"/><Relationship Id="rId35" Type="http://schemas.openxmlformats.org/officeDocument/2006/relationships/image" Target="../media/image666.png"/><Relationship Id="rId36" Type="http://schemas.openxmlformats.org/officeDocument/2006/relationships/image" Target="../media/image667.png"/><Relationship Id="rId37" Type="http://schemas.openxmlformats.org/officeDocument/2006/relationships/image" Target="../media/image668.png"/><Relationship Id="rId38" Type="http://schemas.openxmlformats.org/officeDocument/2006/relationships/image" Target="../media/image669.png"/><Relationship Id="rId39" Type="http://schemas.openxmlformats.org/officeDocument/2006/relationships/image" Target="../media/image670.png"/><Relationship Id="rId40" Type="http://schemas.openxmlformats.org/officeDocument/2006/relationships/image" Target="../media/image671.jpg"/><Relationship Id="rId41" Type="http://schemas.openxmlformats.org/officeDocument/2006/relationships/image" Target="../media/image672.jpg"/><Relationship Id="rId42" Type="http://schemas.openxmlformats.org/officeDocument/2006/relationships/image" Target="../media/image673.jpg"/><Relationship Id="rId43" Type="http://schemas.openxmlformats.org/officeDocument/2006/relationships/image" Target="../media/image674.jpg"/><Relationship Id="rId44" Type="http://schemas.openxmlformats.org/officeDocument/2006/relationships/image" Target="../media/image675.png"/><Relationship Id="rId45" Type="http://schemas.openxmlformats.org/officeDocument/2006/relationships/image" Target="../media/image676.png"/><Relationship Id="rId46" Type="http://schemas.openxmlformats.org/officeDocument/2006/relationships/image" Target="../media/image677.png"/><Relationship Id="rId47" Type="http://schemas.openxmlformats.org/officeDocument/2006/relationships/image" Target="../media/image514.png"/><Relationship Id="rId48" Type="http://schemas.openxmlformats.org/officeDocument/2006/relationships/image" Target="../media/image515.png"/><Relationship Id="rId49" Type="http://schemas.openxmlformats.org/officeDocument/2006/relationships/image" Target="../media/image516.png"/><Relationship Id="rId50" Type="http://schemas.openxmlformats.org/officeDocument/2006/relationships/image" Target="../media/image517.png"/><Relationship Id="rId51" Type="http://schemas.openxmlformats.org/officeDocument/2006/relationships/image" Target="../media/image678.png"/><Relationship Id="rId52" Type="http://schemas.openxmlformats.org/officeDocument/2006/relationships/image" Target="../media/image61.png"/><Relationship Id="rId53" Type="http://schemas.openxmlformats.org/officeDocument/2006/relationships/image" Target="../media/image679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680.png"/><Relationship Id="rId6" Type="http://schemas.openxmlformats.org/officeDocument/2006/relationships/image" Target="../media/image681.png"/><Relationship Id="rId7" Type="http://schemas.openxmlformats.org/officeDocument/2006/relationships/image" Target="../media/image682.png"/><Relationship Id="rId8" Type="http://schemas.openxmlformats.org/officeDocument/2006/relationships/image" Target="../media/image683.png"/><Relationship Id="rId9" Type="http://schemas.openxmlformats.org/officeDocument/2006/relationships/image" Target="../media/image641.png"/><Relationship Id="rId10" Type="http://schemas.openxmlformats.org/officeDocument/2006/relationships/image" Target="../media/image684.png"/><Relationship Id="rId11" Type="http://schemas.openxmlformats.org/officeDocument/2006/relationships/image" Target="../media/image685.png"/><Relationship Id="rId12" Type="http://schemas.openxmlformats.org/officeDocument/2006/relationships/image" Target="../media/image686.png"/><Relationship Id="rId13" Type="http://schemas.openxmlformats.org/officeDocument/2006/relationships/image" Target="../media/image687.png"/><Relationship Id="rId14" Type="http://schemas.openxmlformats.org/officeDocument/2006/relationships/image" Target="../media/image688.png"/><Relationship Id="rId15" Type="http://schemas.openxmlformats.org/officeDocument/2006/relationships/image" Target="../media/image689.png"/><Relationship Id="rId16" Type="http://schemas.openxmlformats.org/officeDocument/2006/relationships/image" Target="../media/image690.png"/><Relationship Id="rId17" Type="http://schemas.openxmlformats.org/officeDocument/2006/relationships/image" Target="../media/image691.png"/><Relationship Id="rId18" Type="http://schemas.openxmlformats.org/officeDocument/2006/relationships/image" Target="../media/image692.png"/><Relationship Id="rId19" Type="http://schemas.openxmlformats.org/officeDocument/2006/relationships/image" Target="../media/image693.png"/><Relationship Id="rId20" Type="http://schemas.openxmlformats.org/officeDocument/2006/relationships/image" Target="../media/image694.png"/><Relationship Id="rId21" Type="http://schemas.openxmlformats.org/officeDocument/2006/relationships/image" Target="../media/image695.png"/><Relationship Id="rId22" Type="http://schemas.openxmlformats.org/officeDocument/2006/relationships/image" Target="../media/image696.png"/><Relationship Id="rId23" Type="http://schemas.openxmlformats.org/officeDocument/2006/relationships/image" Target="../media/image697.png"/><Relationship Id="rId24" Type="http://schemas.openxmlformats.org/officeDocument/2006/relationships/image" Target="../media/image534.png"/><Relationship Id="rId25" Type="http://schemas.openxmlformats.org/officeDocument/2006/relationships/image" Target="../media/image698.png"/><Relationship Id="rId26" Type="http://schemas.openxmlformats.org/officeDocument/2006/relationships/image" Target="../media/image699.jpg"/><Relationship Id="rId27" Type="http://schemas.openxmlformats.org/officeDocument/2006/relationships/image" Target="../media/image700.jpg"/><Relationship Id="rId28" Type="http://schemas.openxmlformats.org/officeDocument/2006/relationships/image" Target="../media/image701.jpg"/><Relationship Id="rId29" Type="http://schemas.openxmlformats.org/officeDocument/2006/relationships/image" Target="../media/image702.jpg"/><Relationship Id="rId30" Type="http://schemas.openxmlformats.org/officeDocument/2006/relationships/image" Target="../media/image61.png"/><Relationship Id="rId31" Type="http://schemas.openxmlformats.org/officeDocument/2006/relationships/image" Target="../media/image70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704.png"/><Relationship Id="rId6" Type="http://schemas.openxmlformats.org/officeDocument/2006/relationships/image" Target="../media/image705.png"/><Relationship Id="rId7" Type="http://schemas.openxmlformats.org/officeDocument/2006/relationships/image" Target="../media/image706.png"/><Relationship Id="rId8" Type="http://schemas.openxmlformats.org/officeDocument/2006/relationships/image" Target="../media/image707.png"/><Relationship Id="rId9" Type="http://schemas.openxmlformats.org/officeDocument/2006/relationships/image" Target="../media/image708.png"/><Relationship Id="rId10" Type="http://schemas.openxmlformats.org/officeDocument/2006/relationships/image" Target="../media/image709.png"/><Relationship Id="rId11" Type="http://schemas.openxmlformats.org/officeDocument/2006/relationships/image" Target="../media/image710.png"/><Relationship Id="rId12" Type="http://schemas.openxmlformats.org/officeDocument/2006/relationships/image" Target="../media/image711.png"/><Relationship Id="rId13" Type="http://schemas.openxmlformats.org/officeDocument/2006/relationships/image" Target="../media/image712.png"/><Relationship Id="rId14" Type="http://schemas.openxmlformats.org/officeDocument/2006/relationships/image" Target="../media/image713.png"/><Relationship Id="rId15" Type="http://schemas.openxmlformats.org/officeDocument/2006/relationships/image" Target="../media/image714.png"/><Relationship Id="rId16" Type="http://schemas.openxmlformats.org/officeDocument/2006/relationships/image" Target="../media/image715.png"/><Relationship Id="rId17" Type="http://schemas.openxmlformats.org/officeDocument/2006/relationships/image" Target="../media/image716.png"/><Relationship Id="rId18" Type="http://schemas.openxmlformats.org/officeDocument/2006/relationships/image" Target="../media/image717.png"/><Relationship Id="rId19" Type="http://schemas.openxmlformats.org/officeDocument/2006/relationships/image" Target="../media/image718.png"/><Relationship Id="rId20" Type="http://schemas.openxmlformats.org/officeDocument/2006/relationships/image" Target="../media/image719.png"/><Relationship Id="rId21" Type="http://schemas.openxmlformats.org/officeDocument/2006/relationships/image" Target="../media/image720.png"/><Relationship Id="rId22" Type="http://schemas.openxmlformats.org/officeDocument/2006/relationships/image" Target="../media/image721.png"/><Relationship Id="rId23" Type="http://schemas.openxmlformats.org/officeDocument/2006/relationships/image" Target="../media/image722.png"/><Relationship Id="rId24" Type="http://schemas.openxmlformats.org/officeDocument/2006/relationships/image" Target="../media/image723.png"/><Relationship Id="rId25" Type="http://schemas.openxmlformats.org/officeDocument/2006/relationships/image" Target="../media/image724.png"/><Relationship Id="rId26" Type="http://schemas.openxmlformats.org/officeDocument/2006/relationships/image" Target="../media/image725.png"/><Relationship Id="rId27" Type="http://schemas.openxmlformats.org/officeDocument/2006/relationships/image" Target="../media/image726.png"/><Relationship Id="rId28" Type="http://schemas.openxmlformats.org/officeDocument/2006/relationships/image" Target="../media/image727.png"/><Relationship Id="rId29" Type="http://schemas.openxmlformats.org/officeDocument/2006/relationships/image" Target="../media/image728.png"/><Relationship Id="rId30" Type="http://schemas.openxmlformats.org/officeDocument/2006/relationships/image" Target="../media/image729.png"/><Relationship Id="rId31" Type="http://schemas.openxmlformats.org/officeDocument/2006/relationships/image" Target="../media/image730.png"/><Relationship Id="rId32" Type="http://schemas.openxmlformats.org/officeDocument/2006/relationships/image" Target="../media/image731.png"/><Relationship Id="rId33" Type="http://schemas.openxmlformats.org/officeDocument/2006/relationships/image" Target="../media/image732.png"/><Relationship Id="rId34" Type="http://schemas.openxmlformats.org/officeDocument/2006/relationships/image" Target="../media/image733.png"/><Relationship Id="rId35" Type="http://schemas.openxmlformats.org/officeDocument/2006/relationships/image" Target="../media/image734.png"/><Relationship Id="rId36" Type="http://schemas.openxmlformats.org/officeDocument/2006/relationships/image" Target="../media/image534.png"/><Relationship Id="rId37" Type="http://schemas.openxmlformats.org/officeDocument/2006/relationships/image" Target="../media/image735.png"/><Relationship Id="rId38" Type="http://schemas.openxmlformats.org/officeDocument/2006/relationships/image" Target="../media/image736.png"/><Relationship Id="rId39" Type="http://schemas.openxmlformats.org/officeDocument/2006/relationships/image" Target="../media/image737.png"/><Relationship Id="rId40" Type="http://schemas.openxmlformats.org/officeDocument/2006/relationships/image" Target="../media/image738.jpg"/><Relationship Id="rId41" Type="http://schemas.openxmlformats.org/officeDocument/2006/relationships/image" Target="../media/image739.jpg"/><Relationship Id="rId42" Type="http://schemas.openxmlformats.org/officeDocument/2006/relationships/image" Target="../media/image740.jpg"/><Relationship Id="rId43" Type="http://schemas.openxmlformats.org/officeDocument/2006/relationships/image" Target="../media/image741.jpg"/><Relationship Id="rId44" Type="http://schemas.openxmlformats.org/officeDocument/2006/relationships/image" Target="../media/image600.jpg"/><Relationship Id="rId45" Type="http://schemas.openxmlformats.org/officeDocument/2006/relationships/image" Target="../media/image61.png"/><Relationship Id="rId46" Type="http://schemas.openxmlformats.org/officeDocument/2006/relationships/image" Target="../media/image742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670.png"/><Relationship Id="rId6" Type="http://schemas.openxmlformats.org/officeDocument/2006/relationships/image" Target="../media/image600.jpg"/><Relationship Id="rId7" Type="http://schemas.openxmlformats.org/officeDocument/2006/relationships/image" Target="../media/image743.png"/><Relationship Id="rId8" Type="http://schemas.openxmlformats.org/officeDocument/2006/relationships/image" Target="../media/image744.png"/><Relationship Id="rId9" Type="http://schemas.openxmlformats.org/officeDocument/2006/relationships/image" Target="../media/image745.png"/><Relationship Id="rId10" Type="http://schemas.openxmlformats.org/officeDocument/2006/relationships/image" Target="../media/image746.png"/><Relationship Id="rId11" Type="http://schemas.openxmlformats.org/officeDocument/2006/relationships/image" Target="../media/image747.png"/><Relationship Id="rId12" Type="http://schemas.openxmlformats.org/officeDocument/2006/relationships/image" Target="../media/image748.png"/><Relationship Id="rId13" Type="http://schemas.openxmlformats.org/officeDocument/2006/relationships/image" Target="../media/image749.png"/><Relationship Id="rId14" Type="http://schemas.openxmlformats.org/officeDocument/2006/relationships/image" Target="../media/image750.png"/><Relationship Id="rId15" Type="http://schemas.openxmlformats.org/officeDocument/2006/relationships/image" Target="../media/image751.png"/><Relationship Id="rId16" Type="http://schemas.openxmlformats.org/officeDocument/2006/relationships/image" Target="../media/image752.png"/><Relationship Id="rId17" Type="http://schemas.openxmlformats.org/officeDocument/2006/relationships/image" Target="../media/image753.png"/><Relationship Id="rId18" Type="http://schemas.openxmlformats.org/officeDocument/2006/relationships/image" Target="../media/image754.png"/><Relationship Id="rId19" Type="http://schemas.openxmlformats.org/officeDocument/2006/relationships/image" Target="../media/image755.png"/><Relationship Id="rId20" Type="http://schemas.openxmlformats.org/officeDocument/2006/relationships/image" Target="../media/image756.png"/><Relationship Id="rId21" Type="http://schemas.openxmlformats.org/officeDocument/2006/relationships/image" Target="../media/image757.png"/><Relationship Id="rId22" Type="http://schemas.openxmlformats.org/officeDocument/2006/relationships/image" Target="../media/image758.png"/><Relationship Id="rId23" Type="http://schemas.openxmlformats.org/officeDocument/2006/relationships/image" Target="../media/image61.png"/><Relationship Id="rId24" Type="http://schemas.openxmlformats.org/officeDocument/2006/relationships/image" Target="../media/image759.png"/><Relationship Id="rId25" Type="http://schemas.openxmlformats.org/officeDocument/2006/relationships/image" Target="../media/image760.png"/><Relationship Id="rId26" Type="http://schemas.openxmlformats.org/officeDocument/2006/relationships/image" Target="../media/image761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2.png"/><Relationship Id="rId3" Type="http://schemas.openxmlformats.org/officeDocument/2006/relationships/image" Target="../media/image763.png"/><Relationship Id="rId4" Type="http://schemas.openxmlformats.org/officeDocument/2006/relationships/image" Target="../media/image764.png"/><Relationship Id="rId5" Type="http://schemas.openxmlformats.org/officeDocument/2006/relationships/image" Target="../media/image765.png"/><Relationship Id="rId6" Type="http://schemas.openxmlformats.org/officeDocument/2006/relationships/image" Target="../media/image766.png"/><Relationship Id="rId7" Type="http://schemas.openxmlformats.org/officeDocument/2006/relationships/image" Target="../media/image767.png"/><Relationship Id="rId8" Type="http://schemas.openxmlformats.org/officeDocument/2006/relationships/image" Target="../media/image768.png"/><Relationship Id="rId9" Type="http://schemas.openxmlformats.org/officeDocument/2006/relationships/image" Target="../media/image769.png"/><Relationship Id="rId10" Type="http://schemas.openxmlformats.org/officeDocument/2006/relationships/image" Target="../media/image770.png"/><Relationship Id="rId11" Type="http://schemas.openxmlformats.org/officeDocument/2006/relationships/image" Target="../media/image771.png"/><Relationship Id="rId12" Type="http://schemas.openxmlformats.org/officeDocument/2006/relationships/image" Target="../media/image772.png"/><Relationship Id="rId13" Type="http://schemas.openxmlformats.org/officeDocument/2006/relationships/image" Target="../media/image773.png"/><Relationship Id="rId14" Type="http://schemas.openxmlformats.org/officeDocument/2006/relationships/image" Target="../media/image774.png"/><Relationship Id="rId15" Type="http://schemas.openxmlformats.org/officeDocument/2006/relationships/image" Target="../media/image775.png"/><Relationship Id="rId16" Type="http://schemas.openxmlformats.org/officeDocument/2006/relationships/image" Target="../media/image776.png"/><Relationship Id="rId17" Type="http://schemas.openxmlformats.org/officeDocument/2006/relationships/image" Target="../media/image55.jpg"/><Relationship Id="rId18" Type="http://schemas.openxmlformats.org/officeDocument/2006/relationships/image" Target="../media/image670.png"/><Relationship Id="rId19" Type="http://schemas.openxmlformats.org/officeDocument/2006/relationships/image" Target="../media/image56.png"/><Relationship Id="rId20" Type="http://schemas.openxmlformats.org/officeDocument/2006/relationships/image" Target="../media/image61.png"/><Relationship Id="rId21" Type="http://schemas.openxmlformats.org/officeDocument/2006/relationships/image" Target="../media/image777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778.png"/><Relationship Id="rId6" Type="http://schemas.openxmlformats.org/officeDocument/2006/relationships/image" Target="../media/image779.png"/><Relationship Id="rId7" Type="http://schemas.openxmlformats.org/officeDocument/2006/relationships/image" Target="../media/image780.png"/><Relationship Id="rId8" Type="http://schemas.openxmlformats.org/officeDocument/2006/relationships/image" Target="../media/image781.png"/><Relationship Id="rId9" Type="http://schemas.openxmlformats.org/officeDocument/2006/relationships/image" Target="../media/image782.png"/><Relationship Id="rId10" Type="http://schemas.openxmlformats.org/officeDocument/2006/relationships/image" Target="../media/image783.png"/><Relationship Id="rId11" Type="http://schemas.openxmlformats.org/officeDocument/2006/relationships/image" Target="../media/image784.png"/><Relationship Id="rId12" Type="http://schemas.openxmlformats.org/officeDocument/2006/relationships/image" Target="../media/image785.png"/><Relationship Id="rId13" Type="http://schemas.openxmlformats.org/officeDocument/2006/relationships/image" Target="../media/image786.png"/><Relationship Id="rId14" Type="http://schemas.openxmlformats.org/officeDocument/2006/relationships/image" Target="../media/image787.png"/><Relationship Id="rId15" Type="http://schemas.openxmlformats.org/officeDocument/2006/relationships/image" Target="../media/image788.png"/><Relationship Id="rId16" Type="http://schemas.openxmlformats.org/officeDocument/2006/relationships/image" Target="../media/image789.png"/><Relationship Id="rId17" Type="http://schemas.openxmlformats.org/officeDocument/2006/relationships/image" Target="../media/image790.png"/><Relationship Id="rId18" Type="http://schemas.openxmlformats.org/officeDocument/2006/relationships/image" Target="../media/image791.png"/><Relationship Id="rId19" Type="http://schemas.openxmlformats.org/officeDocument/2006/relationships/image" Target="../media/image792.png"/><Relationship Id="rId20" Type="http://schemas.openxmlformats.org/officeDocument/2006/relationships/image" Target="../media/image793.png"/><Relationship Id="rId21" Type="http://schemas.openxmlformats.org/officeDocument/2006/relationships/image" Target="../media/image794.png"/><Relationship Id="rId22" Type="http://schemas.openxmlformats.org/officeDocument/2006/relationships/image" Target="../media/image795.png"/><Relationship Id="rId23" Type="http://schemas.openxmlformats.org/officeDocument/2006/relationships/image" Target="../media/image796.png"/><Relationship Id="rId24" Type="http://schemas.openxmlformats.org/officeDocument/2006/relationships/image" Target="../media/image797.png"/><Relationship Id="rId25" Type="http://schemas.openxmlformats.org/officeDocument/2006/relationships/image" Target="../media/image798.png"/><Relationship Id="rId26" Type="http://schemas.openxmlformats.org/officeDocument/2006/relationships/image" Target="../media/image799.png"/><Relationship Id="rId27" Type="http://schemas.openxmlformats.org/officeDocument/2006/relationships/image" Target="../media/image800.png"/><Relationship Id="rId28" Type="http://schemas.openxmlformats.org/officeDocument/2006/relationships/image" Target="../media/image801.png"/><Relationship Id="rId29" Type="http://schemas.openxmlformats.org/officeDocument/2006/relationships/image" Target="../media/image802.png"/><Relationship Id="rId30" Type="http://schemas.openxmlformats.org/officeDocument/2006/relationships/image" Target="../media/image803.png"/><Relationship Id="rId31" Type="http://schemas.openxmlformats.org/officeDocument/2006/relationships/image" Target="../media/image804.png"/><Relationship Id="rId32" Type="http://schemas.openxmlformats.org/officeDocument/2006/relationships/image" Target="../media/image805.png"/><Relationship Id="rId33" Type="http://schemas.openxmlformats.org/officeDocument/2006/relationships/image" Target="../media/image806.png"/><Relationship Id="rId34" Type="http://schemas.openxmlformats.org/officeDocument/2006/relationships/image" Target="../media/image807.png"/><Relationship Id="rId35" Type="http://schemas.openxmlformats.org/officeDocument/2006/relationships/image" Target="../media/image808.png"/><Relationship Id="rId36" Type="http://schemas.openxmlformats.org/officeDocument/2006/relationships/image" Target="../media/image670.png"/><Relationship Id="rId37" Type="http://schemas.openxmlformats.org/officeDocument/2006/relationships/image" Target="../media/image600.jpg"/><Relationship Id="rId38" Type="http://schemas.openxmlformats.org/officeDocument/2006/relationships/image" Target="../media/image809.png"/><Relationship Id="rId39" Type="http://schemas.openxmlformats.org/officeDocument/2006/relationships/image" Target="../media/image810.jpg"/><Relationship Id="rId40" Type="http://schemas.openxmlformats.org/officeDocument/2006/relationships/image" Target="../media/image811.jpg"/><Relationship Id="rId41" Type="http://schemas.openxmlformats.org/officeDocument/2006/relationships/image" Target="../media/image812.jpg"/><Relationship Id="rId42" Type="http://schemas.openxmlformats.org/officeDocument/2006/relationships/image" Target="../media/image813.jpg"/><Relationship Id="rId43" Type="http://schemas.openxmlformats.org/officeDocument/2006/relationships/image" Target="../media/image61.png"/><Relationship Id="rId44" Type="http://schemas.openxmlformats.org/officeDocument/2006/relationships/image" Target="../media/image814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815.png"/><Relationship Id="rId6" Type="http://schemas.openxmlformats.org/officeDocument/2006/relationships/image" Target="../media/image816.png"/><Relationship Id="rId7" Type="http://schemas.openxmlformats.org/officeDocument/2006/relationships/image" Target="../media/image817.png"/><Relationship Id="rId8" Type="http://schemas.openxmlformats.org/officeDocument/2006/relationships/image" Target="../media/image818.png"/><Relationship Id="rId9" Type="http://schemas.openxmlformats.org/officeDocument/2006/relationships/image" Target="../media/image819.png"/><Relationship Id="rId10" Type="http://schemas.openxmlformats.org/officeDocument/2006/relationships/image" Target="../media/image820.png"/><Relationship Id="rId11" Type="http://schemas.openxmlformats.org/officeDocument/2006/relationships/image" Target="../media/image821.png"/><Relationship Id="rId12" Type="http://schemas.openxmlformats.org/officeDocument/2006/relationships/image" Target="../media/image822.png"/><Relationship Id="rId13" Type="http://schemas.openxmlformats.org/officeDocument/2006/relationships/image" Target="../media/image823.png"/><Relationship Id="rId14" Type="http://schemas.openxmlformats.org/officeDocument/2006/relationships/image" Target="../media/image824.png"/><Relationship Id="rId15" Type="http://schemas.openxmlformats.org/officeDocument/2006/relationships/image" Target="../media/image825.png"/><Relationship Id="rId16" Type="http://schemas.openxmlformats.org/officeDocument/2006/relationships/image" Target="../media/image826.png"/><Relationship Id="rId17" Type="http://schemas.openxmlformats.org/officeDocument/2006/relationships/image" Target="../media/image827.png"/><Relationship Id="rId18" Type="http://schemas.openxmlformats.org/officeDocument/2006/relationships/image" Target="../media/image828.png"/><Relationship Id="rId19" Type="http://schemas.openxmlformats.org/officeDocument/2006/relationships/image" Target="../media/image829.png"/><Relationship Id="rId20" Type="http://schemas.openxmlformats.org/officeDocument/2006/relationships/image" Target="../media/image830.png"/><Relationship Id="rId21" Type="http://schemas.openxmlformats.org/officeDocument/2006/relationships/image" Target="../media/image831.png"/><Relationship Id="rId22" Type="http://schemas.openxmlformats.org/officeDocument/2006/relationships/image" Target="../media/image832.png"/><Relationship Id="rId23" Type="http://schemas.openxmlformats.org/officeDocument/2006/relationships/image" Target="../media/image833.png"/><Relationship Id="rId24" Type="http://schemas.openxmlformats.org/officeDocument/2006/relationships/image" Target="../media/image834.png"/><Relationship Id="rId25" Type="http://schemas.openxmlformats.org/officeDocument/2006/relationships/image" Target="../media/image835.png"/><Relationship Id="rId26" Type="http://schemas.openxmlformats.org/officeDocument/2006/relationships/image" Target="../media/image836.png"/><Relationship Id="rId27" Type="http://schemas.openxmlformats.org/officeDocument/2006/relationships/image" Target="../media/image670.png"/><Relationship Id="rId28" Type="http://schemas.openxmlformats.org/officeDocument/2006/relationships/image" Target="../media/image600.jpg"/><Relationship Id="rId29" Type="http://schemas.openxmlformats.org/officeDocument/2006/relationships/image" Target="../media/image837.png"/><Relationship Id="rId30" Type="http://schemas.openxmlformats.org/officeDocument/2006/relationships/image" Target="../media/image838.png"/><Relationship Id="rId31" Type="http://schemas.openxmlformats.org/officeDocument/2006/relationships/image" Target="../media/image839.jpg"/><Relationship Id="rId32" Type="http://schemas.openxmlformats.org/officeDocument/2006/relationships/image" Target="../media/image840.jpg"/><Relationship Id="rId33" Type="http://schemas.openxmlformats.org/officeDocument/2006/relationships/image" Target="../media/image841.jpg"/><Relationship Id="rId34" Type="http://schemas.openxmlformats.org/officeDocument/2006/relationships/image" Target="../media/image842.png"/><Relationship Id="rId35" Type="http://schemas.openxmlformats.org/officeDocument/2006/relationships/image" Target="../media/image61.png"/><Relationship Id="rId36" Type="http://schemas.openxmlformats.org/officeDocument/2006/relationships/image" Target="../media/image843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844.png"/><Relationship Id="rId6" Type="http://schemas.openxmlformats.org/officeDocument/2006/relationships/image" Target="../media/image845.png"/><Relationship Id="rId7" Type="http://schemas.openxmlformats.org/officeDocument/2006/relationships/image" Target="../media/image846.png"/><Relationship Id="rId8" Type="http://schemas.openxmlformats.org/officeDocument/2006/relationships/image" Target="../media/image847.png"/><Relationship Id="rId9" Type="http://schemas.openxmlformats.org/officeDocument/2006/relationships/image" Target="../media/image848.png"/><Relationship Id="rId10" Type="http://schemas.openxmlformats.org/officeDocument/2006/relationships/image" Target="../media/image849.png"/><Relationship Id="rId11" Type="http://schemas.openxmlformats.org/officeDocument/2006/relationships/image" Target="../media/image850.png"/><Relationship Id="rId12" Type="http://schemas.openxmlformats.org/officeDocument/2006/relationships/image" Target="../media/image851.png"/><Relationship Id="rId13" Type="http://schemas.openxmlformats.org/officeDocument/2006/relationships/image" Target="../media/image852.png"/><Relationship Id="rId14" Type="http://schemas.openxmlformats.org/officeDocument/2006/relationships/image" Target="../media/image853.png"/><Relationship Id="rId15" Type="http://schemas.openxmlformats.org/officeDocument/2006/relationships/image" Target="../media/image854.png"/><Relationship Id="rId16" Type="http://schemas.openxmlformats.org/officeDocument/2006/relationships/image" Target="../media/image855.png"/><Relationship Id="rId17" Type="http://schemas.openxmlformats.org/officeDocument/2006/relationships/image" Target="../media/image856.png"/><Relationship Id="rId18" Type="http://schemas.openxmlformats.org/officeDocument/2006/relationships/image" Target="../media/image857.png"/><Relationship Id="rId19" Type="http://schemas.openxmlformats.org/officeDocument/2006/relationships/image" Target="../media/image858.png"/><Relationship Id="rId20" Type="http://schemas.openxmlformats.org/officeDocument/2006/relationships/image" Target="../media/image859.png"/><Relationship Id="rId21" Type="http://schemas.openxmlformats.org/officeDocument/2006/relationships/image" Target="../media/image860.png"/><Relationship Id="rId22" Type="http://schemas.openxmlformats.org/officeDocument/2006/relationships/image" Target="../media/image861.png"/><Relationship Id="rId23" Type="http://schemas.openxmlformats.org/officeDocument/2006/relationships/image" Target="../media/image862.png"/><Relationship Id="rId24" Type="http://schemas.openxmlformats.org/officeDocument/2006/relationships/image" Target="../media/image863.png"/><Relationship Id="rId25" Type="http://schemas.openxmlformats.org/officeDocument/2006/relationships/image" Target="../media/image864.png"/><Relationship Id="rId26" Type="http://schemas.openxmlformats.org/officeDocument/2006/relationships/image" Target="../media/image865.png"/><Relationship Id="rId27" Type="http://schemas.openxmlformats.org/officeDocument/2006/relationships/image" Target="../media/image866.png"/><Relationship Id="rId28" Type="http://schemas.openxmlformats.org/officeDocument/2006/relationships/image" Target="../media/image867.png"/><Relationship Id="rId29" Type="http://schemas.openxmlformats.org/officeDocument/2006/relationships/image" Target="../media/image868.png"/><Relationship Id="rId30" Type="http://schemas.openxmlformats.org/officeDocument/2006/relationships/image" Target="../media/image869.png"/><Relationship Id="rId31" Type="http://schemas.openxmlformats.org/officeDocument/2006/relationships/image" Target="../media/image870.png"/><Relationship Id="rId32" Type="http://schemas.openxmlformats.org/officeDocument/2006/relationships/image" Target="../media/image871.png"/><Relationship Id="rId33" Type="http://schemas.openxmlformats.org/officeDocument/2006/relationships/image" Target="../media/image872.png"/><Relationship Id="rId34" Type="http://schemas.openxmlformats.org/officeDocument/2006/relationships/image" Target="../media/image873.png"/><Relationship Id="rId35" Type="http://schemas.openxmlformats.org/officeDocument/2006/relationships/image" Target="../media/image874.png"/><Relationship Id="rId36" Type="http://schemas.openxmlformats.org/officeDocument/2006/relationships/image" Target="../media/image875.png"/><Relationship Id="rId37" Type="http://schemas.openxmlformats.org/officeDocument/2006/relationships/image" Target="../media/image876.png"/><Relationship Id="rId38" Type="http://schemas.openxmlformats.org/officeDocument/2006/relationships/image" Target="../media/image877.png"/><Relationship Id="rId39" Type="http://schemas.openxmlformats.org/officeDocument/2006/relationships/image" Target="../media/image534.png"/><Relationship Id="rId40" Type="http://schemas.openxmlformats.org/officeDocument/2006/relationships/image" Target="../media/image878.png"/><Relationship Id="rId41" Type="http://schemas.openxmlformats.org/officeDocument/2006/relationships/image" Target="../media/image879.png"/><Relationship Id="rId42" Type="http://schemas.openxmlformats.org/officeDocument/2006/relationships/image" Target="../media/image880.png"/><Relationship Id="rId43" Type="http://schemas.openxmlformats.org/officeDocument/2006/relationships/image" Target="../media/image881.png"/><Relationship Id="rId44" Type="http://schemas.openxmlformats.org/officeDocument/2006/relationships/image" Target="../media/image600.jpg"/><Relationship Id="rId45" Type="http://schemas.openxmlformats.org/officeDocument/2006/relationships/image" Target="../media/image882.png"/><Relationship Id="rId46" Type="http://schemas.openxmlformats.org/officeDocument/2006/relationships/image" Target="../media/image61.png"/><Relationship Id="rId47" Type="http://schemas.openxmlformats.org/officeDocument/2006/relationships/image" Target="../media/image88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75.png"/><Relationship Id="rId16" Type="http://schemas.openxmlformats.org/officeDocument/2006/relationships/image" Target="../media/image76.png"/><Relationship Id="rId17" Type="http://schemas.openxmlformats.org/officeDocument/2006/relationships/image" Target="../media/image77.png"/><Relationship Id="rId18" Type="http://schemas.openxmlformats.org/officeDocument/2006/relationships/image" Target="../media/image78.png"/><Relationship Id="rId19" Type="http://schemas.openxmlformats.org/officeDocument/2006/relationships/image" Target="../media/image79.png"/><Relationship Id="rId20" Type="http://schemas.openxmlformats.org/officeDocument/2006/relationships/image" Target="../media/image80.png"/><Relationship Id="rId21" Type="http://schemas.openxmlformats.org/officeDocument/2006/relationships/image" Target="../media/image81.png"/><Relationship Id="rId22" Type="http://schemas.openxmlformats.org/officeDocument/2006/relationships/image" Target="../media/image82.png"/><Relationship Id="rId23" Type="http://schemas.openxmlformats.org/officeDocument/2006/relationships/image" Target="../media/image83.png"/><Relationship Id="rId24" Type="http://schemas.openxmlformats.org/officeDocument/2006/relationships/image" Target="../media/image84.png"/><Relationship Id="rId25" Type="http://schemas.openxmlformats.org/officeDocument/2006/relationships/image" Target="../media/image85.png"/><Relationship Id="rId26" Type="http://schemas.openxmlformats.org/officeDocument/2006/relationships/image" Target="../media/image86.png"/><Relationship Id="rId27" Type="http://schemas.openxmlformats.org/officeDocument/2006/relationships/image" Target="../media/image87.png"/><Relationship Id="rId28" Type="http://schemas.openxmlformats.org/officeDocument/2006/relationships/image" Target="../media/image88.png"/><Relationship Id="rId29" Type="http://schemas.openxmlformats.org/officeDocument/2006/relationships/image" Target="../media/image89.png"/><Relationship Id="rId30" Type="http://schemas.openxmlformats.org/officeDocument/2006/relationships/image" Target="../media/image90.png"/><Relationship Id="rId31" Type="http://schemas.openxmlformats.org/officeDocument/2006/relationships/image" Target="../media/image91.png"/><Relationship Id="rId32" Type="http://schemas.openxmlformats.org/officeDocument/2006/relationships/image" Target="../media/image92.png"/><Relationship Id="rId33" Type="http://schemas.openxmlformats.org/officeDocument/2006/relationships/image" Target="../media/image93.png"/><Relationship Id="rId34" Type="http://schemas.openxmlformats.org/officeDocument/2006/relationships/image" Target="../media/image94.png"/><Relationship Id="rId35" Type="http://schemas.openxmlformats.org/officeDocument/2006/relationships/image" Target="../media/image55.jpg"/><Relationship Id="rId36" Type="http://schemas.openxmlformats.org/officeDocument/2006/relationships/image" Target="../media/image56.png"/><Relationship Id="rId37" Type="http://schemas.openxmlformats.org/officeDocument/2006/relationships/image" Target="../media/image95.png"/><Relationship Id="rId38" Type="http://schemas.openxmlformats.org/officeDocument/2006/relationships/image" Target="../media/image61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884.png"/><Relationship Id="rId6" Type="http://schemas.openxmlformats.org/officeDocument/2006/relationships/image" Target="../media/image885.png"/><Relationship Id="rId7" Type="http://schemas.openxmlformats.org/officeDocument/2006/relationships/image" Target="../media/image886.png"/><Relationship Id="rId8" Type="http://schemas.openxmlformats.org/officeDocument/2006/relationships/image" Target="../media/image887.png"/><Relationship Id="rId9" Type="http://schemas.openxmlformats.org/officeDocument/2006/relationships/image" Target="../media/image888.png"/><Relationship Id="rId10" Type="http://schemas.openxmlformats.org/officeDocument/2006/relationships/image" Target="../media/image889.png"/><Relationship Id="rId11" Type="http://schemas.openxmlformats.org/officeDocument/2006/relationships/image" Target="../media/image890.png"/><Relationship Id="rId12" Type="http://schemas.openxmlformats.org/officeDocument/2006/relationships/image" Target="../media/image891.png"/><Relationship Id="rId13" Type="http://schemas.openxmlformats.org/officeDocument/2006/relationships/image" Target="../media/image892.png"/><Relationship Id="rId14" Type="http://schemas.openxmlformats.org/officeDocument/2006/relationships/image" Target="../media/image893.png"/><Relationship Id="rId15" Type="http://schemas.openxmlformats.org/officeDocument/2006/relationships/image" Target="../media/image894.png"/><Relationship Id="rId16" Type="http://schemas.openxmlformats.org/officeDocument/2006/relationships/image" Target="../media/image895.png"/><Relationship Id="rId17" Type="http://schemas.openxmlformats.org/officeDocument/2006/relationships/image" Target="../media/image896.png"/><Relationship Id="rId18" Type="http://schemas.openxmlformats.org/officeDocument/2006/relationships/image" Target="../media/image897.png"/><Relationship Id="rId19" Type="http://schemas.openxmlformats.org/officeDocument/2006/relationships/image" Target="../media/image898.png"/><Relationship Id="rId20" Type="http://schemas.openxmlformats.org/officeDocument/2006/relationships/image" Target="../media/image534.png"/><Relationship Id="rId21" Type="http://schemas.openxmlformats.org/officeDocument/2006/relationships/image" Target="../media/image899.png"/><Relationship Id="rId22" Type="http://schemas.openxmlformats.org/officeDocument/2006/relationships/image" Target="../media/image900.png"/><Relationship Id="rId23" Type="http://schemas.openxmlformats.org/officeDocument/2006/relationships/image" Target="../media/image901.png"/><Relationship Id="rId24" Type="http://schemas.openxmlformats.org/officeDocument/2006/relationships/image" Target="../media/image902.png"/><Relationship Id="rId25" Type="http://schemas.openxmlformats.org/officeDocument/2006/relationships/image" Target="../media/image903.png"/><Relationship Id="rId26" Type="http://schemas.openxmlformats.org/officeDocument/2006/relationships/image" Target="../media/image904.png"/><Relationship Id="rId27" Type="http://schemas.openxmlformats.org/officeDocument/2006/relationships/image" Target="../media/image905.png"/><Relationship Id="rId28" Type="http://schemas.openxmlformats.org/officeDocument/2006/relationships/image" Target="../media/image906.png"/><Relationship Id="rId29" Type="http://schemas.openxmlformats.org/officeDocument/2006/relationships/image" Target="../media/image907.png"/><Relationship Id="rId30" Type="http://schemas.openxmlformats.org/officeDocument/2006/relationships/image" Target="../media/image908.png"/><Relationship Id="rId31" Type="http://schemas.openxmlformats.org/officeDocument/2006/relationships/image" Target="../media/image909.png"/><Relationship Id="rId32" Type="http://schemas.openxmlformats.org/officeDocument/2006/relationships/image" Target="../media/image910.png"/><Relationship Id="rId33" Type="http://schemas.openxmlformats.org/officeDocument/2006/relationships/image" Target="../media/image911.png"/><Relationship Id="rId34" Type="http://schemas.openxmlformats.org/officeDocument/2006/relationships/image" Target="../media/image912.png"/><Relationship Id="rId35" Type="http://schemas.openxmlformats.org/officeDocument/2006/relationships/image" Target="../media/image913.png"/><Relationship Id="rId36" Type="http://schemas.openxmlformats.org/officeDocument/2006/relationships/image" Target="../media/image914.png"/><Relationship Id="rId37" Type="http://schemas.openxmlformats.org/officeDocument/2006/relationships/image" Target="../media/image915.png"/><Relationship Id="rId38" Type="http://schemas.openxmlformats.org/officeDocument/2006/relationships/image" Target="../media/image916.png"/><Relationship Id="rId39" Type="http://schemas.openxmlformats.org/officeDocument/2006/relationships/image" Target="../media/image917.png"/><Relationship Id="rId40" Type="http://schemas.openxmlformats.org/officeDocument/2006/relationships/image" Target="../media/image918.png"/><Relationship Id="rId41" Type="http://schemas.openxmlformats.org/officeDocument/2006/relationships/image" Target="../media/image919.png"/><Relationship Id="rId42" Type="http://schemas.openxmlformats.org/officeDocument/2006/relationships/image" Target="../media/image920.png"/><Relationship Id="rId43" Type="http://schemas.openxmlformats.org/officeDocument/2006/relationships/image" Target="../media/image921.png"/><Relationship Id="rId44" Type="http://schemas.openxmlformats.org/officeDocument/2006/relationships/image" Target="../media/image922.png"/><Relationship Id="rId45" Type="http://schemas.openxmlformats.org/officeDocument/2006/relationships/image" Target="../media/image923.png"/><Relationship Id="rId46" Type="http://schemas.openxmlformats.org/officeDocument/2006/relationships/image" Target="../media/image924.png"/><Relationship Id="rId47" Type="http://schemas.openxmlformats.org/officeDocument/2006/relationships/image" Target="../media/image925.png"/><Relationship Id="rId48" Type="http://schemas.openxmlformats.org/officeDocument/2006/relationships/image" Target="../media/image926.png"/><Relationship Id="rId49" Type="http://schemas.openxmlformats.org/officeDocument/2006/relationships/image" Target="../media/image927.png"/><Relationship Id="rId50" Type="http://schemas.openxmlformats.org/officeDocument/2006/relationships/image" Target="../media/image928.png"/><Relationship Id="rId51" Type="http://schemas.openxmlformats.org/officeDocument/2006/relationships/image" Target="../media/image929.png"/><Relationship Id="rId52" Type="http://schemas.openxmlformats.org/officeDocument/2006/relationships/image" Target="../media/image930.png"/><Relationship Id="rId53" Type="http://schemas.openxmlformats.org/officeDocument/2006/relationships/image" Target="../media/image931.png"/><Relationship Id="rId54" Type="http://schemas.openxmlformats.org/officeDocument/2006/relationships/image" Target="../media/image61.png"/><Relationship Id="rId55" Type="http://schemas.openxmlformats.org/officeDocument/2006/relationships/image" Target="../media/image932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933.png"/><Relationship Id="rId6" Type="http://schemas.openxmlformats.org/officeDocument/2006/relationships/image" Target="../media/image934.png"/><Relationship Id="rId7" Type="http://schemas.openxmlformats.org/officeDocument/2006/relationships/image" Target="../media/image935.png"/><Relationship Id="rId8" Type="http://schemas.openxmlformats.org/officeDocument/2006/relationships/image" Target="../media/image936.png"/><Relationship Id="rId9" Type="http://schemas.openxmlformats.org/officeDocument/2006/relationships/image" Target="../media/image937.png"/><Relationship Id="rId10" Type="http://schemas.openxmlformats.org/officeDocument/2006/relationships/image" Target="../media/image938.png"/><Relationship Id="rId11" Type="http://schemas.openxmlformats.org/officeDocument/2006/relationships/image" Target="../media/image939.png"/><Relationship Id="rId12" Type="http://schemas.openxmlformats.org/officeDocument/2006/relationships/image" Target="../media/image940.png"/><Relationship Id="rId13" Type="http://schemas.openxmlformats.org/officeDocument/2006/relationships/image" Target="../media/image941.png"/><Relationship Id="rId14" Type="http://schemas.openxmlformats.org/officeDocument/2006/relationships/image" Target="../media/image942.png"/><Relationship Id="rId15" Type="http://schemas.openxmlformats.org/officeDocument/2006/relationships/image" Target="../media/image534.png"/><Relationship Id="rId16" Type="http://schemas.openxmlformats.org/officeDocument/2006/relationships/image" Target="../media/image943.jpg"/><Relationship Id="rId17" Type="http://schemas.openxmlformats.org/officeDocument/2006/relationships/image" Target="../media/image944.jpg"/><Relationship Id="rId18" Type="http://schemas.openxmlformats.org/officeDocument/2006/relationships/image" Target="../media/image945.jpg"/><Relationship Id="rId19" Type="http://schemas.openxmlformats.org/officeDocument/2006/relationships/image" Target="../media/image946.png"/><Relationship Id="rId20" Type="http://schemas.openxmlformats.org/officeDocument/2006/relationships/image" Target="../media/image677.png"/><Relationship Id="rId21" Type="http://schemas.openxmlformats.org/officeDocument/2006/relationships/image" Target="../media/image514.png"/><Relationship Id="rId22" Type="http://schemas.openxmlformats.org/officeDocument/2006/relationships/image" Target="../media/image515.png"/><Relationship Id="rId23" Type="http://schemas.openxmlformats.org/officeDocument/2006/relationships/image" Target="../media/image516.png"/><Relationship Id="rId24" Type="http://schemas.openxmlformats.org/officeDocument/2006/relationships/image" Target="../media/image517.png"/><Relationship Id="rId25" Type="http://schemas.openxmlformats.org/officeDocument/2006/relationships/image" Target="../media/image947.png"/><Relationship Id="rId26" Type="http://schemas.openxmlformats.org/officeDocument/2006/relationships/image" Target="../media/image948.png"/><Relationship Id="rId27" Type="http://schemas.openxmlformats.org/officeDocument/2006/relationships/image" Target="../media/image949.png"/><Relationship Id="rId28" Type="http://schemas.openxmlformats.org/officeDocument/2006/relationships/image" Target="../media/image950.png"/><Relationship Id="rId29" Type="http://schemas.openxmlformats.org/officeDocument/2006/relationships/image" Target="../media/image951.png"/><Relationship Id="rId30" Type="http://schemas.openxmlformats.org/officeDocument/2006/relationships/image" Target="../media/image952.png"/><Relationship Id="rId31" Type="http://schemas.openxmlformats.org/officeDocument/2006/relationships/image" Target="../media/image953.png"/><Relationship Id="rId32" Type="http://schemas.openxmlformats.org/officeDocument/2006/relationships/image" Target="../media/image954.png"/><Relationship Id="rId33" Type="http://schemas.openxmlformats.org/officeDocument/2006/relationships/image" Target="../media/image955.png"/><Relationship Id="rId34" Type="http://schemas.openxmlformats.org/officeDocument/2006/relationships/image" Target="../media/image956.png"/><Relationship Id="rId35" Type="http://schemas.openxmlformats.org/officeDocument/2006/relationships/image" Target="../media/image957.png"/><Relationship Id="rId36" Type="http://schemas.openxmlformats.org/officeDocument/2006/relationships/image" Target="../media/image958.png"/><Relationship Id="rId37" Type="http://schemas.openxmlformats.org/officeDocument/2006/relationships/image" Target="../media/image959.png"/><Relationship Id="rId38" Type="http://schemas.openxmlformats.org/officeDocument/2006/relationships/image" Target="../media/image960.png"/><Relationship Id="rId39" Type="http://schemas.openxmlformats.org/officeDocument/2006/relationships/image" Target="../media/image961.png"/><Relationship Id="rId40" Type="http://schemas.openxmlformats.org/officeDocument/2006/relationships/image" Target="../media/image962.png"/><Relationship Id="rId41" Type="http://schemas.openxmlformats.org/officeDocument/2006/relationships/image" Target="../media/image963.png"/><Relationship Id="rId42" Type="http://schemas.openxmlformats.org/officeDocument/2006/relationships/image" Target="../media/image964.png"/><Relationship Id="rId43" Type="http://schemas.openxmlformats.org/officeDocument/2006/relationships/image" Target="../media/image965.png"/><Relationship Id="rId44" Type="http://schemas.openxmlformats.org/officeDocument/2006/relationships/image" Target="../media/image966.png"/><Relationship Id="rId45" Type="http://schemas.openxmlformats.org/officeDocument/2006/relationships/image" Target="../media/image967.png"/><Relationship Id="rId46" Type="http://schemas.openxmlformats.org/officeDocument/2006/relationships/image" Target="../media/image968.png"/><Relationship Id="rId47" Type="http://schemas.openxmlformats.org/officeDocument/2006/relationships/image" Target="../media/image969.png"/><Relationship Id="rId48" Type="http://schemas.openxmlformats.org/officeDocument/2006/relationships/image" Target="../media/image970.png"/><Relationship Id="rId49" Type="http://schemas.openxmlformats.org/officeDocument/2006/relationships/image" Target="../media/image971.png"/><Relationship Id="rId50" Type="http://schemas.openxmlformats.org/officeDocument/2006/relationships/image" Target="../media/image972.png"/><Relationship Id="rId51" Type="http://schemas.openxmlformats.org/officeDocument/2006/relationships/image" Target="../media/image973.png"/><Relationship Id="rId52" Type="http://schemas.openxmlformats.org/officeDocument/2006/relationships/image" Target="../media/image974.png"/><Relationship Id="rId53" Type="http://schemas.openxmlformats.org/officeDocument/2006/relationships/image" Target="../media/image975.png"/><Relationship Id="rId54" Type="http://schemas.openxmlformats.org/officeDocument/2006/relationships/image" Target="../media/image976.png"/><Relationship Id="rId55" Type="http://schemas.openxmlformats.org/officeDocument/2006/relationships/image" Target="../media/image977.png"/><Relationship Id="rId56" Type="http://schemas.openxmlformats.org/officeDocument/2006/relationships/image" Target="../media/image978.png"/><Relationship Id="rId57" Type="http://schemas.openxmlformats.org/officeDocument/2006/relationships/image" Target="../media/image61.png"/><Relationship Id="rId58" Type="http://schemas.openxmlformats.org/officeDocument/2006/relationships/image" Target="../media/image979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980.png"/><Relationship Id="rId6" Type="http://schemas.openxmlformats.org/officeDocument/2006/relationships/image" Target="../media/image981.png"/><Relationship Id="rId7" Type="http://schemas.openxmlformats.org/officeDocument/2006/relationships/image" Target="../media/image982.png"/><Relationship Id="rId8" Type="http://schemas.openxmlformats.org/officeDocument/2006/relationships/image" Target="../media/image983.png"/><Relationship Id="rId9" Type="http://schemas.openxmlformats.org/officeDocument/2006/relationships/image" Target="../media/image984.png"/><Relationship Id="rId10" Type="http://schemas.openxmlformats.org/officeDocument/2006/relationships/image" Target="../media/image985.png"/><Relationship Id="rId11" Type="http://schemas.openxmlformats.org/officeDocument/2006/relationships/image" Target="../media/image986.png"/><Relationship Id="rId12" Type="http://schemas.openxmlformats.org/officeDocument/2006/relationships/image" Target="../media/image987.png"/><Relationship Id="rId13" Type="http://schemas.openxmlformats.org/officeDocument/2006/relationships/image" Target="../media/image988.png"/><Relationship Id="rId14" Type="http://schemas.openxmlformats.org/officeDocument/2006/relationships/image" Target="../media/image989.png"/><Relationship Id="rId15" Type="http://schemas.openxmlformats.org/officeDocument/2006/relationships/image" Target="../media/image990.png"/><Relationship Id="rId16" Type="http://schemas.openxmlformats.org/officeDocument/2006/relationships/image" Target="../media/image991.png"/><Relationship Id="rId17" Type="http://schemas.openxmlformats.org/officeDocument/2006/relationships/image" Target="../media/image992.png"/><Relationship Id="rId18" Type="http://schemas.openxmlformats.org/officeDocument/2006/relationships/image" Target="../media/image993.png"/><Relationship Id="rId19" Type="http://schemas.openxmlformats.org/officeDocument/2006/relationships/image" Target="../media/image994.png"/><Relationship Id="rId20" Type="http://schemas.openxmlformats.org/officeDocument/2006/relationships/image" Target="../media/image995.png"/><Relationship Id="rId21" Type="http://schemas.openxmlformats.org/officeDocument/2006/relationships/image" Target="../media/image996.png"/><Relationship Id="rId22" Type="http://schemas.openxmlformats.org/officeDocument/2006/relationships/image" Target="../media/image997.png"/><Relationship Id="rId23" Type="http://schemas.openxmlformats.org/officeDocument/2006/relationships/image" Target="../media/image998.png"/><Relationship Id="rId24" Type="http://schemas.openxmlformats.org/officeDocument/2006/relationships/image" Target="../media/image999.png"/><Relationship Id="rId25" Type="http://schemas.openxmlformats.org/officeDocument/2006/relationships/image" Target="../media/image1000.png"/><Relationship Id="rId26" Type="http://schemas.openxmlformats.org/officeDocument/2006/relationships/image" Target="../media/image1001.png"/><Relationship Id="rId27" Type="http://schemas.openxmlformats.org/officeDocument/2006/relationships/image" Target="../media/image1002.png"/><Relationship Id="rId28" Type="http://schemas.openxmlformats.org/officeDocument/2006/relationships/image" Target="../media/image1003.png"/><Relationship Id="rId29" Type="http://schemas.openxmlformats.org/officeDocument/2006/relationships/image" Target="../media/image1004.png"/><Relationship Id="rId30" Type="http://schemas.openxmlformats.org/officeDocument/2006/relationships/image" Target="../media/image1005.png"/><Relationship Id="rId31" Type="http://schemas.openxmlformats.org/officeDocument/2006/relationships/image" Target="../media/image1006.png"/><Relationship Id="rId32" Type="http://schemas.openxmlformats.org/officeDocument/2006/relationships/image" Target="../media/image1007.png"/><Relationship Id="rId33" Type="http://schemas.openxmlformats.org/officeDocument/2006/relationships/image" Target="../media/image1008.png"/><Relationship Id="rId34" Type="http://schemas.openxmlformats.org/officeDocument/2006/relationships/image" Target="../media/image1009.png"/><Relationship Id="rId35" Type="http://schemas.openxmlformats.org/officeDocument/2006/relationships/image" Target="../media/image1010.png"/><Relationship Id="rId36" Type="http://schemas.openxmlformats.org/officeDocument/2006/relationships/image" Target="../media/image1011.png"/><Relationship Id="rId37" Type="http://schemas.openxmlformats.org/officeDocument/2006/relationships/image" Target="../media/image1012.png"/><Relationship Id="rId38" Type="http://schemas.openxmlformats.org/officeDocument/2006/relationships/image" Target="../media/image1013.png"/><Relationship Id="rId39" Type="http://schemas.openxmlformats.org/officeDocument/2006/relationships/image" Target="../media/image1014.png"/><Relationship Id="rId40" Type="http://schemas.openxmlformats.org/officeDocument/2006/relationships/image" Target="../media/image1015.png"/><Relationship Id="rId41" Type="http://schemas.openxmlformats.org/officeDocument/2006/relationships/image" Target="../media/image1016.png"/><Relationship Id="rId42" Type="http://schemas.openxmlformats.org/officeDocument/2006/relationships/image" Target="../media/image1017.png"/><Relationship Id="rId43" Type="http://schemas.openxmlformats.org/officeDocument/2006/relationships/image" Target="../media/image1018.png"/><Relationship Id="rId44" Type="http://schemas.openxmlformats.org/officeDocument/2006/relationships/image" Target="../media/image1019.png"/><Relationship Id="rId45" Type="http://schemas.openxmlformats.org/officeDocument/2006/relationships/image" Target="../media/image1020.png"/><Relationship Id="rId46" Type="http://schemas.openxmlformats.org/officeDocument/2006/relationships/image" Target="../media/image1021.png"/><Relationship Id="rId47" Type="http://schemas.openxmlformats.org/officeDocument/2006/relationships/image" Target="../media/image1022.png"/><Relationship Id="rId48" Type="http://schemas.openxmlformats.org/officeDocument/2006/relationships/image" Target="../media/image1023.png"/><Relationship Id="rId49" Type="http://schemas.openxmlformats.org/officeDocument/2006/relationships/image" Target="../media/image670.png"/><Relationship Id="rId50" Type="http://schemas.openxmlformats.org/officeDocument/2006/relationships/image" Target="../media/image1024.jpg"/><Relationship Id="rId51" Type="http://schemas.openxmlformats.org/officeDocument/2006/relationships/image" Target="../media/image1025.jpg"/><Relationship Id="rId52" Type="http://schemas.openxmlformats.org/officeDocument/2006/relationships/image" Target="../media/image1026.jpg"/><Relationship Id="rId53" Type="http://schemas.openxmlformats.org/officeDocument/2006/relationships/image" Target="../media/image1027.png"/><Relationship Id="rId54" Type="http://schemas.openxmlformats.org/officeDocument/2006/relationships/image" Target="../media/image61.png"/><Relationship Id="rId55" Type="http://schemas.openxmlformats.org/officeDocument/2006/relationships/image" Target="../media/image1028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1029.png"/><Relationship Id="rId5" Type="http://schemas.openxmlformats.org/officeDocument/2006/relationships/image" Target="../media/image1030.png"/><Relationship Id="rId6" Type="http://schemas.openxmlformats.org/officeDocument/2006/relationships/image" Target="../media/image1031.png"/><Relationship Id="rId7" Type="http://schemas.openxmlformats.org/officeDocument/2006/relationships/image" Target="../media/image1032.png"/><Relationship Id="rId8" Type="http://schemas.openxmlformats.org/officeDocument/2006/relationships/image" Target="../media/image1033.png"/><Relationship Id="rId9" Type="http://schemas.openxmlformats.org/officeDocument/2006/relationships/image" Target="../media/image1034.png"/><Relationship Id="rId10" Type="http://schemas.openxmlformats.org/officeDocument/2006/relationships/image" Target="../media/image1035.png"/><Relationship Id="rId11" Type="http://schemas.openxmlformats.org/officeDocument/2006/relationships/image" Target="../media/image1036.png"/><Relationship Id="rId12" Type="http://schemas.openxmlformats.org/officeDocument/2006/relationships/image" Target="../media/image1037.png"/><Relationship Id="rId13" Type="http://schemas.openxmlformats.org/officeDocument/2006/relationships/image" Target="../media/image1038.png"/><Relationship Id="rId14" Type="http://schemas.openxmlformats.org/officeDocument/2006/relationships/image" Target="../media/image1039.png"/><Relationship Id="rId15" Type="http://schemas.openxmlformats.org/officeDocument/2006/relationships/image" Target="../media/image1040.png"/><Relationship Id="rId16" Type="http://schemas.openxmlformats.org/officeDocument/2006/relationships/image" Target="../media/image1041.png"/><Relationship Id="rId17" Type="http://schemas.openxmlformats.org/officeDocument/2006/relationships/image" Target="../media/image1042.png"/><Relationship Id="rId18" Type="http://schemas.openxmlformats.org/officeDocument/2006/relationships/image" Target="../media/image1043.png"/><Relationship Id="rId19" Type="http://schemas.openxmlformats.org/officeDocument/2006/relationships/image" Target="../media/image1044.png"/><Relationship Id="rId20" Type="http://schemas.openxmlformats.org/officeDocument/2006/relationships/image" Target="../media/image1045.png"/><Relationship Id="rId21" Type="http://schemas.openxmlformats.org/officeDocument/2006/relationships/image" Target="../media/image1046.png"/><Relationship Id="rId22" Type="http://schemas.openxmlformats.org/officeDocument/2006/relationships/image" Target="../media/image1047.png"/><Relationship Id="rId23" Type="http://schemas.openxmlformats.org/officeDocument/2006/relationships/image" Target="../media/image1048.png"/><Relationship Id="rId24" Type="http://schemas.openxmlformats.org/officeDocument/2006/relationships/image" Target="../media/image1049.png"/><Relationship Id="rId25" Type="http://schemas.openxmlformats.org/officeDocument/2006/relationships/image" Target="../media/image1050.png"/><Relationship Id="rId26" Type="http://schemas.openxmlformats.org/officeDocument/2006/relationships/image" Target="../media/image1051.png"/><Relationship Id="rId27" Type="http://schemas.openxmlformats.org/officeDocument/2006/relationships/image" Target="../media/image1052.png"/><Relationship Id="rId28" Type="http://schemas.openxmlformats.org/officeDocument/2006/relationships/image" Target="../media/image1053.png"/><Relationship Id="rId29" Type="http://schemas.openxmlformats.org/officeDocument/2006/relationships/image" Target="../media/image670.png"/><Relationship Id="rId30" Type="http://schemas.openxmlformats.org/officeDocument/2006/relationships/image" Target="../media/image1054.png"/><Relationship Id="rId31" Type="http://schemas.openxmlformats.org/officeDocument/2006/relationships/image" Target="../media/image1055.png"/><Relationship Id="rId32" Type="http://schemas.openxmlformats.org/officeDocument/2006/relationships/image" Target="../media/image1056.png"/><Relationship Id="rId33" Type="http://schemas.openxmlformats.org/officeDocument/2006/relationships/image" Target="../media/image56.png"/><Relationship Id="rId34" Type="http://schemas.openxmlformats.org/officeDocument/2006/relationships/image" Target="../media/image518.png"/><Relationship Id="rId35" Type="http://schemas.openxmlformats.org/officeDocument/2006/relationships/image" Target="../media/image1057.jpg"/><Relationship Id="rId36" Type="http://schemas.openxmlformats.org/officeDocument/2006/relationships/image" Target="../media/image1058.jpg"/><Relationship Id="rId37" Type="http://schemas.openxmlformats.org/officeDocument/2006/relationships/image" Target="../media/image1059.jpg"/><Relationship Id="rId38" Type="http://schemas.openxmlformats.org/officeDocument/2006/relationships/image" Target="../media/image1060.jpg"/><Relationship Id="rId39" Type="http://schemas.openxmlformats.org/officeDocument/2006/relationships/image" Target="../media/image1061.jpg"/><Relationship Id="rId40" Type="http://schemas.openxmlformats.org/officeDocument/2006/relationships/image" Target="../media/image61.png"/><Relationship Id="rId41" Type="http://schemas.openxmlformats.org/officeDocument/2006/relationships/image" Target="../media/image1062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1063.png"/><Relationship Id="rId6" Type="http://schemas.openxmlformats.org/officeDocument/2006/relationships/image" Target="../media/image1064.png"/><Relationship Id="rId7" Type="http://schemas.openxmlformats.org/officeDocument/2006/relationships/image" Target="../media/image1065.png"/><Relationship Id="rId8" Type="http://schemas.openxmlformats.org/officeDocument/2006/relationships/image" Target="../media/image1066.png"/><Relationship Id="rId9" Type="http://schemas.openxmlformats.org/officeDocument/2006/relationships/image" Target="../media/image621.png"/><Relationship Id="rId10" Type="http://schemas.openxmlformats.org/officeDocument/2006/relationships/image" Target="../media/image1067.png"/><Relationship Id="rId11" Type="http://schemas.openxmlformats.org/officeDocument/2006/relationships/image" Target="../media/image1068.png"/><Relationship Id="rId12" Type="http://schemas.openxmlformats.org/officeDocument/2006/relationships/image" Target="../media/image534.png"/><Relationship Id="rId13" Type="http://schemas.openxmlformats.org/officeDocument/2006/relationships/image" Target="../media/image1069.png"/><Relationship Id="rId14" Type="http://schemas.openxmlformats.org/officeDocument/2006/relationships/image" Target="../media/image1070.png"/><Relationship Id="rId15" Type="http://schemas.openxmlformats.org/officeDocument/2006/relationships/image" Target="../media/image1071.png"/><Relationship Id="rId16" Type="http://schemas.openxmlformats.org/officeDocument/2006/relationships/image" Target="../media/image1072.png"/><Relationship Id="rId17" Type="http://schemas.openxmlformats.org/officeDocument/2006/relationships/image" Target="../media/image1073.png"/><Relationship Id="rId18" Type="http://schemas.openxmlformats.org/officeDocument/2006/relationships/image" Target="../media/image1074.png"/><Relationship Id="rId19" Type="http://schemas.openxmlformats.org/officeDocument/2006/relationships/image" Target="../media/image1075.png"/><Relationship Id="rId20" Type="http://schemas.openxmlformats.org/officeDocument/2006/relationships/image" Target="../media/image1076.png"/><Relationship Id="rId21" Type="http://schemas.openxmlformats.org/officeDocument/2006/relationships/image" Target="../media/image1077.png"/><Relationship Id="rId22" Type="http://schemas.openxmlformats.org/officeDocument/2006/relationships/image" Target="../media/image1078.png"/><Relationship Id="rId23" Type="http://schemas.openxmlformats.org/officeDocument/2006/relationships/image" Target="../media/image1079.png"/><Relationship Id="rId24" Type="http://schemas.openxmlformats.org/officeDocument/2006/relationships/image" Target="../media/image1080.png"/><Relationship Id="rId25" Type="http://schemas.openxmlformats.org/officeDocument/2006/relationships/image" Target="../media/image1081.png"/><Relationship Id="rId26" Type="http://schemas.openxmlformats.org/officeDocument/2006/relationships/image" Target="../media/image1082.png"/><Relationship Id="rId27" Type="http://schemas.openxmlformats.org/officeDocument/2006/relationships/image" Target="../media/image1083.png"/><Relationship Id="rId28" Type="http://schemas.openxmlformats.org/officeDocument/2006/relationships/image" Target="../media/image1084.png"/><Relationship Id="rId29" Type="http://schemas.openxmlformats.org/officeDocument/2006/relationships/image" Target="../media/image1085.png"/><Relationship Id="rId30" Type="http://schemas.openxmlformats.org/officeDocument/2006/relationships/image" Target="../media/image1086.png"/><Relationship Id="rId31" Type="http://schemas.openxmlformats.org/officeDocument/2006/relationships/image" Target="../media/image1087.png"/><Relationship Id="rId32" Type="http://schemas.openxmlformats.org/officeDocument/2006/relationships/image" Target="../media/image1088.png"/><Relationship Id="rId33" Type="http://schemas.openxmlformats.org/officeDocument/2006/relationships/image" Target="../media/image1089.png"/><Relationship Id="rId34" Type="http://schemas.openxmlformats.org/officeDocument/2006/relationships/image" Target="../media/image1090.png"/><Relationship Id="rId35" Type="http://schemas.openxmlformats.org/officeDocument/2006/relationships/image" Target="../media/image1091.png"/><Relationship Id="rId36" Type="http://schemas.openxmlformats.org/officeDocument/2006/relationships/image" Target="../media/image1092.png"/><Relationship Id="rId37" Type="http://schemas.openxmlformats.org/officeDocument/2006/relationships/image" Target="../media/image1093.png"/><Relationship Id="rId38" Type="http://schemas.openxmlformats.org/officeDocument/2006/relationships/image" Target="../media/image1094.png"/><Relationship Id="rId39" Type="http://schemas.openxmlformats.org/officeDocument/2006/relationships/image" Target="../media/image1095.png"/><Relationship Id="rId40" Type="http://schemas.openxmlformats.org/officeDocument/2006/relationships/image" Target="../media/image1096.png"/><Relationship Id="rId41" Type="http://schemas.openxmlformats.org/officeDocument/2006/relationships/image" Target="../media/image1097.png"/><Relationship Id="rId42" Type="http://schemas.openxmlformats.org/officeDocument/2006/relationships/image" Target="../media/image1098.png"/><Relationship Id="rId43" Type="http://schemas.openxmlformats.org/officeDocument/2006/relationships/image" Target="../media/image1099.png"/><Relationship Id="rId44" Type="http://schemas.openxmlformats.org/officeDocument/2006/relationships/image" Target="../media/image1100.png"/><Relationship Id="rId45" Type="http://schemas.openxmlformats.org/officeDocument/2006/relationships/image" Target="../media/image1101.png"/><Relationship Id="rId46" Type="http://schemas.openxmlformats.org/officeDocument/2006/relationships/image" Target="../media/image1102.jpg"/><Relationship Id="rId47" Type="http://schemas.openxmlformats.org/officeDocument/2006/relationships/image" Target="../media/image1103.jpg"/><Relationship Id="rId48" Type="http://schemas.openxmlformats.org/officeDocument/2006/relationships/image" Target="../media/image1104.jpg"/><Relationship Id="rId49" Type="http://schemas.openxmlformats.org/officeDocument/2006/relationships/image" Target="../media/image61.png"/><Relationship Id="rId50" Type="http://schemas.openxmlformats.org/officeDocument/2006/relationships/image" Target="../media/image1105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6.png"/><Relationship Id="rId3" Type="http://schemas.openxmlformats.org/officeDocument/2006/relationships/image" Target="../media/image1107.png"/><Relationship Id="rId4" Type="http://schemas.openxmlformats.org/officeDocument/2006/relationships/image" Target="../media/image1108.png"/><Relationship Id="rId5" Type="http://schemas.openxmlformats.org/officeDocument/2006/relationships/image" Target="../media/image1109.png"/><Relationship Id="rId6" Type="http://schemas.openxmlformats.org/officeDocument/2006/relationships/image" Target="../media/image1110.png"/><Relationship Id="rId7" Type="http://schemas.openxmlformats.org/officeDocument/2006/relationships/image" Target="../media/image1111.png"/><Relationship Id="rId8" Type="http://schemas.openxmlformats.org/officeDocument/2006/relationships/image" Target="../media/image1112.png"/><Relationship Id="rId9" Type="http://schemas.openxmlformats.org/officeDocument/2006/relationships/image" Target="../media/image1113.png"/><Relationship Id="rId10" Type="http://schemas.openxmlformats.org/officeDocument/2006/relationships/image" Target="../media/image1114.png"/><Relationship Id="rId11" Type="http://schemas.openxmlformats.org/officeDocument/2006/relationships/image" Target="../media/image1115.png"/><Relationship Id="rId12" Type="http://schemas.openxmlformats.org/officeDocument/2006/relationships/image" Target="../media/image1116.png"/><Relationship Id="rId13" Type="http://schemas.openxmlformats.org/officeDocument/2006/relationships/image" Target="../media/image1117.png"/><Relationship Id="rId14" Type="http://schemas.openxmlformats.org/officeDocument/2006/relationships/image" Target="../media/image1118.png"/><Relationship Id="rId15" Type="http://schemas.openxmlformats.org/officeDocument/2006/relationships/image" Target="../media/image1119.png"/><Relationship Id="rId16" Type="http://schemas.openxmlformats.org/officeDocument/2006/relationships/image" Target="../media/image482.png"/><Relationship Id="rId17" Type="http://schemas.openxmlformats.org/officeDocument/2006/relationships/image" Target="../media/image55.jpg"/><Relationship Id="rId18" Type="http://schemas.openxmlformats.org/officeDocument/2006/relationships/image" Target="../media/image56.png"/><Relationship Id="rId19" Type="http://schemas.openxmlformats.org/officeDocument/2006/relationships/image" Target="../media/image670.png"/><Relationship Id="rId20" Type="http://schemas.openxmlformats.org/officeDocument/2006/relationships/image" Target="../media/image1120.png"/><Relationship Id="rId21" Type="http://schemas.openxmlformats.org/officeDocument/2006/relationships/image" Target="../media/image1121.png"/><Relationship Id="rId22" Type="http://schemas.openxmlformats.org/officeDocument/2006/relationships/image" Target="../media/image1122.png"/><Relationship Id="rId23" Type="http://schemas.openxmlformats.org/officeDocument/2006/relationships/image" Target="../media/image61.png"/><Relationship Id="rId24" Type="http://schemas.openxmlformats.org/officeDocument/2006/relationships/image" Target="../media/image1123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518.png"/><Relationship Id="rId6" Type="http://schemas.openxmlformats.org/officeDocument/2006/relationships/image" Target="../media/image534.png"/><Relationship Id="rId7" Type="http://schemas.openxmlformats.org/officeDocument/2006/relationships/image" Target="../media/image1124.png"/><Relationship Id="rId8" Type="http://schemas.openxmlformats.org/officeDocument/2006/relationships/image" Target="../media/image1125.png"/><Relationship Id="rId9" Type="http://schemas.openxmlformats.org/officeDocument/2006/relationships/image" Target="../media/image1126.jpg"/><Relationship Id="rId10" Type="http://schemas.openxmlformats.org/officeDocument/2006/relationships/image" Target="../media/image1127.png"/><Relationship Id="rId11" Type="http://schemas.openxmlformats.org/officeDocument/2006/relationships/image" Target="../media/image1128.jpg"/><Relationship Id="rId12" Type="http://schemas.openxmlformats.org/officeDocument/2006/relationships/image" Target="../media/image1129.png"/><Relationship Id="rId13" Type="http://schemas.openxmlformats.org/officeDocument/2006/relationships/image" Target="../media/image1130.png"/><Relationship Id="rId14" Type="http://schemas.openxmlformats.org/officeDocument/2006/relationships/image" Target="../media/image1131.png"/><Relationship Id="rId15" Type="http://schemas.openxmlformats.org/officeDocument/2006/relationships/image" Target="../media/image1132.png"/><Relationship Id="rId16" Type="http://schemas.openxmlformats.org/officeDocument/2006/relationships/image" Target="../media/image1133.png"/><Relationship Id="rId17" Type="http://schemas.openxmlformats.org/officeDocument/2006/relationships/image" Target="../media/image1134.png"/><Relationship Id="rId18" Type="http://schemas.openxmlformats.org/officeDocument/2006/relationships/image" Target="../media/image1135.png"/><Relationship Id="rId19" Type="http://schemas.openxmlformats.org/officeDocument/2006/relationships/image" Target="../media/image1136.png"/><Relationship Id="rId20" Type="http://schemas.openxmlformats.org/officeDocument/2006/relationships/image" Target="../media/image1137.png"/><Relationship Id="rId21" Type="http://schemas.openxmlformats.org/officeDocument/2006/relationships/image" Target="../media/image1138.png"/><Relationship Id="rId22" Type="http://schemas.openxmlformats.org/officeDocument/2006/relationships/image" Target="../media/image1139.png"/><Relationship Id="rId23" Type="http://schemas.openxmlformats.org/officeDocument/2006/relationships/image" Target="../media/image1140.png"/><Relationship Id="rId24" Type="http://schemas.openxmlformats.org/officeDocument/2006/relationships/image" Target="../media/image1141.png"/><Relationship Id="rId25" Type="http://schemas.openxmlformats.org/officeDocument/2006/relationships/image" Target="../media/image1142.png"/><Relationship Id="rId26" Type="http://schemas.openxmlformats.org/officeDocument/2006/relationships/image" Target="../media/image1143.png"/><Relationship Id="rId27" Type="http://schemas.openxmlformats.org/officeDocument/2006/relationships/image" Target="../media/image1144.png"/><Relationship Id="rId28" Type="http://schemas.openxmlformats.org/officeDocument/2006/relationships/image" Target="../media/image1145.png"/><Relationship Id="rId29" Type="http://schemas.openxmlformats.org/officeDocument/2006/relationships/image" Target="../media/image1146.png"/><Relationship Id="rId30" Type="http://schemas.openxmlformats.org/officeDocument/2006/relationships/image" Target="../media/image1147.png"/><Relationship Id="rId31" Type="http://schemas.openxmlformats.org/officeDocument/2006/relationships/image" Target="../media/image1148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534.png"/><Relationship Id="rId6" Type="http://schemas.openxmlformats.org/officeDocument/2006/relationships/image" Target="../media/image1149.png"/><Relationship Id="rId7" Type="http://schemas.openxmlformats.org/officeDocument/2006/relationships/image" Target="../media/image1150.png"/><Relationship Id="rId8" Type="http://schemas.openxmlformats.org/officeDocument/2006/relationships/image" Target="../media/image1151.png"/><Relationship Id="rId9" Type="http://schemas.openxmlformats.org/officeDocument/2006/relationships/image" Target="../media/image1152.png"/><Relationship Id="rId10" Type="http://schemas.openxmlformats.org/officeDocument/2006/relationships/image" Target="../media/image1153.png"/><Relationship Id="rId11" Type="http://schemas.openxmlformats.org/officeDocument/2006/relationships/image" Target="../media/image1154.png"/><Relationship Id="rId12" Type="http://schemas.openxmlformats.org/officeDocument/2006/relationships/image" Target="../media/image1155.png"/><Relationship Id="rId13" Type="http://schemas.openxmlformats.org/officeDocument/2006/relationships/image" Target="../media/image1156.png"/><Relationship Id="rId14" Type="http://schemas.openxmlformats.org/officeDocument/2006/relationships/image" Target="../media/image1157.png"/><Relationship Id="rId15" Type="http://schemas.openxmlformats.org/officeDocument/2006/relationships/image" Target="../media/image1158.png"/><Relationship Id="rId16" Type="http://schemas.openxmlformats.org/officeDocument/2006/relationships/image" Target="../media/image1159.png"/><Relationship Id="rId17" Type="http://schemas.openxmlformats.org/officeDocument/2006/relationships/image" Target="../media/image1160.png"/><Relationship Id="rId18" Type="http://schemas.openxmlformats.org/officeDocument/2006/relationships/image" Target="../media/image1161.png"/><Relationship Id="rId19" Type="http://schemas.openxmlformats.org/officeDocument/2006/relationships/image" Target="../media/image1162.jpg"/><Relationship Id="rId20" Type="http://schemas.openxmlformats.org/officeDocument/2006/relationships/image" Target="../media/image1163.jpg"/><Relationship Id="rId21" Type="http://schemas.openxmlformats.org/officeDocument/2006/relationships/image" Target="../media/image1164.jpg"/><Relationship Id="rId22" Type="http://schemas.openxmlformats.org/officeDocument/2006/relationships/image" Target="../media/image1165.png"/><Relationship Id="rId23" Type="http://schemas.openxmlformats.org/officeDocument/2006/relationships/image" Target="../media/image1166.jpg"/><Relationship Id="rId24" Type="http://schemas.openxmlformats.org/officeDocument/2006/relationships/image" Target="../media/image61.png"/><Relationship Id="rId25" Type="http://schemas.openxmlformats.org/officeDocument/2006/relationships/image" Target="../media/image1167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534.png"/><Relationship Id="rId6" Type="http://schemas.openxmlformats.org/officeDocument/2006/relationships/image" Target="../media/image1168.png"/><Relationship Id="rId7" Type="http://schemas.openxmlformats.org/officeDocument/2006/relationships/image" Target="../media/image1169.png"/><Relationship Id="rId8" Type="http://schemas.openxmlformats.org/officeDocument/2006/relationships/image" Target="../media/image1170.png"/><Relationship Id="rId9" Type="http://schemas.openxmlformats.org/officeDocument/2006/relationships/image" Target="../media/image1171.png"/><Relationship Id="rId10" Type="http://schemas.openxmlformats.org/officeDocument/2006/relationships/image" Target="../media/image1172.png"/><Relationship Id="rId11" Type="http://schemas.openxmlformats.org/officeDocument/2006/relationships/image" Target="../media/image1173.png"/><Relationship Id="rId12" Type="http://schemas.openxmlformats.org/officeDocument/2006/relationships/image" Target="../media/image1174.png"/><Relationship Id="rId13" Type="http://schemas.openxmlformats.org/officeDocument/2006/relationships/image" Target="../media/image1175.png"/><Relationship Id="rId14" Type="http://schemas.openxmlformats.org/officeDocument/2006/relationships/image" Target="../media/image1176.png"/><Relationship Id="rId15" Type="http://schemas.openxmlformats.org/officeDocument/2006/relationships/image" Target="../media/image1177.png"/><Relationship Id="rId16" Type="http://schemas.openxmlformats.org/officeDocument/2006/relationships/image" Target="../media/image1178.png"/><Relationship Id="rId17" Type="http://schemas.openxmlformats.org/officeDocument/2006/relationships/image" Target="../media/image1179.png"/><Relationship Id="rId18" Type="http://schemas.openxmlformats.org/officeDocument/2006/relationships/image" Target="../media/image1180.png"/><Relationship Id="rId19" Type="http://schemas.openxmlformats.org/officeDocument/2006/relationships/image" Target="../media/image1181.png"/><Relationship Id="rId20" Type="http://schemas.openxmlformats.org/officeDocument/2006/relationships/image" Target="../media/image1182.png"/><Relationship Id="rId21" Type="http://schemas.openxmlformats.org/officeDocument/2006/relationships/image" Target="../media/image1183.png"/><Relationship Id="rId22" Type="http://schemas.openxmlformats.org/officeDocument/2006/relationships/image" Target="../media/image1184.png"/><Relationship Id="rId23" Type="http://schemas.openxmlformats.org/officeDocument/2006/relationships/image" Target="../media/image1185.png"/><Relationship Id="rId24" Type="http://schemas.openxmlformats.org/officeDocument/2006/relationships/image" Target="../media/image1186.png"/><Relationship Id="rId25" Type="http://schemas.openxmlformats.org/officeDocument/2006/relationships/image" Target="../media/image1187.png"/><Relationship Id="rId26" Type="http://schemas.openxmlformats.org/officeDocument/2006/relationships/image" Target="../media/image1188.png"/><Relationship Id="rId27" Type="http://schemas.openxmlformats.org/officeDocument/2006/relationships/image" Target="../media/image1189.png"/><Relationship Id="rId28" Type="http://schemas.openxmlformats.org/officeDocument/2006/relationships/image" Target="../media/image1190.png"/><Relationship Id="rId29" Type="http://schemas.openxmlformats.org/officeDocument/2006/relationships/image" Target="../media/image1191.png"/><Relationship Id="rId30" Type="http://schemas.openxmlformats.org/officeDocument/2006/relationships/image" Target="../media/image1192.png"/><Relationship Id="rId31" Type="http://schemas.openxmlformats.org/officeDocument/2006/relationships/image" Target="../media/image1193.png"/><Relationship Id="rId32" Type="http://schemas.openxmlformats.org/officeDocument/2006/relationships/image" Target="../media/image1194.png"/><Relationship Id="rId33" Type="http://schemas.openxmlformats.org/officeDocument/2006/relationships/image" Target="../media/image1195.png"/><Relationship Id="rId34" Type="http://schemas.openxmlformats.org/officeDocument/2006/relationships/image" Target="../media/image1196.png"/><Relationship Id="rId35" Type="http://schemas.openxmlformats.org/officeDocument/2006/relationships/image" Target="../media/image1197.png"/><Relationship Id="rId36" Type="http://schemas.openxmlformats.org/officeDocument/2006/relationships/image" Target="../media/image1198.png"/><Relationship Id="rId37" Type="http://schemas.openxmlformats.org/officeDocument/2006/relationships/image" Target="../media/image1199.png"/><Relationship Id="rId38" Type="http://schemas.openxmlformats.org/officeDocument/2006/relationships/image" Target="../media/image1200.png"/><Relationship Id="rId39" Type="http://schemas.openxmlformats.org/officeDocument/2006/relationships/image" Target="../media/image1201.png"/><Relationship Id="rId40" Type="http://schemas.openxmlformats.org/officeDocument/2006/relationships/image" Target="../media/image1202.png"/><Relationship Id="rId41" Type="http://schemas.openxmlformats.org/officeDocument/2006/relationships/image" Target="../media/image1203.png"/><Relationship Id="rId42" Type="http://schemas.openxmlformats.org/officeDocument/2006/relationships/image" Target="../media/image1204.png"/><Relationship Id="rId43" Type="http://schemas.openxmlformats.org/officeDocument/2006/relationships/image" Target="../media/image1205.png"/><Relationship Id="rId44" Type="http://schemas.openxmlformats.org/officeDocument/2006/relationships/image" Target="../media/image1206.png"/><Relationship Id="rId45" Type="http://schemas.openxmlformats.org/officeDocument/2006/relationships/image" Target="../media/image1207.png"/><Relationship Id="rId46" Type="http://schemas.openxmlformats.org/officeDocument/2006/relationships/image" Target="../media/image1208.png"/><Relationship Id="rId47" Type="http://schemas.openxmlformats.org/officeDocument/2006/relationships/image" Target="../media/image1209.png"/><Relationship Id="rId48" Type="http://schemas.openxmlformats.org/officeDocument/2006/relationships/image" Target="../media/image1210.png"/><Relationship Id="rId49" Type="http://schemas.openxmlformats.org/officeDocument/2006/relationships/image" Target="../media/image1211.png"/><Relationship Id="rId50" Type="http://schemas.openxmlformats.org/officeDocument/2006/relationships/image" Target="../media/image1212.png"/><Relationship Id="rId51" Type="http://schemas.openxmlformats.org/officeDocument/2006/relationships/image" Target="../media/image1213.png"/><Relationship Id="rId52" Type="http://schemas.openxmlformats.org/officeDocument/2006/relationships/image" Target="../media/image1214.png"/><Relationship Id="rId53" Type="http://schemas.openxmlformats.org/officeDocument/2006/relationships/image" Target="../media/image1215.png"/><Relationship Id="rId54" Type="http://schemas.openxmlformats.org/officeDocument/2006/relationships/image" Target="../media/image1216.png"/><Relationship Id="rId55" Type="http://schemas.openxmlformats.org/officeDocument/2006/relationships/image" Target="../media/image1217.png"/><Relationship Id="rId56" Type="http://schemas.openxmlformats.org/officeDocument/2006/relationships/image" Target="../media/image1218.png"/><Relationship Id="rId57" Type="http://schemas.openxmlformats.org/officeDocument/2006/relationships/image" Target="../media/image1219.png"/><Relationship Id="rId58" Type="http://schemas.openxmlformats.org/officeDocument/2006/relationships/image" Target="../media/image1220.png"/><Relationship Id="rId59" Type="http://schemas.openxmlformats.org/officeDocument/2006/relationships/image" Target="../media/image1221.png"/><Relationship Id="rId60" Type="http://schemas.openxmlformats.org/officeDocument/2006/relationships/image" Target="../media/image1222.png"/><Relationship Id="rId61" Type="http://schemas.openxmlformats.org/officeDocument/2006/relationships/image" Target="../media/image1223.png"/><Relationship Id="rId62" Type="http://schemas.openxmlformats.org/officeDocument/2006/relationships/image" Target="../media/image1224.png"/><Relationship Id="rId63" Type="http://schemas.openxmlformats.org/officeDocument/2006/relationships/image" Target="../media/image1225.png"/><Relationship Id="rId64" Type="http://schemas.openxmlformats.org/officeDocument/2006/relationships/image" Target="../media/image61.png"/><Relationship Id="rId65" Type="http://schemas.openxmlformats.org/officeDocument/2006/relationships/image" Target="../media/image1226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2.png"/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534.png"/><Relationship Id="rId6" Type="http://schemas.openxmlformats.org/officeDocument/2006/relationships/image" Target="../media/image1227.png"/><Relationship Id="rId7" Type="http://schemas.openxmlformats.org/officeDocument/2006/relationships/image" Target="../media/image1228.png"/><Relationship Id="rId8" Type="http://schemas.openxmlformats.org/officeDocument/2006/relationships/image" Target="../media/image1229.png"/><Relationship Id="rId9" Type="http://schemas.openxmlformats.org/officeDocument/2006/relationships/image" Target="../media/image1230.png"/><Relationship Id="rId10" Type="http://schemas.openxmlformats.org/officeDocument/2006/relationships/image" Target="../media/image1231.png"/><Relationship Id="rId11" Type="http://schemas.openxmlformats.org/officeDocument/2006/relationships/image" Target="../media/image1232.png"/><Relationship Id="rId12" Type="http://schemas.openxmlformats.org/officeDocument/2006/relationships/image" Target="../media/image1233.png"/><Relationship Id="rId13" Type="http://schemas.openxmlformats.org/officeDocument/2006/relationships/image" Target="../media/image1234.png"/><Relationship Id="rId14" Type="http://schemas.openxmlformats.org/officeDocument/2006/relationships/image" Target="../media/image1235.png"/><Relationship Id="rId15" Type="http://schemas.openxmlformats.org/officeDocument/2006/relationships/image" Target="../media/image1236.png"/><Relationship Id="rId16" Type="http://schemas.openxmlformats.org/officeDocument/2006/relationships/image" Target="../media/image1237.png"/><Relationship Id="rId17" Type="http://schemas.openxmlformats.org/officeDocument/2006/relationships/image" Target="../media/image1238.png"/><Relationship Id="rId18" Type="http://schemas.openxmlformats.org/officeDocument/2006/relationships/image" Target="../media/image1239.png"/><Relationship Id="rId19" Type="http://schemas.openxmlformats.org/officeDocument/2006/relationships/image" Target="../media/image1240.png"/><Relationship Id="rId20" Type="http://schemas.openxmlformats.org/officeDocument/2006/relationships/image" Target="../media/image1241.png"/><Relationship Id="rId21" Type="http://schemas.openxmlformats.org/officeDocument/2006/relationships/image" Target="../media/image1242.png"/><Relationship Id="rId22" Type="http://schemas.openxmlformats.org/officeDocument/2006/relationships/image" Target="../media/image1243.png"/><Relationship Id="rId23" Type="http://schemas.openxmlformats.org/officeDocument/2006/relationships/image" Target="../media/image1244.png"/><Relationship Id="rId24" Type="http://schemas.openxmlformats.org/officeDocument/2006/relationships/image" Target="../media/image1245.png"/><Relationship Id="rId25" Type="http://schemas.openxmlformats.org/officeDocument/2006/relationships/image" Target="../media/image1246.png"/><Relationship Id="rId26" Type="http://schemas.openxmlformats.org/officeDocument/2006/relationships/image" Target="../media/image1247.png"/><Relationship Id="rId27" Type="http://schemas.openxmlformats.org/officeDocument/2006/relationships/image" Target="../media/image1248.png"/><Relationship Id="rId28" Type="http://schemas.openxmlformats.org/officeDocument/2006/relationships/image" Target="../media/image1249.png"/><Relationship Id="rId29" Type="http://schemas.openxmlformats.org/officeDocument/2006/relationships/image" Target="../media/image1250.png"/><Relationship Id="rId30" Type="http://schemas.openxmlformats.org/officeDocument/2006/relationships/image" Target="../media/image1251.png"/><Relationship Id="rId31" Type="http://schemas.openxmlformats.org/officeDocument/2006/relationships/image" Target="../media/image1252.png"/><Relationship Id="rId32" Type="http://schemas.openxmlformats.org/officeDocument/2006/relationships/image" Target="../media/image1253.png"/><Relationship Id="rId33" Type="http://schemas.openxmlformats.org/officeDocument/2006/relationships/image" Target="../media/image1254.png"/><Relationship Id="rId34" Type="http://schemas.openxmlformats.org/officeDocument/2006/relationships/image" Target="../media/image1255.png"/><Relationship Id="rId35" Type="http://schemas.openxmlformats.org/officeDocument/2006/relationships/image" Target="../media/image1256.png"/><Relationship Id="rId36" Type="http://schemas.openxmlformats.org/officeDocument/2006/relationships/image" Target="../media/image1257.png"/><Relationship Id="rId37" Type="http://schemas.openxmlformats.org/officeDocument/2006/relationships/image" Target="../media/image1258.png"/><Relationship Id="rId38" Type="http://schemas.openxmlformats.org/officeDocument/2006/relationships/image" Target="../media/image1259.png"/><Relationship Id="rId39" Type="http://schemas.openxmlformats.org/officeDocument/2006/relationships/image" Target="../media/image1260.png"/><Relationship Id="rId40" Type="http://schemas.openxmlformats.org/officeDocument/2006/relationships/image" Target="../media/image1261.png"/><Relationship Id="rId41" Type="http://schemas.openxmlformats.org/officeDocument/2006/relationships/image" Target="../media/image61.png"/><Relationship Id="rId42" Type="http://schemas.openxmlformats.org/officeDocument/2006/relationships/image" Target="../media/image1262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Relationship Id="rId11" Type="http://schemas.openxmlformats.org/officeDocument/2006/relationships/image" Target="../media/image105.png"/><Relationship Id="rId12" Type="http://schemas.openxmlformats.org/officeDocument/2006/relationships/image" Target="../media/image106.png"/><Relationship Id="rId13" Type="http://schemas.openxmlformats.org/officeDocument/2006/relationships/image" Target="../media/image107.png"/><Relationship Id="rId14" Type="http://schemas.openxmlformats.org/officeDocument/2006/relationships/image" Target="../media/image55.jpg"/><Relationship Id="rId15" Type="http://schemas.openxmlformats.org/officeDocument/2006/relationships/image" Target="../media/image108.png"/><Relationship Id="rId16" Type="http://schemas.openxmlformats.org/officeDocument/2006/relationships/image" Target="../media/image109.png"/><Relationship Id="rId17" Type="http://schemas.openxmlformats.org/officeDocument/2006/relationships/image" Target="../media/image56.png"/><Relationship Id="rId18" Type="http://schemas.openxmlformats.org/officeDocument/2006/relationships/image" Target="../media/image95.png"/><Relationship Id="rId19" Type="http://schemas.openxmlformats.org/officeDocument/2006/relationships/image" Target="../media/image61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3.png"/><Relationship Id="rId3" Type="http://schemas.openxmlformats.org/officeDocument/2006/relationships/image" Target="../media/image1264.png"/><Relationship Id="rId4" Type="http://schemas.openxmlformats.org/officeDocument/2006/relationships/image" Target="../media/image1265.png"/><Relationship Id="rId5" Type="http://schemas.openxmlformats.org/officeDocument/2006/relationships/image" Target="../media/image1266.png"/><Relationship Id="rId6" Type="http://schemas.openxmlformats.org/officeDocument/2006/relationships/image" Target="../media/image1267.png"/><Relationship Id="rId7" Type="http://schemas.openxmlformats.org/officeDocument/2006/relationships/image" Target="../media/image1268.png"/><Relationship Id="rId8" Type="http://schemas.openxmlformats.org/officeDocument/2006/relationships/image" Target="../media/image1269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0.png"/><Relationship Id="rId3" Type="http://schemas.openxmlformats.org/officeDocument/2006/relationships/image" Target="../media/image1271.png"/><Relationship Id="rId4" Type="http://schemas.openxmlformats.org/officeDocument/2006/relationships/image" Target="../media/image1272.png"/><Relationship Id="rId5" Type="http://schemas.openxmlformats.org/officeDocument/2006/relationships/image" Target="../media/image1273.png"/><Relationship Id="rId6" Type="http://schemas.openxmlformats.org/officeDocument/2006/relationships/image" Target="../media/image1274.png"/><Relationship Id="rId7" Type="http://schemas.openxmlformats.org/officeDocument/2006/relationships/image" Target="../media/image1275.png"/><Relationship Id="rId8" Type="http://schemas.openxmlformats.org/officeDocument/2006/relationships/image" Target="../media/image1276.png"/><Relationship Id="rId9" Type="http://schemas.openxmlformats.org/officeDocument/2006/relationships/image" Target="../media/image1277.png"/><Relationship Id="rId10" Type="http://schemas.openxmlformats.org/officeDocument/2006/relationships/image" Target="../media/image1278.png"/><Relationship Id="rId11" Type="http://schemas.openxmlformats.org/officeDocument/2006/relationships/image" Target="../media/image1279.png"/><Relationship Id="rId12" Type="http://schemas.openxmlformats.org/officeDocument/2006/relationships/image" Target="../media/image1280.png"/><Relationship Id="rId13" Type="http://schemas.openxmlformats.org/officeDocument/2006/relationships/image" Target="../media/image1281.png"/><Relationship Id="rId14" Type="http://schemas.openxmlformats.org/officeDocument/2006/relationships/image" Target="../media/image1282.png"/><Relationship Id="rId15" Type="http://schemas.openxmlformats.org/officeDocument/2006/relationships/image" Target="../media/image1283.png"/><Relationship Id="rId16" Type="http://schemas.openxmlformats.org/officeDocument/2006/relationships/image" Target="../media/image1284.png"/><Relationship Id="rId17" Type="http://schemas.openxmlformats.org/officeDocument/2006/relationships/image" Target="../media/image1285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55.jpg"/><Relationship Id="rId9" Type="http://schemas.openxmlformats.org/officeDocument/2006/relationships/image" Target="../media/image56.png"/><Relationship Id="rId10" Type="http://schemas.openxmlformats.org/officeDocument/2006/relationships/image" Target="../media/image95.png"/><Relationship Id="rId11" Type="http://schemas.openxmlformats.org/officeDocument/2006/relationships/image" Target="../media/image61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55.jp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Relationship Id="rId10" Type="http://schemas.openxmlformats.org/officeDocument/2006/relationships/image" Target="../media/image123.png"/><Relationship Id="rId11" Type="http://schemas.openxmlformats.org/officeDocument/2006/relationships/image" Target="../media/image124.jpg"/><Relationship Id="rId12" Type="http://schemas.openxmlformats.org/officeDocument/2006/relationships/image" Target="../media/image56.png"/><Relationship Id="rId13" Type="http://schemas.openxmlformats.org/officeDocument/2006/relationships/image" Target="../media/image61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55.jpg"/><Relationship Id="rId5" Type="http://schemas.openxmlformats.org/officeDocument/2006/relationships/image" Target="../media/image127.png"/><Relationship Id="rId6" Type="http://schemas.openxmlformats.org/officeDocument/2006/relationships/image" Target="../media/image128.jpg"/><Relationship Id="rId7" Type="http://schemas.openxmlformats.org/officeDocument/2006/relationships/image" Target="../media/image56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0" Type="http://schemas.openxmlformats.org/officeDocument/2006/relationships/image" Target="../media/image131.png"/><Relationship Id="rId11" Type="http://schemas.openxmlformats.org/officeDocument/2006/relationships/image" Target="../media/image132.png"/><Relationship Id="rId12" Type="http://schemas.openxmlformats.org/officeDocument/2006/relationships/image" Target="../media/image133.png"/><Relationship Id="rId13" Type="http://schemas.openxmlformats.org/officeDocument/2006/relationships/image" Target="../media/image134.png"/><Relationship Id="rId14" Type="http://schemas.openxmlformats.org/officeDocument/2006/relationships/image" Target="../media/image135.png"/><Relationship Id="rId15" Type="http://schemas.openxmlformats.org/officeDocument/2006/relationships/image" Target="../media/image136.png"/><Relationship Id="rId16" Type="http://schemas.openxmlformats.org/officeDocument/2006/relationships/image" Target="../media/image137.png"/><Relationship Id="rId17" Type="http://schemas.openxmlformats.org/officeDocument/2006/relationships/image" Target="../media/image138.png"/><Relationship Id="rId18" Type="http://schemas.openxmlformats.org/officeDocument/2006/relationships/image" Target="../media/image139.png"/><Relationship Id="rId19" Type="http://schemas.openxmlformats.org/officeDocument/2006/relationships/image" Target="../media/image140.png"/><Relationship Id="rId20" Type="http://schemas.openxmlformats.org/officeDocument/2006/relationships/image" Target="../media/image141.png"/><Relationship Id="rId21" Type="http://schemas.openxmlformats.org/officeDocument/2006/relationships/image" Target="../media/image142.png"/><Relationship Id="rId22" Type="http://schemas.openxmlformats.org/officeDocument/2006/relationships/image" Target="../media/image143.png"/><Relationship Id="rId23" Type="http://schemas.openxmlformats.org/officeDocument/2006/relationships/image" Target="../media/image144.png"/><Relationship Id="rId24" Type="http://schemas.openxmlformats.org/officeDocument/2006/relationships/image" Target="../media/image145.png"/><Relationship Id="rId25" Type="http://schemas.openxmlformats.org/officeDocument/2006/relationships/image" Target="../media/image146.png"/><Relationship Id="rId26" Type="http://schemas.openxmlformats.org/officeDocument/2006/relationships/image" Target="../media/image147.png"/><Relationship Id="rId27" Type="http://schemas.openxmlformats.org/officeDocument/2006/relationships/image" Target="../media/image148.png"/><Relationship Id="rId28" Type="http://schemas.openxmlformats.org/officeDocument/2006/relationships/image" Target="../media/image149.png"/><Relationship Id="rId29" Type="http://schemas.openxmlformats.org/officeDocument/2006/relationships/image" Target="../media/image150.png"/><Relationship Id="rId30" Type="http://schemas.openxmlformats.org/officeDocument/2006/relationships/image" Target="../media/image151.png"/><Relationship Id="rId31" Type="http://schemas.openxmlformats.org/officeDocument/2006/relationships/image" Target="../media/image152.png"/><Relationship Id="rId32" Type="http://schemas.openxmlformats.org/officeDocument/2006/relationships/image" Target="../media/image153.png"/><Relationship Id="rId33" Type="http://schemas.openxmlformats.org/officeDocument/2006/relationships/image" Target="../media/image6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Relationship Id="rId8" Type="http://schemas.openxmlformats.org/officeDocument/2006/relationships/image" Target="../media/image160.png"/><Relationship Id="rId9" Type="http://schemas.openxmlformats.org/officeDocument/2006/relationships/image" Target="../media/image161.png"/><Relationship Id="rId10" Type="http://schemas.openxmlformats.org/officeDocument/2006/relationships/image" Target="../media/image162.png"/><Relationship Id="rId11" Type="http://schemas.openxmlformats.org/officeDocument/2006/relationships/image" Target="../media/image163.png"/><Relationship Id="rId12" Type="http://schemas.openxmlformats.org/officeDocument/2006/relationships/image" Target="../media/image164.png"/><Relationship Id="rId13" Type="http://schemas.openxmlformats.org/officeDocument/2006/relationships/image" Target="../media/image165.png"/><Relationship Id="rId14" Type="http://schemas.openxmlformats.org/officeDocument/2006/relationships/image" Target="../media/image166.png"/><Relationship Id="rId15" Type="http://schemas.openxmlformats.org/officeDocument/2006/relationships/image" Target="../media/image167.png"/><Relationship Id="rId16" Type="http://schemas.openxmlformats.org/officeDocument/2006/relationships/image" Target="../media/image168.png"/><Relationship Id="rId17" Type="http://schemas.openxmlformats.org/officeDocument/2006/relationships/image" Target="../media/image169.png"/><Relationship Id="rId18" Type="http://schemas.openxmlformats.org/officeDocument/2006/relationships/image" Target="../media/image170.png"/><Relationship Id="rId19" Type="http://schemas.openxmlformats.org/officeDocument/2006/relationships/image" Target="../media/image171.png"/><Relationship Id="rId20" Type="http://schemas.openxmlformats.org/officeDocument/2006/relationships/image" Target="../media/image172.png"/><Relationship Id="rId21" Type="http://schemas.openxmlformats.org/officeDocument/2006/relationships/image" Target="../media/image173.png"/><Relationship Id="rId22" Type="http://schemas.openxmlformats.org/officeDocument/2006/relationships/image" Target="../media/image174.png"/><Relationship Id="rId23" Type="http://schemas.openxmlformats.org/officeDocument/2006/relationships/image" Target="../media/image175.png"/><Relationship Id="rId24" Type="http://schemas.openxmlformats.org/officeDocument/2006/relationships/image" Target="../media/image176.png"/><Relationship Id="rId25" Type="http://schemas.openxmlformats.org/officeDocument/2006/relationships/image" Target="../media/image177.png"/><Relationship Id="rId26" Type="http://schemas.openxmlformats.org/officeDocument/2006/relationships/image" Target="../media/image178.png"/><Relationship Id="rId27" Type="http://schemas.openxmlformats.org/officeDocument/2006/relationships/image" Target="../media/image179.png"/><Relationship Id="rId28" Type="http://schemas.openxmlformats.org/officeDocument/2006/relationships/image" Target="../media/image180.png"/><Relationship Id="rId29" Type="http://schemas.openxmlformats.org/officeDocument/2006/relationships/image" Target="../media/image181.png"/><Relationship Id="rId30" Type="http://schemas.openxmlformats.org/officeDocument/2006/relationships/image" Target="../media/image182.png"/><Relationship Id="rId31" Type="http://schemas.openxmlformats.org/officeDocument/2006/relationships/image" Target="../media/image183.png"/><Relationship Id="rId32" Type="http://schemas.openxmlformats.org/officeDocument/2006/relationships/image" Target="../media/image184.png"/><Relationship Id="rId33" Type="http://schemas.openxmlformats.org/officeDocument/2006/relationships/image" Target="../media/image185.png"/><Relationship Id="rId34" Type="http://schemas.openxmlformats.org/officeDocument/2006/relationships/image" Target="../media/image186.png"/><Relationship Id="rId35" Type="http://schemas.openxmlformats.org/officeDocument/2006/relationships/image" Target="../media/image187.png"/><Relationship Id="rId36" Type="http://schemas.openxmlformats.org/officeDocument/2006/relationships/image" Target="../media/image188.png"/><Relationship Id="rId37" Type="http://schemas.openxmlformats.org/officeDocument/2006/relationships/image" Target="../media/image189.png"/><Relationship Id="rId38" Type="http://schemas.openxmlformats.org/officeDocument/2006/relationships/image" Target="../media/image190.png"/><Relationship Id="rId39" Type="http://schemas.openxmlformats.org/officeDocument/2006/relationships/image" Target="../media/image191.png"/><Relationship Id="rId40" Type="http://schemas.openxmlformats.org/officeDocument/2006/relationships/image" Target="../media/image192.png"/><Relationship Id="rId41" Type="http://schemas.openxmlformats.org/officeDocument/2006/relationships/image" Target="../media/image193.png"/><Relationship Id="rId42" Type="http://schemas.openxmlformats.org/officeDocument/2006/relationships/image" Target="../media/image194.png"/><Relationship Id="rId43" Type="http://schemas.openxmlformats.org/officeDocument/2006/relationships/image" Target="../media/image195.png"/><Relationship Id="rId44" Type="http://schemas.openxmlformats.org/officeDocument/2006/relationships/image" Target="../media/image196.png"/><Relationship Id="rId45" Type="http://schemas.openxmlformats.org/officeDocument/2006/relationships/image" Target="../media/image197.png"/><Relationship Id="rId46" Type="http://schemas.openxmlformats.org/officeDocument/2006/relationships/image" Target="../media/image198.png"/><Relationship Id="rId47" Type="http://schemas.openxmlformats.org/officeDocument/2006/relationships/image" Target="../media/image199.png"/><Relationship Id="rId48" Type="http://schemas.openxmlformats.org/officeDocument/2006/relationships/image" Target="../media/image200.png"/><Relationship Id="rId49" Type="http://schemas.openxmlformats.org/officeDocument/2006/relationships/image" Target="../media/image201.png"/><Relationship Id="rId50" Type="http://schemas.openxmlformats.org/officeDocument/2006/relationships/image" Target="../media/image202.png"/><Relationship Id="rId51" Type="http://schemas.openxmlformats.org/officeDocument/2006/relationships/image" Target="../media/image203.png"/><Relationship Id="rId52" Type="http://schemas.openxmlformats.org/officeDocument/2006/relationships/image" Target="../media/image204.png"/><Relationship Id="rId53" Type="http://schemas.openxmlformats.org/officeDocument/2006/relationships/image" Target="../media/image205.png"/><Relationship Id="rId54" Type="http://schemas.openxmlformats.org/officeDocument/2006/relationships/image" Target="../media/image206.png"/><Relationship Id="rId55" Type="http://schemas.openxmlformats.org/officeDocument/2006/relationships/image" Target="../media/image207.png"/><Relationship Id="rId56" Type="http://schemas.openxmlformats.org/officeDocument/2006/relationships/image" Target="../media/image208.png"/><Relationship Id="rId57" Type="http://schemas.openxmlformats.org/officeDocument/2006/relationships/image" Target="../media/image209.png"/><Relationship Id="rId58" Type="http://schemas.openxmlformats.org/officeDocument/2006/relationships/image" Target="../media/image210.png"/><Relationship Id="rId59" Type="http://schemas.openxmlformats.org/officeDocument/2006/relationships/image" Target="../media/image211.png"/><Relationship Id="rId60" Type="http://schemas.openxmlformats.org/officeDocument/2006/relationships/image" Target="../media/image212.png"/><Relationship Id="rId61" Type="http://schemas.openxmlformats.org/officeDocument/2006/relationships/image" Target="../media/image213.png"/><Relationship Id="rId62" Type="http://schemas.openxmlformats.org/officeDocument/2006/relationships/image" Target="../media/image214.png"/><Relationship Id="rId63" Type="http://schemas.openxmlformats.org/officeDocument/2006/relationships/image" Target="../media/image215.png"/><Relationship Id="rId64" Type="http://schemas.openxmlformats.org/officeDocument/2006/relationships/image" Target="../media/image216.png"/><Relationship Id="rId65" Type="http://schemas.openxmlformats.org/officeDocument/2006/relationships/image" Target="../media/image95.png"/><Relationship Id="rId66" Type="http://schemas.openxmlformats.org/officeDocument/2006/relationships/image" Target="../media/image217.png"/><Relationship Id="rId67" Type="http://schemas.openxmlformats.org/officeDocument/2006/relationships/image" Target="../media/image218.png"/><Relationship Id="rId68" Type="http://schemas.openxmlformats.org/officeDocument/2006/relationships/image" Target="../media/image219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0.png"/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5" Type="http://schemas.openxmlformats.org/officeDocument/2006/relationships/image" Target="../media/image223.png"/><Relationship Id="rId6" Type="http://schemas.openxmlformats.org/officeDocument/2006/relationships/image" Target="../media/image224.png"/><Relationship Id="rId7" Type="http://schemas.openxmlformats.org/officeDocument/2006/relationships/image" Target="../media/image225.png"/><Relationship Id="rId8" Type="http://schemas.openxmlformats.org/officeDocument/2006/relationships/image" Target="../media/image226.png"/><Relationship Id="rId9" Type="http://schemas.openxmlformats.org/officeDocument/2006/relationships/image" Target="../media/image227.png"/><Relationship Id="rId10" Type="http://schemas.openxmlformats.org/officeDocument/2006/relationships/image" Target="../media/image228.png"/><Relationship Id="rId11" Type="http://schemas.openxmlformats.org/officeDocument/2006/relationships/image" Target="../media/image229.png"/><Relationship Id="rId12" Type="http://schemas.openxmlformats.org/officeDocument/2006/relationships/image" Target="../media/image230.png"/><Relationship Id="rId13" Type="http://schemas.openxmlformats.org/officeDocument/2006/relationships/image" Target="../media/image231.png"/><Relationship Id="rId14" Type="http://schemas.openxmlformats.org/officeDocument/2006/relationships/image" Target="../media/image232.png"/><Relationship Id="rId15" Type="http://schemas.openxmlformats.org/officeDocument/2006/relationships/image" Target="../media/image233.png"/><Relationship Id="rId16" Type="http://schemas.openxmlformats.org/officeDocument/2006/relationships/image" Target="../media/image234.png"/><Relationship Id="rId17" Type="http://schemas.openxmlformats.org/officeDocument/2006/relationships/image" Target="../media/image235.png"/><Relationship Id="rId18" Type="http://schemas.openxmlformats.org/officeDocument/2006/relationships/image" Target="../media/image236.png"/><Relationship Id="rId19" Type="http://schemas.openxmlformats.org/officeDocument/2006/relationships/image" Target="../media/image237.png"/><Relationship Id="rId20" Type="http://schemas.openxmlformats.org/officeDocument/2006/relationships/image" Target="../media/image238.png"/><Relationship Id="rId21" Type="http://schemas.openxmlformats.org/officeDocument/2006/relationships/image" Target="../media/image239.png"/><Relationship Id="rId22" Type="http://schemas.openxmlformats.org/officeDocument/2006/relationships/image" Target="../media/image240.png"/><Relationship Id="rId23" Type="http://schemas.openxmlformats.org/officeDocument/2006/relationships/image" Target="../media/image241.png"/><Relationship Id="rId24" Type="http://schemas.openxmlformats.org/officeDocument/2006/relationships/image" Target="../media/image242.png"/><Relationship Id="rId25" Type="http://schemas.openxmlformats.org/officeDocument/2006/relationships/image" Target="../media/image243.png"/><Relationship Id="rId26" Type="http://schemas.openxmlformats.org/officeDocument/2006/relationships/image" Target="../media/image244.png"/><Relationship Id="rId27" Type="http://schemas.openxmlformats.org/officeDocument/2006/relationships/image" Target="../media/image245.png"/><Relationship Id="rId28" Type="http://schemas.openxmlformats.org/officeDocument/2006/relationships/image" Target="../media/image246.png"/><Relationship Id="rId29" Type="http://schemas.openxmlformats.org/officeDocument/2006/relationships/image" Target="../media/image247.png"/><Relationship Id="rId30" Type="http://schemas.openxmlformats.org/officeDocument/2006/relationships/image" Target="../media/image248.jpg"/><Relationship Id="rId31" Type="http://schemas.openxmlformats.org/officeDocument/2006/relationships/image" Target="../media/image249.jpg"/><Relationship Id="rId32" Type="http://schemas.openxmlformats.org/officeDocument/2006/relationships/image" Target="../media/image250.jpg"/><Relationship Id="rId33" Type="http://schemas.openxmlformats.org/officeDocument/2006/relationships/image" Target="../media/image251.jpg"/><Relationship Id="rId34" Type="http://schemas.openxmlformats.org/officeDocument/2006/relationships/image" Target="../media/image252.jpg"/><Relationship Id="rId35" Type="http://schemas.openxmlformats.org/officeDocument/2006/relationships/image" Target="../media/image253.jpg"/><Relationship Id="rId36" Type="http://schemas.openxmlformats.org/officeDocument/2006/relationships/image" Target="../media/image254.jpg"/><Relationship Id="rId37" Type="http://schemas.openxmlformats.org/officeDocument/2006/relationships/image" Target="../media/image255.jpg"/><Relationship Id="rId38" Type="http://schemas.openxmlformats.org/officeDocument/2006/relationships/image" Target="../media/image256.jpg"/><Relationship Id="rId39" Type="http://schemas.openxmlformats.org/officeDocument/2006/relationships/image" Target="../media/image257.jpg"/><Relationship Id="rId40" Type="http://schemas.openxmlformats.org/officeDocument/2006/relationships/image" Target="../media/image258.png"/><Relationship Id="rId41" Type="http://schemas.openxmlformats.org/officeDocument/2006/relationships/image" Target="../media/image259.png"/><Relationship Id="rId42" Type="http://schemas.openxmlformats.org/officeDocument/2006/relationships/image" Target="../media/image260.png"/><Relationship Id="rId43" Type="http://schemas.openxmlformats.org/officeDocument/2006/relationships/image" Target="../media/image261.png"/><Relationship Id="rId44" Type="http://schemas.openxmlformats.org/officeDocument/2006/relationships/image" Target="../media/image26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9301" y="237100"/>
            <a:ext cx="8073390" cy="7298690"/>
          </a:xfrm>
          <a:custGeom>
            <a:avLst/>
            <a:gdLst/>
            <a:ahLst/>
            <a:cxnLst/>
            <a:rect l="l" t="t" r="r" b="b"/>
            <a:pathLst>
              <a:path w="8073390" h="7298690">
                <a:moveTo>
                  <a:pt x="8072892" y="0"/>
                </a:moveTo>
                <a:lnTo>
                  <a:pt x="0" y="0"/>
                </a:lnTo>
                <a:lnTo>
                  <a:pt x="0" y="7298182"/>
                </a:lnTo>
                <a:lnTo>
                  <a:pt x="8072892" y="7298182"/>
                </a:lnTo>
                <a:lnTo>
                  <a:pt x="8072892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664871" y="5118667"/>
            <a:ext cx="758190" cy="763905"/>
          </a:xfrm>
          <a:custGeom>
            <a:avLst/>
            <a:gdLst/>
            <a:ahLst/>
            <a:cxnLst/>
            <a:rect l="l" t="t" r="r" b="b"/>
            <a:pathLst>
              <a:path w="758189" h="763904">
                <a:moveTo>
                  <a:pt x="167777" y="0"/>
                </a:moveTo>
                <a:lnTo>
                  <a:pt x="129392" y="42236"/>
                </a:lnTo>
                <a:lnTo>
                  <a:pt x="88516" y="81819"/>
                </a:lnTo>
                <a:lnTo>
                  <a:pt x="45325" y="118757"/>
                </a:lnTo>
                <a:lnTo>
                  <a:pt x="0" y="153056"/>
                </a:lnTo>
                <a:lnTo>
                  <a:pt x="395585" y="763567"/>
                </a:lnTo>
                <a:lnTo>
                  <a:pt x="435938" y="734967"/>
                </a:lnTo>
                <a:lnTo>
                  <a:pt x="475427" y="705142"/>
                </a:lnTo>
                <a:lnTo>
                  <a:pt x="514031" y="674135"/>
                </a:lnTo>
                <a:lnTo>
                  <a:pt x="551727" y="641987"/>
                </a:lnTo>
                <a:lnTo>
                  <a:pt x="588493" y="608741"/>
                </a:lnTo>
                <a:lnTo>
                  <a:pt x="624306" y="574440"/>
                </a:lnTo>
                <a:lnTo>
                  <a:pt x="659144" y="539126"/>
                </a:lnTo>
                <a:lnTo>
                  <a:pt x="692984" y="502841"/>
                </a:lnTo>
                <a:lnTo>
                  <a:pt x="725805" y="465627"/>
                </a:lnTo>
                <a:lnTo>
                  <a:pt x="757584" y="427527"/>
                </a:lnTo>
                <a:lnTo>
                  <a:pt x="167777" y="0"/>
                </a:lnTo>
                <a:close/>
              </a:path>
            </a:pathLst>
          </a:custGeom>
          <a:solidFill>
            <a:srgbClr val="E3EDFF">
              <a:alpha val="877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5586" y="6532430"/>
            <a:ext cx="504789" cy="64700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301" y="4482359"/>
            <a:ext cx="1490836" cy="262024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3179" y="6087081"/>
            <a:ext cx="772287" cy="1026877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90510" y="508457"/>
            <a:ext cx="4085140" cy="304538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61451" y="5060199"/>
            <a:ext cx="3388290" cy="1659751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68704" y="3963902"/>
            <a:ext cx="1292626" cy="835833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301" y="2890453"/>
            <a:ext cx="778993" cy="544889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301" y="1166468"/>
            <a:ext cx="1495324" cy="1493356"/>
          </a:xfrm>
          <a:prstGeom prst="rect">
            <a:avLst/>
          </a:prstGeom>
        </p:spPr>
      </p:pic>
      <p:grpSp>
        <p:nvGrpSpPr>
          <p:cNvPr id="12" name="object 12" descr=""/>
          <p:cNvGrpSpPr/>
          <p:nvPr/>
        </p:nvGrpSpPr>
        <p:grpSpPr>
          <a:xfrm>
            <a:off x="2293733" y="1166464"/>
            <a:ext cx="1289050" cy="1868170"/>
            <a:chOff x="2293733" y="1166464"/>
            <a:chExt cx="1289050" cy="1868170"/>
          </a:xfrm>
        </p:grpSpPr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93733" y="1166464"/>
              <a:ext cx="852032" cy="81576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402168" y="1759262"/>
              <a:ext cx="655955" cy="744220"/>
            </a:xfrm>
            <a:custGeom>
              <a:avLst/>
              <a:gdLst/>
              <a:ahLst/>
              <a:cxnLst/>
              <a:rect l="l" t="t" r="r" b="b"/>
              <a:pathLst>
                <a:path w="655955" h="744219">
                  <a:moveTo>
                    <a:pt x="264146" y="0"/>
                  </a:moveTo>
                  <a:lnTo>
                    <a:pt x="0" y="624276"/>
                  </a:lnTo>
                  <a:lnTo>
                    <a:pt x="41159" y="644155"/>
                  </a:lnTo>
                  <a:lnTo>
                    <a:pt x="81292" y="666240"/>
                  </a:lnTo>
                  <a:lnTo>
                    <a:pt x="120160" y="690376"/>
                  </a:lnTo>
                  <a:lnTo>
                    <a:pt x="157526" y="716413"/>
                  </a:lnTo>
                  <a:lnTo>
                    <a:pt x="193150" y="744199"/>
                  </a:lnTo>
                  <a:lnTo>
                    <a:pt x="655509" y="246438"/>
                  </a:lnTo>
                  <a:lnTo>
                    <a:pt x="616376" y="213642"/>
                  </a:lnTo>
                  <a:lnTo>
                    <a:pt x="576059" y="182105"/>
                  </a:lnTo>
                  <a:lnTo>
                    <a:pt x="534600" y="151869"/>
                  </a:lnTo>
                  <a:lnTo>
                    <a:pt x="492038" y="122973"/>
                  </a:lnTo>
                  <a:lnTo>
                    <a:pt x="448417" y="95457"/>
                  </a:lnTo>
                  <a:lnTo>
                    <a:pt x="403775" y="69362"/>
                  </a:lnTo>
                  <a:lnTo>
                    <a:pt x="358156" y="44727"/>
                  </a:lnTo>
                  <a:lnTo>
                    <a:pt x="311599" y="21593"/>
                  </a:lnTo>
                  <a:lnTo>
                    <a:pt x="264146" y="0"/>
                  </a:lnTo>
                  <a:close/>
                </a:path>
              </a:pathLst>
            </a:custGeom>
            <a:solidFill>
              <a:srgbClr val="D3A0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672938" y="2076331"/>
              <a:ext cx="738505" cy="678815"/>
            </a:xfrm>
            <a:custGeom>
              <a:avLst/>
              <a:gdLst/>
              <a:ahLst/>
              <a:cxnLst/>
              <a:rect l="l" t="t" r="r" b="b"/>
              <a:pathLst>
                <a:path w="738504" h="678814">
                  <a:moveTo>
                    <a:pt x="462309" y="0"/>
                  </a:moveTo>
                  <a:lnTo>
                    <a:pt x="0" y="497761"/>
                  </a:lnTo>
                  <a:lnTo>
                    <a:pt x="38077" y="539605"/>
                  </a:lnTo>
                  <a:lnTo>
                    <a:pt x="73059" y="583778"/>
                  </a:lnTo>
                  <a:lnTo>
                    <a:pt x="104950" y="630113"/>
                  </a:lnTo>
                  <a:lnTo>
                    <a:pt x="133751" y="678445"/>
                  </a:lnTo>
                  <a:lnTo>
                    <a:pt x="193989" y="646178"/>
                  </a:lnTo>
                  <a:lnTo>
                    <a:pt x="611991" y="427940"/>
                  </a:lnTo>
                  <a:lnTo>
                    <a:pt x="738046" y="363035"/>
                  </a:lnTo>
                  <a:lnTo>
                    <a:pt x="712613" y="318619"/>
                  </a:lnTo>
                  <a:lnTo>
                    <a:pt x="685848" y="275192"/>
                  </a:lnTo>
                  <a:lnTo>
                    <a:pt x="657765" y="232768"/>
                  </a:lnTo>
                  <a:lnTo>
                    <a:pt x="628376" y="191360"/>
                  </a:lnTo>
                  <a:lnTo>
                    <a:pt x="597694" y="150980"/>
                  </a:lnTo>
                  <a:lnTo>
                    <a:pt x="565734" y="111641"/>
                  </a:lnTo>
                  <a:lnTo>
                    <a:pt x="532507" y="73356"/>
                  </a:lnTo>
                  <a:lnTo>
                    <a:pt x="498028" y="36138"/>
                  </a:lnTo>
                  <a:lnTo>
                    <a:pt x="462309" y="0"/>
                  </a:lnTo>
                  <a:close/>
                </a:path>
              </a:pathLst>
            </a:custGeom>
            <a:solidFill>
              <a:srgbClr val="279B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852939" y="2533009"/>
              <a:ext cx="730250" cy="501650"/>
            </a:xfrm>
            <a:custGeom>
              <a:avLst/>
              <a:gdLst/>
              <a:ahLst/>
              <a:cxnLst/>
              <a:rect l="l" t="t" r="r" b="b"/>
              <a:pathLst>
                <a:path w="730250" h="501650">
                  <a:moveTo>
                    <a:pt x="604291" y="0"/>
                  </a:moveTo>
                  <a:lnTo>
                    <a:pt x="246134" y="187043"/>
                  </a:lnTo>
                  <a:lnTo>
                    <a:pt x="0" y="317016"/>
                  </a:lnTo>
                  <a:lnTo>
                    <a:pt x="17063" y="361009"/>
                  </a:lnTo>
                  <a:lnTo>
                    <a:pt x="31345" y="406547"/>
                  </a:lnTo>
                  <a:lnTo>
                    <a:pt x="43159" y="453321"/>
                  </a:lnTo>
                  <a:lnTo>
                    <a:pt x="52821" y="501026"/>
                  </a:lnTo>
                  <a:lnTo>
                    <a:pt x="729791" y="433666"/>
                  </a:lnTo>
                  <a:lnTo>
                    <a:pt x="722326" y="383054"/>
                  </a:lnTo>
                  <a:lnTo>
                    <a:pt x="713179" y="333046"/>
                  </a:lnTo>
                  <a:lnTo>
                    <a:pt x="702377" y="283644"/>
                  </a:lnTo>
                  <a:lnTo>
                    <a:pt x="689946" y="234848"/>
                  </a:lnTo>
                  <a:lnTo>
                    <a:pt x="675914" y="186660"/>
                  </a:lnTo>
                  <a:lnTo>
                    <a:pt x="660305" y="139080"/>
                  </a:lnTo>
                  <a:lnTo>
                    <a:pt x="643148" y="92110"/>
                  </a:lnTo>
                  <a:lnTo>
                    <a:pt x="624468" y="45749"/>
                  </a:lnTo>
                  <a:lnTo>
                    <a:pt x="604291" y="0"/>
                  </a:lnTo>
                  <a:close/>
                </a:path>
              </a:pathLst>
            </a:custGeom>
            <a:solidFill>
              <a:srgbClr val="C31F3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 descr=""/>
          <p:cNvGrpSpPr/>
          <p:nvPr/>
        </p:nvGrpSpPr>
        <p:grpSpPr>
          <a:xfrm>
            <a:off x="500011" y="2524805"/>
            <a:ext cx="3098165" cy="2190115"/>
            <a:chOff x="500011" y="2524805"/>
            <a:chExt cx="3098165" cy="2190115"/>
          </a:xfrm>
        </p:grpSpPr>
        <p:sp>
          <p:nvSpPr>
            <p:cNvPr id="18" name="object 18" descr=""/>
            <p:cNvSpPr/>
            <p:nvPr/>
          </p:nvSpPr>
          <p:spPr>
            <a:xfrm>
              <a:off x="2773645" y="3446359"/>
              <a:ext cx="751840" cy="600075"/>
            </a:xfrm>
            <a:custGeom>
              <a:avLst/>
              <a:gdLst/>
              <a:ahLst/>
              <a:cxnLst/>
              <a:rect l="l" t="t" r="r" b="b"/>
              <a:pathLst>
                <a:path w="751839" h="600075">
                  <a:moveTo>
                    <a:pt x="99071" y="0"/>
                  </a:moveTo>
                  <a:lnTo>
                    <a:pt x="78958" y="53262"/>
                  </a:lnTo>
                  <a:lnTo>
                    <a:pt x="55738" y="104514"/>
                  </a:lnTo>
                  <a:lnTo>
                    <a:pt x="29417" y="153614"/>
                  </a:lnTo>
                  <a:lnTo>
                    <a:pt x="0" y="200422"/>
                  </a:lnTo>
                  <a:lnTo>
                    <a:pt x="551515" y="599605"/>
                  </a:lnTo>
                  <a:lnTo>
                    <a:pt x="579447" y="558056"/>
                  </a:lnTo>
                  <a:lnTo>
                    <a:pt x="606010" y="515558"/>
                  </a:lnTo>
                  <a:lnTo>
                    <a:pt x="631176" y="472139"/>
                  </a:lnTo>
                  <a:lnTo>
                    <a:pt x="654917" y="427825"/>
                  </a:lnTo>
                  <a:lnTo>
                    <a:pt x="677206" y="382645"/>
                  </a:lnTo>
                  <a:lnTo>
                    <a:pt x="698015" y="336627"/>
                  </a:lnTo>
                  <a:lnTo>
                    <a:pt x="717317" y="289799"/>
                  </a:lnTo>
                  <a:lnTo>
                    <a:pt x="735084" y="242188"/>
                  </a:lnTo>
                  <a:lnTo>
                    <a:pt x="751290" y="193823"/>
                  </a:lnTo>
                  <a:lnTo>
                    <a:pt x="220661" y="36628"/>
                  </a:lnTo>
                  <a:lnTo>
                    <a:pt x="99071" y="0"/>
                  </a:lnTo>
                  <a:close/>
                </a:path>
              </a:pathLst>
            </a:custGeom>
            <a:solidFill>
              <a:srgbClr val="00AE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554077" y="3732217"/>
              <a:ext cx="708660" cy="713105"/>
            </a:xfrm>
            <a:custGeom>
              <a:avLst/>
              <a:gdLst/>
              <a:ahLst/>
              <a:cxnLst/>
              <a:rect l="l" t="t" r="r" b="b"/>
              <a:pathLst>
                <a:path w="708660" h="713104">
                  <a:moveTo>
                    <a:pt x="156808" y="0"/>
                  </a:moveTo>
                  <a:lnTo>
                    <a:pt x="120944" y="39405"/>
                  </a:lnTo>
                  <a:lnTo>
                    <a:pt x="82750" y="76363"/>
                  </a:lnTo>
                  <a:lnTo>
                    <a:pt x="42383" y="110858"/>
                  </a:lnTo>
                  <a:lnTo>
                    <a:pt x="0" y="142872"/>
                  </a:lnTo>
                  <a:lnTo>
                    <a:pt x="369857" y="712918"/>
                  </a:lnTo>
                  <a:lnTo>
                    <a:pt x="411735" y="683175"/>
                  </a:lnTo>
                  <a:lnTo>
                    <a:pt x="452612" y="652026"/>
                  </a:lnTo>
                  <a:lnTo>
                    <a:pt x="492458" y="619526"/>
                  </a:lnTo>
                  <a:lnTo>
                    <a:pt x="531246" y="585729"/>
                  </a:lnTo>
                  <a:lnTo>
                    <a:pt x="568949" y="550688"/>
                  </a:lnTo>
                  <a:lnTo>
                    <a:pt x="605537" y="514459"/>
                  </a:lnTo>
                  <a:lnTo>
                    <a:pt x="640983" y="477096"/>
                  </a:lnTo>
                  <a:lnTo>
                    <a:pt x="675259" y="438652"/>
                  </a:lnTo>
                  <a:lnTo>
                    <a:pt x="708338" y="399182"/>
                  </a:lnTo>
                  <a:lnTo>
                    <a:pt x="156808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266750" y="3932585"/>
              <a:ext cx="568325" cy="744220"/>
            </a:xfrm>
            <a:custGeom>
              <a:avLst/>
              <a:gdLst/>
              <a:ahLst/>
              <a:cxnLst/>
              <a:rect l="l" t="t" r="r" b="b"/>
              <a:pathLst>
                <a:path w="568325" h="744220">
                  <a:moveTo>
                    <a:pt x="198161" y="0"/>
                  </a:moveTo>
                  <a:lnTo>
                    <a:pt x="150485" y="23394"/>
                  </a:lnTo>
                  <a:lnTo>
                    <a:pt x="101568" y="44164"/>
                  </a:lnTo>
                  <a:lnTo>
                    <a:pt x="51408" y="62159"/>
                  </a:lnTo>
                  <a:lnTo>
                    <a:pt x="0" y="77227"/>
                  </a:lnTo>
                  <a:lnTo>
                    <a:pt x="125500" y="744170"/>
                  </a:lnTo>
                  <a:lnTo>
                    <a:pt x="177957" y="731274"/>
                  </a:lnTo>
                  <a:lnTo>
                    <a:pt x="229657" y="716688"/>
                  </a:lnTo>
                  <a:lnTo>
                    <a:pt x="280572" y="700425"/>
                  </a:lnTo>
                  <a:lnTo>
                    <a:pt x="330674" y="682500"/>
                  </a:lnTo>
                  <a:lnTo>
                    <a:pt x="379935" y="662925"/>
                  </a:lnTo>
                  <a:lnTo>
                    <a:pt x="428327" y="641714"/>
                  </a:lnTo>
                  <a:lnTo>
                    <a:pt x="475824" y="618881"/>
                  </a:lnTo>
                  <a:lnTo>
                    <a:pt x="522397" y="594438"/>
                  </a:lnTo>
                  <a:lnTo>
                    <a:pt x="568018" y="568401"/>
                  </a:lnTo>
                  <a:lnTo>
                    <a:pt x="198161" y="0"/>
                  </a:lnTo>
                  <a:close/>
                </a:path>
              </a:pathLst>
            </a:custGeom>
            <a:solidFill>
              <a:srgbClr val="8F18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824231" y="4029497"/>
              <a:ext cx="464184" cy="685165"/>
            </a:xfrm>
            <a:custGeom>
              <a:avLst/>
              <a:gdLst/>
              <a:ahLst/>
              <a:cxnLst/>
              <a:rect l="l" t="t" r="r" b="b"/>
              <a:pathLst>
                <a:path w="464185" h="685164">
                  <a:moveTo>
                    <a:pt x="338475" y="0"/>
                  </a:moveTo>
                  <a:lnTo>
                    <a:pt x="309986" y="3373"/>
                  </a:lnTo>
                  <a:lnTo>
                    <a:pt x="281336" y="5982"/>
                  </a:lnTo>
                  <a:lnTo>
                    <a:pt x="252363" y="7665"/>
                  </a:lnTo>
                  <a:lnTo>
                    <a:pt x="222904" y="8262"/>
                  </a:lnTo>
                  <a:lnTo>
                    <a:pt x="200881" y="7951"/>
                  </a:lnTo>
                  <a:lnTo>
                    <a:pt x="179159" y="7021"/>
                  </a:lnTo>
                  <a:lnTo>
                    <a:pt x="157439" y="5478"/>
                  </a:lnTo>
                  <a:lnTo>
                    <a:pt x="135417" y="3326"/>
                  </a:lnTo>
                  <a:lnTo>
                    <a:pt x="0" y="668613"/>
                  </a:lnTo>
                  <a:lnTo>
                    <a:pt x="54803" y="676030"/>
                  </a:lnTo>
                  <a:lnTo>
                    <a:pt x="110218" y="681138"/>
                  </a:lnTo>
                  <a:lnTo>
                    <a:pt x="166249" y="684090"/>
                  </a:lnTo>
                  <a:lnTo>
                    <a:pt x="222904" y="685040"/>
                  </a:lnTo>
                  <a:lnTo>
                    <a:pt x="272080" y="684265"/>
                  </a:lnTo>
                  <a:lnTo>
                    <a:pt x="320615" y="681992"/>
                  </a:lnTo>
                  <a:lnTo>
                    <a:pt x="368669" y="678299"/>
                  </a:lnTo>
                  <a:lnTo>
                    <a:pt x="416403" y="673266"/>
                  </a:lnTo>
                  <a:lnTo>
                    <a:pt x="463977" y="666972"/>
                  </a:lnTo>
                  <a:lnTo>
                    <a:pt x="338475" y="0"/>
                  </a:lnTo>
                  <a:close/>
                </a:path>
              </a:pathLst>
            </a:custGeom>
            <a:solidFill>
              <a:srgbClr val="F36D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294213" y="3934249"/>
              <a:ext cx="561975" cy="746125"/>
            </a:xfrm>
            <a:custGeom>
              <a:avLst/>
              <a:gdLst/>
              <a:ahLst/>
              <a:cxnLst/>
              <a:rect l="l" t="t" r="r" b="b"/>
              <a:pathLst>
                <a:path w="561975" h="746125">
                  <a:moveTo>
                    <a:pt x="341828" y="0"/>
                  </a:moveTo>
                  <a:lnTo>
                    <a:pt x="0" y="586446"/>
                  </a:lnTo>
                  <a:lnTo>
                    <a:pt x="44408" y="609865"/>
                  </a:lnTo>
                  <a:lnTo>
                    <a:pt x="89548" y="631919"/>
                  </a:lnTo>
                  <a:lnTo>
                    <a:pt x="135420" y="652581"/>
                  </a:lnTo>
                  <a:lnTo>
                    <a:pt x="182023" y="671823"/>
                  </a:lnTo>
                  <a:lnTo>
                    <a:pt x="229358" y="689618"/>
                  </a:lnTo>
                  <a:lnTo>
                    <a:pt x="277425" y="705940"/>
                  </a:lnTo>
                  <a:lnTo>
                    <a:pt x="326225" y="720761"/>
                  </a:lnTo>
                  <a:lnTo>
                    <a:pt x="375757" y="734055"/>
                  </a:lnTo>
                  <a:lnTo>
                    <a:pt x="426024" y="745793"/>
                  </a:lnTo>
                  <a:lnTo>
                    <a:pt x="561395" y="82109"/>
                  </a:lnTo>
                  <a:lnTo>
                    <a:pt x="515268" y="70120"/>
                  </a:lnTo>
                  <a:lnTo>
                    <a:pt x="470082" y="55833"/>
                  </a:lnTo>
                  <a:lnTo>
                    <a:pt x="426002" y="39329"/>
                  </a:lnTo>
                  <a:lnTo>
                    <a:pt x="383195" y="20690"/>
                  </a:lnTo>
                  <a:lnTo>
                    <a:pt x="341828" y="0"/>
                  </a:lnTo>
                  <a:close/>
                </a:path>
              </a:pathLst>
            </a:custGeom>
            <a:solidFill>
              <a:srgbClr val="E1148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71031" y="3451294"/>
              <a:ext cx="761365" cy="611505"/>
            </a:xfrm>
            <a:custGeom>
              <a:avLst/>
              <a:gdLst/>
              <a:ahLst/>
              <a:cxnLst/>
              <a:rect l="l" t="t" r="r" b="b"/>
              <a:pathLst>
                <a:path w="761365" h="611504">
                  <a:moveTo>
                    <a:pt x="653862" y="0"/>
                  </a:moveTo>
                  <a:lnTo>
                    <a:pt x="0" y="188888"/>
                  </a:lnTo>
                  <a:lnTo>
                    <a:pt x="16867" y="238953"/>
                  </a:lnTo>
                  <a:lnTo>
                    <a:pt x="35500" y="288357"/>
                  </a:lnTo>
                  <a:lnTo>
                    <a:pt x="55833" y="337044"/>
                  </a:lnTo>
                  <a:lnTo>
                    <a:pt x="77796" y="384960"/>
                  </a:lnTo>
                  <a:lnTo>
                    <a:pt x="101322" y="432051"/>
                  </a:lnTo>
                  <a:lnTo>
                    <a:pt x="126344" y="478263"/>
                  </a:lnTo>
                  <a:lnTo>
                    <a:pt x="152793" y="523541"/>
                  </a:lnTo>
                  <a:lnTo>
                    <a:pt x="180601" y="567830"/>
                  </a:lnTo>
                  <a:lnTo>
                    <a:pt x="209701" y="611078"/>
                  </a:lnTo>
                  <a:lnTo>
                    <a:pt x="761194" y="211895"/>
                  </a:lnTo>
                  <a:lnTo>
                    <a:pt x="735448" y="172523"/>
                  </a:lnTo>
                  <a:lnTo>
                    <a:pt x="711760" y="131408"/>
                  </a:lnTo>
                  <a:lnTo>
                    <a:pt x="690213" y="88789"/>
                  </a:lnTo>
                  <a:lnTo>
                    <a:pt x="670887" y="44906"/>
                  </a:lnTo>
                  <a:lnTo>
                    <a:pt x="653862" y="0"/>
                  </a:lnTo>
                  <a:close/>
                </a:path>
              </a:pathLst>
            </a:custGeom>
            <a:solidFill>
              <a:srgbClr val="CF8D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45117" y="3746962"/>
              <a:ext cx="700405" cy="720090"/>
            </a:xfrm>
            <a:custGeom>
              <a:avLst/>
              <a:gdLst/>
              <a:ahLst/>
              <a:cxnLst/>
              <a:rect l="l" t="t" r="r" b="b"/>
              <a:pathLst>
                <a:path w="700405" h="720089">
                  <a:moveTo>
                    <a:pt x="553143" y="0"/>
                  </a:moveTo>
                  <a:lnTo>
                    <a:pt x="549854" y="1667"/>
                  </a:lnTo>
                  <a:lnTo>
                    <a:pt x="0" y="399182"/>
                  </a:lnTo>
                  <a:lnTo>
                    <a:pt x="31253" y="435699"/>
                  </a:lnTo>
                  <a:lnTo>
                    <a:pt x="63577" y="471298"/>
                  </a:lnTo>
                  <a:lnTo>
                    <a:pt x="96951" y="505950"/>
                  </a:lnTo>
                  <a:lnTo>
                    <a:pt x="131355" y="539626"/>
                  </a:lnTo>
                  <a:lnTo>
                    <a:pt x="166771" y="572297"/>
                  </a:lnTo>
                  <a:lnTo>
                    <a:pt x="203178" y="603932"/>
                  </a:lnTo>
                  <a:lnTo>
                    <a:pt x="240556" y="634502"/>
                  </a:lnTo>
                  <a:lnTo>
                    <a:pt x="278886" y="663978"/>
                  </a:lnTo>
                  <a:lnTo>
                    <a:pt x="318148" y="692330"/>
                  </a:lnTo>
                  <a:lnTo>
                    <a:pt x="358322" y="719528"/>
                  </a:lnTo>
                  <a:lnTo>
                    <a:pt x="700092" y="131453"/>
                  </a:lnTo>
                  <a:lnTo>
                    <a:pt x="660171" y="101894"/>
                  </a:lnTo>
                  <a:lnTo>
                    <a:pt x="622269" y="70032"/>
                  </a:lnTo>
                  <a:lnTo>
                    <a:pt x="586541" y="36017"/>
                  </a:lnTo>
                  <a:lnTo>
                    <a:pt x="553143" y="0"/>
                  </a:lnTo>
                  <a:close/>
                </a:path>
              </a:pathLst>
            </a:custGeom>
            <a:solidFill>
              <a:srgbClr val="F99D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00011" y="3058654"/>
              <a:ext cx="697230" cy="480059"/>
            </a:xfrm>
            <a:custGeom>
              <a:avLst/>
              <a:gdLst/>
              <a:ahLst/>
              <a:cxnLst/>
              <a:rect l="l" t="t" r="r" b="b"/>
              <a:pathLst>
                <a:path w="697230" h="480060">
                  <a:moveTo>
                    <a:pt x="3326" y="0"/>
                  </a:moveTo>
                  <a:lnTo>
                    <a:pt x="662" y="36349"/>
                  </a:lnTo>
                  <a:lnTo>
                    <a:pt x="0" y="48516"/>
                  </a:lnTo>
                  <a:lnTo>
                    <a:pt x="0" y="186296"/>
                  </a:lnTo>
                  <a:lnTo>
                    <a:pt x="3102" y="236328"/>
                  </a:lnTo>
                  <a:lnTo>
                    <a:pt x="7828" y="286005"/>
                  </a:lnTo>
                  <a:lnTo>
                    <a:pt x="14176" y="335254"/>
                  </a:lnTo>
                  <a:lnTo>
                    <a:pt x="22146" y="383999"/>
                  </a:lnTo>
                  <a:lnTo>
                    <a:pt x="31739" y="432166"/>
                  </a:lnTo>
                  <a:lnTo>
                    <a:pt x="42955" y="479681"/>
                  </a:lnTo>
                  <a:lnTo>
                    <a:pt x="696796" y="290793"/>
                  </a:lnTo>
                  <a:lnTo>
                    <a:pt x="689092" y="247621"/>
                  </a:lnTo>
                  <a:lnTo>
                    <a:pt x="683389" y="204137"/>
                  </a:lnTo>
                  <a:lnTo>
                    <a:pt x="679848" y="160030"/>
                  </a:lnTo>
                  <a:lnTo>
                    <a:pt x="678632" y="114987"/>
                  </a:lnTo>
                  <a:lnTo>
                    <a:pt x="678840" y="97563"/>
                  </a:lnTo>
                  <a:lnTo>
                    <a:pt x="679335" y="88462"/>
                  </a:lnTo>
                  <a:lnTo>
                    <a:pt x="680298" y="78893"/>
                  </a:lnTo>
                  <a:lnTo>
                    <a:pt x="3326" y="0"/>
                  </a:lnTo>
                  <a:close/>
                </a:path>
              </a:pathLst>
            </a:custGeom>
            <a:solidFill>
              <a:srgbClr val="48773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13233" y="2524805"/>
              <a:ext cx="743585" cy="509270"/>
            </a:xfrm>
            <a:custGeom>
              <a:avLst/>
              <a:gdLst/>
              <a:ahLst/>
              <a:cxnLst/>
              <a:rect l="l" t="t" r="r" b="b"/>
              <a:pathLst>
                <a:path w="743585" h="509269">
                  <a:moveTo>
                    <a:pt x="128797" y="0"/>
                  </a:moveTo>
                  <a:lnTo>
                    <a:pt x="108616" y="44774"/>
                  </a:lnTo>
                  <a:lnTo>
                    <a:pt x="89902" y="90371"/>
                  </a:lnTo>
                  <a:lnTo>
                    <a:pt x="72657" y="136766"/>
                  </a:lnTo>
                  <a:lnTo>
                    <a:pt x="56879" y="183932"/>
                  </a:lnTo>
                  <a:lnTo>
                    <a:pt x="42568" y="231841"/>
                  </a:lnTo>
                  <a:lnTo>
                    <a:pt x="29725" y="280469"/>
                  </a:lnTo>
                  <a:lnTo>
                    <a:pt x="18349" y="329788"/>
                  </a:lnTo>
                  <a:lnTo>
                    <a:pt x="8441" y="379771"/>
                  </a:lnTo>
                  <a:lnTo>
                    <a:pt x="0" y="430394"/>
                  </a:lnTo>
                  <a:lnTo>
                    <a:pt x="677001" y="509230"/>
                  </a:lnTo>
                  <a:lnTo>
                    <a:pt x="685927" y="463477"/>
                  </a:lnTo>
                  <a:lnTo>
                    <a:pt x="696913" y="418835"/>
                  </a:lnTo>
                  <a:lnTo>
                    <a:pt x="710039" y="375221"/>
                  </a:lnTo>
                  <a:lnTo>
                    <a:pt x="725385" y="332550"/>
                  </a:lnTo>
                  <a:lnTo>
                    <a:pt x="743032" y="290736"/>
                  </a:lnTo>
                  <a:lnTo>
                    <a:pt x="128797" y="0"/>
                  </a:lnTo>
                  <a:close/>
                </a:path>
              </a:pathLst>
            </a:custGeom>
            <a:solidFill>
              <a:srgbClr val="007D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899134" y="3071793"/>
              <a:ext cx="698500" cy="466725"/>
            </a:xfrm>
            <a:custGeom>
              <a:avLst/>
              <a:gdLst/>
              <a:ahLst/>
              <a:cxnLst/>
              <a:rect l="l" t="t" r="r" b="b"/>
              <a:pathLst>
                <a:path w="698500" h="466725">
                  <a:moveTo>
                    <a:pt x="695126" y="0"/>
                  </a:moveTo>
                  <a:lnTo>
                    <a:pt x="16549" y="67363"/>
                  </a:lnTo>
                  <a:lnTo>
                    <a:pt x="16549" y="101847"/>
                  </a:lnTo>
                  <a:lnTo>
                    <a:pt x="15593" y="145651"/>
                  </a:lnTo>
                  <a:lnTo>
                    <a:pt x="12621" y="188530"/>
                  </a:lnTo>
                  <a:lnTo>
                    <a:pt x="7475" y="230785"/>
                  </a:lnTo>
                  <a:lnTo>
                    <a:pt x="0" y="272718"/>
                  </a:lnTo>
                  <a:lnTo>
                    <a:pt x="653892" y="466542"/>
                  </a:lnTo>
                  <a:lnTo>
                    <a:pt x="665189" y="416180"/>
                  </a:lnTo>
                  <a:lnTo>
                    <a:pt x="674990" y="365093"/>
                  </a:lnTo>
                  <a:lnTo>
                    <a:pt x="683208" y="313367"/>
                  </a:lnTo>
                  <a:lnTo>
                    <a:pt x="689754" y="261091"/>
                  </a:lnTo>
                  <a:lnTo>
                    <a:pt x="694540" y="208354"/>
                  </a:lnTo>
                  <a:lnTo>
                    <a:pt x="697476" y="155243"/>
                  </a:lnTo>
                  <a:lnTo>
                    <a:pt x="698474" y="101847"/>
                  </a:lnTo>
                  <a:lnTo>
                    <a:pt x="698186" y="76242"/>
                  </a:lnTo>
                  <a:lnTo>
                    <a:pt x="697427" y="50944"/>
                  </a:lnTo>
                  <a:lnTo>
                    <a:pt x="695126" y="0"/>
                  </a:lnTo>
                  <a:close/>
                </a:path>
              </a:pathLst>
            </a:custGeom>
            <a:solidFill>
              <a:srgbClr val="EF402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/>
          <p:nvPr/>
        </p:nvSpPr>
        <p:spPr>
          <a:xfrm>
            <a:off x="2096679" y="1632798"/>
            <a:ext cx="471170" cy="715010"/>
          </a:xfrm>
          <a:custGeom>
            <a:avLst/>
            <a:gdLst/>
            <a:ahLst/>
            <a:cxnLst/>
            <a:rect l="l" t="t" r="r" b="b"/>
            <a:pathLst>
              <a:path w="471169" h="715010">
                <a:moveTo>
                  <a:pt x="0" y="0"/>
                </a:moveTo>
                <a:lnTo>
                  <a:pt x="3340" y="678445"/>
                </a:lnTo>
                <a:lnTo>
                  <a:pt x="55960" y="682696"/>
                </a:lnTo>
                <a:lnTo>
                  <a:pt x="107337" y="690342"/>
                </a:lnTo>
                <a:lnTo>
                  <a:pt x="157482" y="701076"/>
                </a:lnTo>
                <a:lnTo>
                  <a:pt x="206405" y="714592"/>
                </a:lnTo>
                <a:lnTo>
                  <a:pt x="470609" y="88706"/>
                </a:lnTo>
                <a:lnTo>
                  <a:pt x="426181" y="73585"/>
                </a:lnTo>
                <a:lnTo>
                  <a:pt x="381087" y="59773"/>
                </a:lnTo>
                <a:lnTo>
                  <a:pt x="335359" y="47301"/>
                </a:lnTo>
                <a:lnTo>
                  <a:pt x="289024" y="36199"/>
                </a:lnTo>
                <a:lnTo>
                  <a:pt x="242115" y="26495"/>
                </a:lnTo>
                <a:lnTo>
                  <a:pt x="194661" y="18220"/>
                </a:lnTo>
                <a:lnTo>
                  <a:pt x="146693" y="11403"/>
                </a:lnTo>
                <a:lnTo>
                  <a:pt x="98239" y="6075"/>
                </a:lnTo>
                <a:lnTo>
                  <a:pt x="49332" y="2264"/>
                </a:lnTo>
                <a:lnTo>
                  <a:pt x="0" y="0"/>
                </a:lnTo>
                <a:close/>
              </a:path>
            </a:pathLst>
          </a:custGeom>
          <a:solidFill>
            <a:srgbClr val="EB1C2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9" name="object 29" descr=""/>
          <p:cNvGrpSpPr/>
          <p:nvPr/>
        </p:nvGrpSpPr>
        <p:grpSpPr>
          <a:xfrm>
            <a:off x="689910" y="1632798"/>
            <a:ext cx="1304925" cy="1090930"/>
            <a:chOff x="689910" y="1632798"/>
            <a:chExt cx="1304925" cy="1090930"/>
          </a:xfrm>
        </p:grpSpPr>
        <p:sp>
          <p:nvSpPr>
            <p:cNvPr id="30" name="object 30" descr=""/>
            <p:cNvSpPr/>
            <p:nvPr/>
          </p:nvSpPr>
          <p:spPr>
            <a:xfrm>
              <a:off x="1536962" y="1632798"/>
              <a:ext cx="457834" cy="713105"/>
            </a:xfrm>
            <a:custGeom>
              <a:avLst/>
              <a:gdLst/>
              <a:ahLst/>
              <a:cxnLst/>
              <a:rect l="l" t="t" r="r" b="b"/>
              <a:pathLst>
                <a:path w="457835" h="713105">
                  <a:moveTo>
                    <a:pt x="454060" y="0"/>
                  </a:moveTo>
                  <a:lnTo>
                    <a:pt x="401476" y="2976"/>
                  </a:lnTo>
                  <a:lnTo>
                    <a:pt x="349394" y="7550"/>
                  </a:lnTo>
                  <a:lnTo>
                    <a:pt x="297826" y="13736"/>
                  </a:lnTo>
                  <a:lnTo>
                    <a:pt x="246787" y="21546"/>
                  </a:lnTo>
                  <a:lnTo>
                    <a:pt x="196291" y="30995"/>
                  </a:lnTo>
                  <a:lnTo>
                    <a:pt x="146350" y="42094"/>
                  </a:lnTo>
                  <a:lnTo>
                    <a:pt x="96979" y="54859"/>
                  </a:lnTo>
                  <a:lnTo>
                    <a:pt x="48191" y="69301"/>
                  </a:lnTo>
                  <a:lnTo>
                    <a:pt x="0" y="85435"/>
                  </a:lnTo>
                  <a:lnTo>
                    <a:pt x="259234" y="712929"/>
                  </a:lnTo>
                  <a:lnTo>
                    <a:pt x="307820" y="699698"/>
                  </a:lnTo>
                  <a:lnTo>
                    <a:pt x="357035" y="689532"/>
                  </a:lnTo>
                  <a:lnTo>
                    <a:pt x="406878" y="682444"/>
                  </a:lnTo>
                  <a:lnTo>
                    <a:pt x="457347" y="678445"/>
                  </a:lnTo>
                  <a:lnTo>
                    <a:pt x="454060" y="0"/>
                  </a:lnTo>
                  <a:close/>
                </a:path>
              </a:pathLst>
            </a:custGeom>
            <a:solidFill>
              <a:srgbClr val="1836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056469" y="1755989"/>
              <a:ext cx="640715" cy="739775"/>
            </a:xfrm>
            <a:custGeom>
              <a:avLst/>
              <a:gdLst/>
              <a:ahLst/>
              <a:cxnLst/>
              <a:rect l="l" t="t" r="r" b="b"/>
              <a:pathLst>
                <a:path w="640714" h="739775">
                  <a:moveTo>
                    <a:pt x="383087" y="0"/>
                  </a:moveTo>
                  <a:lnTo>
                    <a:pt x="337223" y="20441"/>
                  </a:lnTo>
                  <a:lnTo>
                    <a:pt x="292121" y="42301"/>
                  </a:lnTo>
                  <a:lnTo>
                    <a:pt x="247808" y="65537"/>
                  </a:lnTo>
                  <a:lnTo>
                    <a:pt x="204310" y="90111"/>
                  </a:lnTo>
                  <a:lnTo>
                    <a:pt x="161655" y="115983"/>
                  </a:lnTo>
                  <a:lnTo>
                    <a:pt x="119869" y="143111"/>
                  </a:lnTo>
                  <a:lnTo>
                    <a:pt x="78980" y="171457"/>
                  </a:lnTo>
                  <a:lnTo>
                    <a:pt x="39015" y="200979"/>
                  </a:lnTo>
                  <a:lnTo>
                    <a:pt x="0" y="231639"/>
                  </a:lnTo>
                  <a:lnTo>
                    <a:pt x="454083" y="739206"/>
                  </a:lnTo>
                  <a:lnTo>
                    <a:pt x="497382" y="706266"/>
                  </a:lnTo>
                  <a:lnTo>
                    <a:pt x="543014" y="676392"/>
                  </a:lnTo>
                  <a:lnTo>
                    <a:pt x="590820" y="649594"/>
                  </a:lnTo>
                  <a:lnTo>
                    <a:pt x="640645" y="625885"/>
                  </a:lnTo>
                  <a:lnTo>
                    <a:pt x="383087" y="0"/>
                  </a:lnTo>
                  <a:close/>
                </a:path>
              </a:pathLst>
            </a:custGeom>
            <a:solidFill>
              <a:srgbClr val="0255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689910" y="2058259"/>
              <a:ext cx="741680" cy="665480"/>
            </a:xfrm>
            <a:custGeom>
              <a:avLst/>
              <a:gdLst/>
              <a:ahLst/>
              <a:cxnLst/>
              <a:rect l="l" t="t" r="r" b="b"/>
              <a:pathLst>
                <a:path w="741680" h="665480">
                  <a:moveTo>
                    <a:pt x="288958" y="0"/>
                  </a:moveTo>
                  <a:lnTo>
                    <a:pt x="251543" y="36737"/>
                  </a:lnTo>
                  <a:lnTo>
                    <a:pt x="215296" y="74680"/>
                  </a:lnTo>
                  <a:lnTo>
                    <a:pt x="180286" y="113816"/>
                  </a:lnTo>
                  <a:lnTo>
                    <a:pt x="146581" y="154130"/>
                  </a:lnTo>
                  <a:lnTo>
                    <a:pt x="114248" y="195609"/>
                  </a:lnTo>
                  <a:lnTo>
                    <a:pt x="83355" y="238240"/>
                  </a:lnTo>
                  <a:lnTo>
                    <a:pt x="53971" y="282008"/>
                  </a:lnTo>
                  <a:lnTo>
                    <a:pt x="26163" y="326900"/>
                  </a:lnTo>
                  <a:lnTo>
                    <a:pt x="0" y="372902"/>
                  </a:lnTo>
                  <a:lnTo>
                    <a:pt x="615899" y="665306"/>
                  </a:lnTo>
                  <a:lnTo>
                    <a:pt x="644094" y="622849"/>
                  </a:lnTo>
                  <a:lnTo>
                    <a:pt x="674300" y="581932"/>
                  </a:lnTo>
                  <a:lnTo>
                    <a:pt x="706680" y="542866"/>
                  </a:lnTo>
                  <a:lnTo>
                    <a:pt x="741398" y="505962"/>
                  </a:lnTo>
                  <a:lnTo>
                    <a:pt x="288958" y="0"/>
                  </a:lnTo>
                  <a:close/>
                </a:path>
              </a:pathLst>
            </a:custGeom>
            <a:solidFill>
              <a:srgbClr val="5DBB46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3" name="object 3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97035" y="3916339"/>
            <a:ext cx="426652" cy="266442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133231" y="3191878"/>
            <a:ext cx="355299" cy="154129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082892" y="2744557"/>
            <a:ext cx="302030" cy="223660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182182" y="1815400"/>
            <a:ext cx="198418" cy="252831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746166" y="3959611"/>
            <a:ext cx="275636" cy="247967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25796" y="3578418"/>
            <a:ext cx="443268" cy="247484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935378" y="4270787"/>
            <a:ext cx="272703" cy="263044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039397" y="3578418"/>
            <a:ext cx="213080" cy="247967"/>
          </a:xfrm>
          <a:prstGeom prst="rect">
            <a:avLst/>
          </a:prstGeom>
        </p:spPr>
      </p:pic>
      <p:pic>
        <p:nvPicPr>
          <p:cNvPr id="41" name="object 41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42715" y="2698855"/>
            <a:ext cx="443268" cy="236300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349813" y="4196397"/>
            <a:ext cx="283946" cy="270823"/>
          </a:xfrm>
          <a:prstGeom prst="rect">
            <a:avLst/>
          </a:prstGeom>
        </p:spPr>
      </p:pic>
      <p:pic>
        <p:nvPicPr>
          <p:cNvPr id="43" name="object 43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518011" y="4215362"/>
            <a:ext cx="241427" cy="232895"/>
          </a:xfrm>
          <a:prstGeom prst="rect">
            <a:avLst/>
          </a:prstGeom>
        </p:spPr>
      </p:pic>
      <p:pic>
        <p:nvPicPr>
          <p:cNvPr id="44" name="object 44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46698" y="2327871"/>
            <a:ext cx="253645" cy="233869"/>
          </a:xfrm>
          <a:prstGeom prst="rect">
            <a:avLst/>
          </a:prstGeom>
        </p:spPr>
      </p:pic>
      <p:pic>
        <p:nvPicPr>
          <p:cNvPr id="45" name="object 45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275116" y="2015718"/>
            <a:ext cx="246804" cy="228523"/>
          </a:xfrm>
          <a:prstGeom prst="rect">
            <a:avLst/>
          </a:prstGeom>
        </p:spPr>
      </p:pic>
      <p:pic>
        <p:nvPicPr>
          <p:cNvPr id="46" name="object 46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705190" y="1814428"/>
            <a:ext cx="254623" cy="261096"/>
          </a:xfrm>
          <a:prstGeom prst="rect">
            <a:avLst/>
          </a:prstGeom>
        </p:spPr>
      </p:pic>
      <p:grpSp>
        <p:nvGrpSpPr>
          <p:cNvPr id="47" name="object 47" descr=""/>
          <p:cNvGrpSpPr/>
          <p:nvPr/>
        </p:nvGrpSpPr>
        <p:grpSpPr>
          <a:xfrm>
            <a:off x="2529173" y="1993841"/>
            <a:ext cx="686435" cy="573405"/>
            <a:chOff x="2529173" y="1993841"/>
            <a:chExt cx="686435" cy="573405"/>
          </a:xfrm>
        </p:grpSpPr>
        <p:pic>
          <p:nvPicPr>
            <p:cNvPr id="48" name="object 4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29173" y="1993841"/>
              <a:ext cx="309848" cy="308260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69322" y="2333221"/>
              <a:ext cx="346014" cy="233869"/>
            </a:xfrm>
            <a:prstGeom prst="rect">
              <a:avLst/>
            </a:prstGeom>
          </p:spPr>
        </p:pic>
      </p:grpSp>
      <p:pic>
        <p:nvPicPr>
          <p:cNvPr id="50" name="object 50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85533" y="3159785"/>
            <a:ext cx="442781" cy="218796"/>
          </a:xfrm>
          <a:prstGeom prst="rect">
            <a:avLst/>
          </a:prstGeom>
        </p:spPr>
      </p:pic>
      <p:grpSp>
        <p:nvGrpSpPr>
          <p:cNvPr id="51" name="object 51" descr=""/>
          <p:cNvGrpSpPr/>
          <p:nvPr/>
        </p:nvGrpSpPr>
        <p:grpSpPr>
          <a:xfrm>
            <a:off x="89305" y="237106"/>
            <a:ext cx="440055" cy="2379980"/>
            <a:chOff x="89305" y="237106"/>
            <a:chExt cx="440055" cy="2379980"/>
          </a:xfrm>
        </p:grpSpPr>
        <p:pic>
          <p:nvPicPr>
            <p:cNvPr id="52" name="object 5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8256" y="237106"/>
              <a:ext cx="420781" cy="2379372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9305" y="237106"/>
              <a:ext cx="84308" cy="2379372"/>
            </a:xfrm>
            <a:prstGeom prst="rect">
              <a:avLst/>
            </a:prstGeom>
          </p:spPr>
        </p:pic>
      </p:grpSp>
      <p:pic>
        <p:nvPicPr>
          <p:cNvPr id="54" name="object 54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384065" y="1574665"/>
            <a:ext cx="340203" cy="178502"/>
          </a:xfrm>
          <a:prstGeom prst="rect">
            <a:avLst/>
          </a:prstGeom>
        </p:spPr>
      </p:pic>
      <p:pic>
        <p:nvPicPr>
          <p:cNvPr id="55" name="object 55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169893" y="1817813"/>
            <a:ext cx="2388665" cy="161578"/>
          </a:xfrm>
          <a:prstGeom prst="rect">
            <a:avLst/>
          </a:prstGeom>
        </p:spPr>
      </p:pic>
      <p:pic>
        <p:nvPicPr>
          <p:cNvPr id="56" name="object 56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439490" y="2084458"/>
            <a:ext cx="3849475" cy="106484"/>
          </a:xfrm>
          <a:prstGeom prst="rect">
            <a:avLst/>
          </a:prstGeom>
        </p:spPr>
      </p:pic>
      <p:pic>
        <p:nvPicPr>
          <p:cNvPr id="57" name="object 57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956693" y="919019"/>
            <a:ext cx="815068" cy="810888"/>
          </a:xfrm>
          <a:prstGeom prst="rect">
            <a:avLst/>
          </a:prstGeom>
        </p:spPr>
      </p:pic>
      <p:sp>
        <p:nvSpPr>
          <p:cNvPr id="58" name="object 58" descr=""/>
          <p:cNvSpPr/>
          <p:nvPr/>
        </p:nvSpPr>
        <p:spPr>
          <a:xfrm>
            <a:off x="4933072" y="6024693"/>
            <a:ext cx="520700" cy="102870"/>
          </a:xfrm>
          <a:custGeom>
            <a:avLst/>
            <a:gdLst/>
            <a:ahLst/>
            <a:cxnLst/>
            <a:rect l="l" t="t" r="r" b="b"/>
            <a:pathLst>
              <a:path w="520700" h="102870">
                <a:moveTo>
                  <a:pt x="22186" y="0"/>
                </a:moveTo>
                <a:lnTo>
                  <a:pt x="0" y="0"/>
                </a:lnTo>
                <a:lnTo>
                  <a:pt x="36281" y="100886"/>
                </a:lnTo>
                <a:lnTo>
                  <a:pt x="58395" y="100886"/>
                </a:lnTo>
                <a:lnTo>
                  <a:pt x="67766" y="74678"/>
                </a:lnTo>
                <a:lnTo>
                  <a:pt x="47937" y="74678"/>
                </a:lnTo>
                <a:lnTo>
                  <a:pt x="22186" y="0"/>
                </a:lnTo>
                <a:close/>
              </a:path>
              <a:path w="520700" h="102870">
                <a:moveTo>
                  <a:pt x="94467" y="0"/>
                </a:moveTo>
                <a:lnTo>
                  <a:pt x="72655" y="0"/>
                </a:lnTo>
                <a:lnTo>
                  <a:pt x="47937" y="74678"/>
                </a:lnTo>
                <a:lnTo>
                  <a:pt x="67766" y="74678"/>
                </a:lnTo>
                <a:lnTo>
                  <a:pt x="94467" y="0"/>
                </a:lnTo>
                <a:close/>
              </a:path>
              <a:path w="520700" h="102870">
                <a:moveTo>
                  <a:pt x="179871" y="0"/>
                </a:moveTo>
                <a:lnTo>
                  <a:pt x="104806" y="0"/>
                </a:lnTo>
                <a:lnTo>
                  <a:pt x="104806" y="100886"/>
                </a:lnTo>
                <a:lnTo>
                  <a:pt x="181853" y="100886"/>
                </a:lnTo>
                <a:lnTo>
                  <a:pt x="181853" y="83836"/>
                </a:lnTo>
                <a:lnTo>
                  <a:pt x="125337" y="83836"/>
                </a:lnTo>
                <a:lnTo>
                  <a:pt x="125337" y="56502"/>
                </a:lnTo>
                <a:lnTo>
                  <a:pt x="176043" y="56502"/>
                </a:lnTo>
                <a:lnTo>
                  <a:pt x="176043" y="39452"/>
                </a:lnTo>
                <a:lnTo>
                  <a:pt x="125337" y="39452"/>
                </a:lnTo>
                <a:lnTo>
                  <a:pt x="125337" y="17045"/>
                </a:lnTo>
                <a:lnTo>
                  <a:pt x="179871" y="17045"/>
                </a:lnTo>
                <a:lnTo>
                  <a:pt x="179871" y="0"/>
                </a:lnTo>
                <a:close/>
              </a:path>
              <a:path w="520700" h="102870">
                <a:moveTo>
                  <a:pt x="219147" y="0"/>
                </a:moveTo>
                <a:lnTo>
                  <a:pt x="199274" y="0"/>
                </a:lnTo>
                <a:lnTo>
                  <a:pt x="199274" y="100886"/>
                </a:lnTo>
                <a:lnTo>
                  <a:pt x="218254" y="100886"/>
                </a:lnTo>
                <a:lnTo>
                  <a:pt x="218254" y="34566"/>
                </a:lnTo>
                <a:lnTo>
                  <a:pt x="240486" y="34566"/>
                </a:lnTo>
                <a:lnTo>
                  <a:pt x="219147" y="0"/>
                </a:lnTo>
                <a:close/>
              </a:path>
              <a:path w="520700" h="102870">
                <a:moveTo>
                  <a:pt x="240486" y="34566"/>
                </a:moveTo>
                <a:lnTo>
                  <a:pt x="218254" y="34566"/>
                </a:lnTo>
                <a:lnTo>
                  <a:pt x="259351" y="100886"/>
                </a:lnTo>
                <a:lnTo>
                  <a:pt x="279867" y="100886"/>
                </a:lnTo>
                <a:lnTo>
                  <a:pt x="279867" y="67608"/>
                </a:lnTo>
                <a:lnTo>
                  <a:pt x="260884" y="67608"/>
                </a:lnTo>
                <a:lnTo>
                  <a:pt x="240486" y="34566"/>
                </a:lnTo>
                <a:close/>
              </a:path>
              <a:path w="520700" h="102870">
                <a:moveTo>
                  <a:pt x="279867" y="0"/>
                </a:moveTo>
                <a:lnTo>
                  <a:pt x="260884" y="0"/>
                </a:lnTo>
                <a:lnTo>
                  <a:pt x="260884" y="67608"/>
                </a:lnTo>
                <a:lnTo>
                  <a:pt x="279867" y="67608"/>
                </a:lnTo>
                <a:lnTo>
                  <a:pt x="279867" y="0"/>
                </a:lnTo>
                <a:close/>
              </a:path>
              <a:path w="520700" h="102870">
                <a:moveTo>
                  <a:pt x="322096" y="0"/>
                </a:moveTo>
                <a:lnTo>
                  <a:pt x="301561" y="0"/>
                </a:lnTo>
                <a:lnTo>
                  <a:pt x="301684" y="61473"/>
                </a:lnTo>
                <a:lnTo>
                  <a:pt x="303480" y="78999"/>
                </a:lnTo>
                <a:lnTo>
                  <a:pt x="303570" y="79491"/>
                </a:lnTo>
                <a:lnTo>
                  <a:pt x="326240" y="101686"/>
                </a:lnTo>
                <a:lnTo>
                  <a:pt x="326543" y="101686"/>
                </a:lnTo>
                <a:lnTo>
                  <a:pt x="333402" y="102718"/>
                </a:lnTo>
                <a:lnTo>
                  <a:pt x="351061" y="102718"/>
                </a:lnTo>
                <a:lnTo>
                  <a:pt x="357526" y="101686"/>
                </a:lnTo>
                <a:lnTo>
                  <a:pt x="367470" y="97599"/>
                </a:lnTo>
                <a:lnTo>
                  <a:pt x="371434" y="94877"/>
                </a:lnTo>
                <a:lnTo>
                  <a:pt x="374378" y="91422"/>
                </a:lnTo>
                <a:lnTo>
                  <a:pt x="377356" y="87972"/>
                </a:lnTo>
                <a:lnTo>
                  <a:pt x="378663" y="85248"/>
                </a:lnTo>
                <a:lnTo>
                  <a:pt x="336779" y="85248"/>
                </a:lnTo>
                <a:lnTo>
                  <a:pt x="332575" y="84075"/>
                </a:lnTo>
                <a:lnTo>
                  <a:pt x="332410" y="84075"/>
                </a:lnTo>
                <a:lnTo>
                  <a:pt x="325779" y="78999"/>
                </a:lnTo>
                <a:lnTo>
                  <a:pt x="322117" y="63827"/>
                </a:lnTo>
                <a:lnTo>
                  <a:pt x="322096" y="0"/>
                </a:lnTo>
                <a:close/>
              </a:path>
              <a:path w="520700" h="102870">
                <a:moveTo>
                  <a:pt x="382150" y="0"/>
                </a:moveTo>
                <a:lnTo>
                  <a:pt x="361605" y="0"/>
                </a:lnTo>
                <a:lnTo>
                  <a:pt x="361605" y="63827"/>
                </a:lnTo>
                <a:lnTo>
                  <a:pt x="361358" y="68563"/>
                </a:lnTo>
                <a:lnTo>
                  <a:pt x="348174" y="85248"/>
                </a:lnTo>
                <a:lnTo>
                  <a:pt x="378663" y="85248"/>
                </a:lnTo>
                <a:lnTo>
                  <a:pt x="381652" y="69537"/>
                </a:lnTo>
                <a:lnTo>
                  <a:pt x="381739" y="68563"/>
                </a:lnTo>
                <a:lnTo>
                  <a:pt x="381945" y="63827"/>
                </a:lnTo>
                <a:lnTo>
                  <a:pt x="382048" y="61473"/>
                </a:lnTo>
                <a:lnTo>
                  <a:pt x="382150" y="0"/>
                </a:lnTo>
                <a:close/>
              </a:path>
              <a:path w="520700" h="102870">
                <a:moveTo>
                  <a:pt x="478904" y="0"/>
                </a:moveTo>
                <a:lnTo>
                  <a:pt x="403840" y="0"/>
                </a:lnTo>
                <a:lnTo>
                  <a:pt x="403840" y="100886"/>
                </a:lnTo>
                <a:lnTo>
                  <a:pt x="480888" y="100886"/>
                </a:lnTo>
                <a:lnTo>
                  <a:pt x="480888" y="83836"/>
                </a:lnTo>
                <a:lnTo>
                  <a:pt x="424379" y="83836"/>
                </a:lnTo>
                <a:lnTo>
                  <a:pt x="424379" y="56502"/>
                </a:lnTo>
                <a:lnTo>
                  <a:pt x="475085" y="56502"/>
                </a:lnTo>
                <a:lnTo>
                  <a:pt x="475085" y="39452"/>
                </a:lnTo>
                <a:lnTo>
                  <a:pt x="424379" y="39452"/>
                </a:lnTo>
                <a:lnTo>
                  <a:pt x="424379" y="17045"/>
                </a:lnTo>
                <a:lnTo>
                  <a:pt x="478904" y="17045"/>
                </a:lnTo>
                <a:lnTo>
                  <a:pt x="478904" y="0"/>
                </a:lnTo>
                <a:close/>
              </a:path>
              <a:path w="520700" h="102870">
                <a:moveTo>
                  <a:pt x="520268" y="27755"/>
                </a:moveTo>
                <a:lnTo>
                  <a:pt x="500853" y="27755"/>
                </a:lnTo>
                <a:lnTo>
                  <a:pt x="500853" y="47063"/>
                </a:lnTo>
                <a:lnTo>
                  <a:pt x="520268" y="47063"/>
                </a:lnTo>
                <a:lnTo>
                  <a:pt x="520268" y="27755"/>
                </a:lnTo>
                <a:close/>
              </a:path>
              <a:path w="520700" h="102870">
                <a:moveTo>
                  <a:pt x="520268" y="81583"/>
                </a:moveTo>
                <a:lnTo>
                  <a:pt x="500853" y="81583"/>
                </a:lnTo>
                <a:lnTo>
                  <a:pt x="500853" y="100886"/>
                </a:lnTo>
                <a:lnTo>
                  <a:pt x="520268" y="100886"/>
                </a:lnTo>
                <a:lnTo>
                  <a:pt x="520268" y="81583"/>
                </a:lnTo>
                <a:close/>
              </a:path>
            </a:pathLst>
          </a:custGeom>
          <a:solidFill>
            <a:srgbClr val="FF2F1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9" name="object 59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348283" y="6229479"/>
            <a:ext cx="3689795" cy="110418"/>
          </a:xfrm>
          <a:prstGeom prst="rect">
            <a:avLst/>
          </a:prstGeom>
        </p:spPr>
      </p:pic>
      <p:sp>
        <p:nvSpPr>
          <p:cNvPr id="60" name="object 60" descr=""/>
          <p:cNvSpPr/>
          <p:nvPr/>
        </p:nvSpPr>
        <p:spPr>
          <a:xfrm>
            <a:off x="4988954" y="6476950"/>
            <a:ext cx="408940" cy="100965"/>
          </a:xfrm>
          <a:custGeom>
            <a:avLst/>
            <a:gdLst/>
            <a:ahLst/>
            <a:cxnLst/>
            <a:rect l="l" t="t" r="r" b="b"/>
            <a:pathLst>
              <a:path w="408939" h="100965">
                <a:moveTo>
                  <a:pt x="45778" y="0"/>
                </a:moveTo>
                <a:lnTo>
                  <a:pt x="0" y="0"/>
                </a:lnTo>
                <a:lnTo>
                  <a:pt x="0" y="100893"/>
                </a:lnTo>
                <a:lnTo>
                  <a:pt x="46019" y="100893"/>
                </a:lnTo>
                <a:lnTo>
                  <a:pt x="52034" y="100187"/>
                </a:lnTo>
                <a:lnTo>
                  <a:pt x="62557" y="96829"/>
                </a:lnTo>
                <a:lnTo>
                  <a:pt x="67349" y="94155"/>
                </a:lnTo>
                <a:lnTo>
                  <a:pt x="70891" y="90698"/>
                </a:lnTo>
                <a:lnTo>
                  <a:pt x="75592" y="86166"/>
                </a:lnTo>
                <a:lnTo>
                  <a:pt x="77005" y="83844"/>
                </a:lnTo>
                <a:lnTo>
                  <a:pt x="20538" y="83844"/>
                </a:lnTo>
                <a:lnTo>
                  <a:pt x="20538" y="17053"/>
                </a:lnTo>
                <a:lnTo>
                  <a:pt x="76928" y="17053"/>
                </a:lnTo>
                <a:lnTo>
                  <a:pt x="76112" y="15667"/>
                </a:lnTo>
                <a:lnTo>
                  <a:pt x="71864" y="11229"/>
                </a:lnTo>
                <a:lnTo>
                  <a:pt x="67637" y="6765"/>
                </a:lnTo>
                <a:lnTo>
                  <a:pt x="62536" y="3665"/>
                </a:lnTo>
                <a:lnTo>
                  <a:pt x="52189" y="637"/>
                </a:lnTo>
                <a:lnTo>
                  <a:pt x="45778" y="0"/>
                </a:lnTo>
                <a:close/>
              </a:path>
              <a:path w="408939" h="100965">
                <a:moveTo>
                  <a:pt x="76928" y="17053"/>
                </a:moveTo>
                <a:lnTo>
                  <a:pt x="38013" y="17053"/>
                </a:lnTo>
                <a:lnTo>
                  <a:pt x="43607" y="17381"/>
                </a:lnTo>
                <a:lnTo>
                  <a:pt x="50267" y="18835"/>
                </a:lnTo>
                <a:lnTo>
                  <a:pt x="63742" y="58266"/>
                </a:lnTo>
                <a:lnTo>
                  <a:pt x="63050" y="64443"/>
                </a:lnTo>
                <a:lnTo>
                  <a:pt x="41457" y="83844"/>
                </a:lnTo>
                <a:lnTo>
                  <a:pt x="77005" y="83844"/>
                </a:lnTo>
                <a:lnTo>
                  <a:pt x="79204" y="80225"/>
                </a:lnTo>
                <a:lnTo>
                  <a:pt x="83804" y="66862"/>
                </a:lnTo>
                <a:lnTo>
                  <a:pt x="84844" y="59724"/>
                </a:lnTo>
                <a:lnTo>
                  <a:pt x="84844" y="41969"/>
                </a:lnTo>
                <a:lnTo>
                  <a:pt x="83733" y="34005"/>
                </a:lnTo>
                <a:lnTo>
                  <a:pt x="79319" y="21113"/>
                </a:lnTo>
                <a:lnTo>
                  <a:pt x="76928" y="17053"/>
                </a:lnTo>
                <a:close/>
              </a:path>
              <a:path w="408939" h="100965">
                <a:moveTo>
                  <a:pt x="153010" y="0"/>
                </a:moveTo>
                <a:lnTo>
                  <a:pt x="131325" y="0"/>
                </a:lnTo>
                <a:lnTo>
                  <a:pt x="91948" y="100893"/>
                </a:lnTo>
                <a:lnTo>
                  <a:pt x="113667" y="100893"/>
                </a:lnTo>
                <a:lnTo>
                  <a:pt x="122091" y="77925"/>
                </a:lnTo>
                <a:lnTo>
                  <a:pt x="184394" y="77925"/>
                </a:lnTo>
                <a:lnTo>
                  <a:pt x="177527" y="60876"/>
                </a:lnTo>
                <a:lnTo>
                  <a:pt x="128322" y="60876"/>
                </a:lnTo>
                <a:lnTo>
                  <a:pt x="142016" y="23533"/>
                </a:lnTo>
                <a:lnTo>
                  <a:pt x="162488" y="23533"/>
                </a:lnTo>
                <a:lnTo>
                  <a:pt x="153010" y="0"/>
                </a:lnTo>
                <a:close/>
              </a:path>
              <a:path w="408939" h="100965">
                <a:moveTo>
                  <a:pt x="184394" y="77925"/>
                </a:moveTo>
                <a:lnTo>
                  <a:pt x="162767" y="77925"/>
                </a:lnTo>
                <a:lnTo>
                  <a:pt x="171518" y="100893"/>
                </a:lnTo>
                <a:lnTo>
                  <a:pt x="193644" y="100893"/>
                </a:lnTo>
                <a:lnTo>
                  <a:pt x="184394" y="77925"/>
                </a:lnTo>
                <a:close/>
              </a:path>
              <a:path w="408939" h="100965">
                <a:moveTo>
                  <a:pt x="162488" y="23533"/>
                </a:moveTo>
                <a:lnTo>
                  <a:pt x="142016" y="23533"/>
                </a:lnTo>
                <a:lnTo>
                  <a:pt x="156107" y="60876"/>
                </a:lnTo>
                <a:lnTo>
                  <a:pt x="177527" y="60876"/>
                </a:lnTo>
                <a:lnTo>
                  <a:pt x="162488" y="23533"/>
                </a:lnTo>
                <a:close/>
              </a:path>
              <a:path w="408939" h="100965">
                <a:moveTo>
                  <a:pt x="247911" y="17053"/>
                </a:moveTo>
                <a:lnTo>
                  <a:pt x="227376" y="17053"/>
                </a:lnTo>
                <a:lnTo>
                  <a:pt x="227376" y="100893"/>
                </a:lnTo>
                <a:lnTo>
                  <a:pt x="247911" y="100893"/>
                </a:lnTo>
                <a:lnTo>
                  <a:pt x="247911" y="17053"/>
                </a:lnTo>
                <a:close/>
              </a:path>
              <a:path w="408939" h="100965">
                <a:moveTo>
                  <a:pt x="277790" y="0"/>
                </a:moveTo>
                <a:lnTo>
                  <a:pt x="197341" y="0"/>
                </a:lnTo>
                <a:lnTo>
                  <a:pt x="197341" y="17053"/>
                </a:lnTo>
                <a:lnTo>
                  <a:pt x="277790" y="17053"/>
                </a:lnTo>
                <a:lnTo>
                  <a:pt x="277790" y="0"/>
                </a:lnTo>
                <a:close/>
              </a:path>
              <a:path w="408939" h="100965">
                <a:moveTo>
                  <a:pt x="366152" y="0"/>
                </a:moveTo>
                <a:lnTo>
                  <a:pt x="291085" y="0"/>
                </a:lnTo>
                <a:lnTo>
                  <a:pt x="291085" y="100893"/>
                </a:lnTo>
                <a:lnTo>
                  <a:pt x="368136" y="100893"/>
                </a:lnTo>
                <a:lnTo>
                  <a:pt x="368136" y="83844"/>
                </a:lnTo>
                <a:lnTo>
                  <a:pt x="311619" y="83844"/>
                </a:lnTo>
                <a:lnTo>
                  <a:pt x="311619" y="56506"/>
                </a:lnTo>
                <a:lnTo>
                  <a:pt x="362325" y="56506"/>
                </a:lnTo>
                <a:lnTo>
                  <a:pt x="362325" y="39456"/>
                </a:lnTo>
                <a:lnTo>
                  <a:pt x="311619" y="39456"/>
                </a:lnTo>
                <a:lnTo>
                  <a:pt x="311619" y="17053"/>
                </a:lnTo>
                <a:lnTo>
                  <a:pt x="366152" y="17053"/>
                </a:lnTo>
                <a:lnTo>
                  <a:pt x="366152" y="0"/>
                </a:lnTo>
                <a:close/>
              </a:path>
              <a:path w="408939" h="100965">
                <a:moveTo>
                  <a:pt x="408499" y="27763"/>
                </a:moveTo>
                <a:lnTo>
                  <a:pt x="389096" y="27763"/>
                </a:lnTo>
                <a:lnTo>
                  <a:pt x="389096" y="47066"/>
                </a:lnTo>
                <a:lnTo>
                  <a:pt x="408499" y="47066"/>
                </a:lnTo>
                <a:lnTo>
                  <a:pt x="408499" y="27763"/>
                </a:lnTo>
                <a:close/>
              </a:path>
              <a:path w="408939" h="100965">
                <a:moveTo>
                  <a:pt x="408499" y="81587"/>
                </a:moveTo>
                <a:lnTo>
                  <a:pt x="389096" y="81587"/>
                </a:lnTo>
                <a:lnTo>
                  <a:pt x="389096" y="100893"/>
                </a:lnTo>
                <a:lnTo>
                  <a:pt x="408499" y="100893"/>
                </a:lnTo>
                <a:lnTo>
                  <a:pt x="408499" y="81587"/>
                </a:lnTo>
                <a:close/>
              </a:path>
            </a:pathLst>
          </a:custGeom>
          <a:solidFill>
            <a:srgbClr val="FF2F1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1" name="object 61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726575" y="7295919"/>
            <a:ext cx="1016059" cy="132723"/>
          </a:xfrm>
          <a:prstGeom prst="rect">
            <a:avLst/>
          </a:prstGeom>
        </p:spPr>
      </p:pic>
      <p:pic>
        <p:nvPicPr>
          <p:cNvPr id="62" name="object 62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43847" y="7300883"/>
            <a:ext cx="649281" cy="132723"/>
          </a:xfrm>
          <a:prstGeom prst="rect">
            <a:avLst/>
          </a:prstGeom>
        </p:spPr>
      </p:pic>
      <p:pic>
        <p:nvPicPr>
          <p:cNvPr id="63" name="object 63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846194" y="5206326"/>
            <a:ext cx="1015145" cy="168443"/>
          </a:xfrm>
          <a:prstGeom prst="rect">
            <a:avLst/>
          </a:prstGeom>
        </p:spPr>
      </p:pic>
      <p:pic>
        <p:nvPicPr>
          <p:cNvPr id="64" name="object 64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120498" y="5488639"/>
            <a:ext cx="2468638" cy="134860"/>
          </a:xfrm>
          <a:prstGeom prst="rect">
            <a:avLst/>
          </a:prstGeom>
        </p:spPr>
      </p:pic>
      <p:pic>
        <p:nvPicPr>
          <p:cNvPr id="65" name="object 65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403167" y="5705387"/>
            <a:ext cx="3922039" cy="146279"/>
          </a:xfrm>
          <a:prstGeom prst="rect">
            <a:avLst/>
          </a:prstGeom>
        </p:spPr>
      </p:pic>
      <p:pic>
        <p:nvPicPr>
          <p:cNvPr id="66" name="object 66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724505" y="3878557"/>
            <a:ext cx="3279438" cy="288035"/>
          </a:xfrm>
          <a:prstGeom prst="rect">
            <a:avLst/>
          </a:prstGeom>
        </p:spPr>
      </p:pic>
      <p:pic>
        <p:nvPicPr>
          <p:cNvPr id="67" name="object 67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3549422" y="4439290"/>
            <a:ext cx="3628833" cy="115699"/>
          </a:xfrm>
          <a:prstGeom prst="rect">
            <a:avLst/>
          </a:prstGeom>
        </p:spPr>
      </p:pic>
      <p:pic>
        <p:nvPicPr>
          <p:cNvPr id="68" name="object 68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272309" y="4787586"/>
            <a:ext cx="4183829" cy="173184"/>
          </a:xfrm>
          <a:prstGeom prst="rect">
            <a:avLst/>
          </a:prstGeom>
        </p:spPr>
      </p:pic>
      <p:pic>
        <p:nvPicPr>
          <p:cNvPr id="69" name="object 69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819326" y="2682690"/>
            <a:ext cx="3218295" cy="764870"/>
          </a:xfrm>
          <a:prstGeom prst="rect">
            <a:avLst/>
          </a:prstGeom>
        </p:spPr>
      </p:pic>
      <p:grpSp>
        <p:nvGrpSpPr>
          <p:cNvPr id="70" name="object 70" descr=""/>
          <p:cNvGrpSpPr/>
          <p:nvPr/>
        </p:nvGrpSpPr>
        <p:grpSpPr>
          <a:xfrm>
            <a:off x="1391554" y="2528035"/>
            <a:ext cx="1295400" cy="1290955"/>
            <a:chOff x="1391554" y="2528035"/>
            <a:chExt cx="1295400" cy="1290955"/>
          </a:xfrm>
        </p:grpSpPr>
        <p:sp>
          <p:nvSpPr>
            <p:cNvPr id="71" name="object 71" descr=""/>
            <p:cNvSpPr/>
            <p:nvPr/>
          </p:nvSpPr>
          <p:spPr>
            <a:xfrm>
              <a:off x="1683922" y="2815188"/>
              <a:ext cx="711200" cy="707390"/>
            </a:xfrm>
            <a:custGeom>
              <a:avLst/>
              <a:gdLst/>
              <a:ahLst/>
              <a:cxnLst/>
              <a:rect l="l" t="t" r="r" b="b"/>
              <a:pathLst>
                <a:path w="711200" h="707389">
                  <a:moveTo>
                    <a:pt x="355398" y="0"/>
                  </a:moveTo>
                  <a:lnTo>
                    <a:pt x="307173" y="3227"/>
                  </a:lnTo>
                  <a:lnTo>
                    <a:pt x="260920" y="12630"/>
                  </a:lnTo>
                  <a:lnTo>
                    <a:pt x="217062" y="27786"/>
                  </a:lnTo>
                  <a:lnTo>
                    <a:pt x="176022" y="48273"/>
                  </a:lnTo>
                  <a:lnTo>
                    <a:pt x="138225" y="73672"/>
                  </a:lnTo>
                  <a:lnTo>
                    <a:pt x="104094" y="103560"/>
                  </a:lnTo>
                  <a:lnTo>
                    <a:pt x="74052" y="137517"/>
                  </a:lnTo>
                  <a:lnTo>
                    <a:pt x="48522" y="175120"/>
                  </a:lnTo>
                  <a:lnTo>
                    <a:pt x="27929" y="215949"/>
                  </a:lnTo>
                  <a:lnTo>
                    <a:pt x="12695" y="259583"/>
                  </a:lnTo>
                  <a:lnTo>
                    <a:pt x="3244" y="305599"/>
                  </a:lnTo>
                  <a:lnTo>
                    <a:pt x="0" y="353578"/>
                  </a:lnTo>
                  <a:lnTo>
                    <a:pt x="3244" y="401556"/>
                  </a:lnTo>
                  <a:lnTo>
                    <a:pt x="12695" y="447573"/>
                  </a:lnTo>
                  <a:lnTo>
                    <a:pt x="27929" y="491206"/>
                  </a:lnTo>
                  <a:lnTo>
                    <a:pt x="48522" y="532035"/>
                  </a:lnTo>
                  <a:lnTo>
                    <a:pt x="74052" y="569638"/>
                  </a:lnTo>
                  <a:lnTo>
                    <a:pt x="104094" y="603595"/>
                  </a:lnTo>
                  <a:lnTo>
                    <a:pt x="138225" y="633483"/>
                  </a:lnTo>
                  <a:lnTo>
                    <a:pt x="176022" y="658882"/>
                  </a:lnTo>
                  <a:lnTo>
                    <a:pt x="217062" y="679370"/>
                  </a:lnTo>
                  <a:lnTo>
                    <a:pt x="260920" y="694526"/>
                  </a:lnTo>
                  <a:lnTo>
                    <a:pt x="307173" y="703928"/>
                  </a:lnTo>
                  <a:lnTo>
                    <a:pt x="355398" y="707156"/>
                  </a:lnTo>
                  <a:lnTo>
                    <a:pt x="403624" y="703928"/>
                  </a:lnTo>
                  <a:lnTo>
                    <a:pt x="449879" y="694526"/>
                  </a:lnTo>
                  <a:lnTo>
                    <a:pt x="493737" y="679370"/>
                  </a:lnTo>
                  <a:lnTo>
                    <a:pt x="534777" y="658882"/>
                  </a:lnTo>
                  <a:lnTo>
                    <a:pt x="572574" y="633483"/>
                  </a:lnTo>
                  <a:lnTo>
                    <a:pt x="606705" y="603595"/>
                  </a:lnTo>
                  <a:lnTo>
                    <a:pt x="636747" y="569638"/>
                  </a:lnTo>
                  <a:lnTo>
                    <a:pt x="662276" y="532035"/>
                  </a:lnTo>
                  <a:lnTo>
                    <a:pt x="682869" y="491206"/>
                  </a:lnTo>
                  <a:lnTo>
                    <a:pt x="698102" y="447573"/>
                  </a:lnTo>
                  <a:lnTo>
                    <a:pt x="707553" y="401556"/>
                  </a:lnTo>
                  <a:lnTo>
                    <a:pt x="710797" y="353578"/>
                  </a:lnTo>
                  <a:lnTo>
                    <a:pt x="707553" y="305599"/>
                  </a:lnTo>
                  <a:lnTo>
                    <a:pt x="698102" y="259583"/>
                  </a:lnTo>
                  <a:lnTo>
                    <a:pt x="682869" y="215949"/>
                  </a:lnTo>
                  <a:lnTo>
                    <a:pt x="662276" y="175120"/>
                  </a:lnTo>
                  <a:lnTo>
                    <a:pt x="636747" y="137517"/>
                  </a:lnTo>
                  <a:lnTo>
                    <a:pt x="606705" y="103560"/>
                  </a:lnTo>
                  <a:lnTo>
                    <a:pt x="572574" y="73672"/>
                  </a:lnTo>
                  <a:lnTo>
                    <a:pt x="534777" y="48273"/>
                  </a:lnTo>
                  <a:lnTo>
                    <a:pt x="493737" y="27786"/>
                  </a:lnTo>
                  <a:lnTo>
                    <a:pt x="449879" y="12630"/>
                  </a:lnTo>
                  <a:lnTo>
                    <a:pt x="403624" y="3227"/>
                  </a:lnTo>
                  <a:lnTo>
                    <a:pt x="35539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778306" y="2909091"/>
              <a:ext cx="522605" cy="519430"/>
            </a:xfrm>
            <a:custGeom>
              <a:avLst/>
              <a:gdLst/>
              <a:ahLst/>
              <a:cxnLst/>
              <a:rect l="l" t="t" r="r" b="b"/>
              <a:pathLst>
                <a:path w="522605" h="519429">
                  <a:moveTo>
                    <a:pt x="261014" y="0"/>
                  </a:moveTo>
                  <a:lnTo>
                    <a:pt x="214097" y="4183"/>
                  </a:lnTo>
                  <a:lnTo>
                    <a:pt x="169939" y="16245"/>
                  </a:lnTo>
                  <a:lnTo>
                    <a:pt x="129277" y="35452"/>
                  </a:lnTo>
                  <a:lnTo>
                    <a:pt x="92847" y="61071"/>
                  </a:lnTo>
                  <a:lnTo>
                    <a:pt x="61388" y="92368"/>
                  </a:lnTo>
                  <a:lnTo>
                    <a:pt x="35636" y="128611"/>
                  </a:lnTo>
                  <a:lnTo>
                    <a:pt x="16330" y="169065"/>
                  </a:lnTo>
                  <a:lnTo>
                    <a:pt x="4205" y="212997"/>
                  </a:lnTo>
                  <a:lnTo>
                    <a:pt x="0" y="259675"/>
                  </a:lnTo>
                  <a:lnTo>
                    <a:pt x="4205" y="306353"/>
                  </a:lnTo>
                  <a:lnTo>
                    <a:pt x="16330" y="350285"/>
                  </a:lnTo>
                  <a:lnTo>
                    <a:pt x="35636" y="390739"/>
                  </a:lnTo>
                  <a:lnTo>
                    <a:pt x="61388" y="426982"/>
                  </a:lnTo>
                  <a:lnTo>
                    <a:pt x="92847" y="458279"/>
                  </a:lnTo>
                  <a:lnTo>
                    <a:pt x="129277" y="483898"/>
                  </a:lnTo>
                  <a:lnTo>
                    <a:pt x="169939" y="503105"/>
                  </a:lnTo>
                  <a:lnTo>
                    <a:pt x="214097" y="515167"/>
                  </a:lnTo>
                  <a:lnTo>
                    <a:pt x="261014" y="519351"/>
                  </a:lnTo>
                  <a:lnTo>
                    <a:pt x="307934" y="515167"/>
                  </a:lnTo>
                  <a:lnTo>
                    <a:pt x="352094" y="503105"/>
                  </a:lnTo>
                  <a:lnTo>
                    <a:pt x="392757" y="483898"/>
                  </a:lnTo>
                  <a:lnTo>
                    <a:pt x="429187" y="458279"/>
                  </a:lnTo>
                  <a:lnTo>
                    <a:pt x="460646" y="426982"/>
                  </a:lnTo>
                  <a:lnTo>
                    <a:pt x="486397" y="390739"/>
                  </a:lnTo>
                  <a:lnTo>
                    <a:pt x="505703" y="350285"/>
                  </a:lnTo>
                  <a:lnTo>
                    <a:pt x="517827" y="306353"/>
                  </a:lnTo>
                  <a:lnTo>
                    <a:pt x="522032" y="259675"/>
                  </a:lnTo>
                  <a:lnTo>
                    <a:pt x="517827" y="212997"/>
                  </a:lnTo>
                  <a:lnTo>
                    <a:pt x="505703" y="169065"/>
                  </a:lnTo>
                  <a:lnTo>
                    <a:pt x="486397" y="128611"/>
                  </a:lnTo>
                  <a:lnTo>
                    <a:pt x="460646" y="92368"/>
                  </a:lnTo>
                  <a:lnTo>
                    <a:pt x="429187" y="61071"/>
                  </a:lnTo>
                  <a:lnTo>
                    <a:pt x="392757" y="35452"/>
                  </a:lnTo>
                  <a:lnTo>
                    <a:pt x="352094" y="16245"/>
                  </a:lnTo>
                  <a:lnTo>
                    <a:pt x="307934" y="4183"/>
                  </a:lnTo>
                  <a:lnTo>
                    <a:pt x="261014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828238" y="3270106"/>
              <a:ext cx="421005" cy="158750"/>
            </a:xfrm>
            <a:custGeom>
              <a:avLst/>
              <a:gdLst/>
              <a:ahLst/>
              <a:cxnLst/>
              <a:rect l="l" t="t" r="r" b="b"/>
              <a:pathLst>
                <a:path w="421005" h="158750">
                  <a:moveTo>
                    <a:pt x="208989" y="0"/>
                  </a:moveTo>
                  <a:lnTo>
                    <a:pt x="145423" y="3687"/>
                  </a:lnTo>
                  <a:lnTo>
                    <a:pt x="87992" y="14117"/>
                  </a:lnTo>
                  <a:lnTo>
                    <a:pt x="38812" y="30340"/>
                  </a:lnTo>
                  <a:lnTo>
                    <a:pt x="0" y="51408"/>
                  </a:lnTo>
                  <a:lnTo>
                    <a:pt x="31849" y="87413"/>
                  </a:lnTo>
                  <a:lnTo>
                    <a:pt x="69817" y="117041"/>
                  </a:lnTo>
                  <a:lnTo>
                    <a:pt x="112969" y="139360"/>
                  </a:lnTo>
                  <a:lnTo>
                    <a:pt x="160369" y="153436"/>
                  </a:lnTo>
                  <a:lnTo>
                    <a:pt x="211081" y="158335"/>
                  </a:lnTo>
                  <a:lnTo>
                    <a:pt x="261298" y="153534"/>
                  </a:lnTo>
                  <a:lnTo>
                    <a:pt x="308278" y="139732"/>
                  </a:lnTo>
                  <a:lnTo>
                    <a:pt x="351114" y="117836"/>
                  </a:lnTo>
                  <a:lnTo>
                    <a:pt x="388897" y="88750"/>
                  </a:lnTo>
                  <a:lnTo>
                    <a:pt x="420720" y="53380"/>
                  </a:lnTo>
                  <a:lnTo>
                    <a:pt x="381958" y="31539"/>
                  </a:lnTo>
                  <a:lnTo>
                    <a:pt x="332246" y="14690"/>
                  </a:lnTo>
                  <a:lnTo>
                    <a:pt x="273838" y="3840"/>
                  </a:lnTo>
                  <a:lnTo>
                    <a:pt x="208989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796911" y="3223776"/>
              <a:ext cx="490855" cy="113664"/>
            </a:xfrm>
            <a:custGeom>
              <a:avLst/>
              <a:gdLst/>
              <a:ahLst/>
              <a:cxnLst/>
              <a:rect l="l" t="t" r="r" b="b"/>
              <a:pathLst>
                <a:path w="490855" h="113664">
                  <a:moveTo>
                    <a:pt x="270448" y="0"/>
                  </a:moveTo>
                  <a:lnTo>
                    <a:pt x="217501" y="261"/>
                  </a:lnTo>
                  <a:lnTo>
                    <a:pt x="166781" y="3171"/>
                  </a:lnTo>
                  <a:lnTo>
                    <a:pt x="118979" y="8737"/>
                  </a:lnTo>
                  <a:lnTo>
                    <a:pt x="74787" y="16964"/>
                  </a:lnTo>
                  <a:lnTo>
                    <a:pt x="34896" y="27859"/>
                  </a:lnTo>
                  <a:lnTo>
                    <a:pt x="0" y="41426"/>
                  </a:lnTo>
                  <a:lnTo>
                    <a:pt x="8754" y="60829"/>
                  </a:lnTo>
                  <a:lnTo>
                    <a:pt x="19020" y="79348"/>
                  </a:lnTo>
                  <a:lnTo>
                    <a:pt x="30719" y="96908"/>
                  </a:lnTo>
                  <a:lnTo>
                    <a:pt x="43771" y="113430"/>
                  </a:lnTo>
                  <a:lnTo>
                    <a:pt x="91700" y="101394"/>
                  </a:lnTo>
                  <a:lnTo>
                    <a:pt x="139450" y="91659"/>
                  </a:lnTo>
                  <a:lnTo>
                    <a:pt x="187463" y="84669"/>
                  </a:lnTo>
                  <a:lnTo>
                    <a:pt x="236178" y="80866"/>
                  </a:lnTo>
                  <a:lnTo>
                    <a:pt x="286038" y="80693"/>
                  </a:lnTo>
                  <a:lnTo>
                    <a:pt x="337484" y="84591"/>
                  </a:lnTo>
                  <a:lnTo>
                    <a:pt x="390956" y="93004"/>
                  </a:lnTo>
                  <a:lnTo>
                    <a:pt x="446896" y="106374"/>
                  </a:lnTo>
                  <a:lnTo>
                    <a:pt x="460433" y="87790"/>
                  </a:lnTo>
                  <a:lnTo>
                    <a:pt x="472309" y="68020"/>
                  </a:lnTo>
                  <a:lnTo>
                    <a:pt x="482422" y="47167"/>
                  </a:lnTo>
                  <a:lnTo>
                    <a:pt x="490672" y="25331"/>
                  </a:lnTo>
                  <a:lnTo>
                    <a:pt x="435734" y="15054"/>
                  </a:lnTo>
                  <a:lnTo>
                    <a:pt x="380256" y="7402"/>
                  </a:lnTo>
                  <a:lnTo>
                    <a:pt x="324931" y="2382"/>
                  </a:lnTo>
                  <a:lnTo>
                    <a:pt x="27044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809499" y="3278534"/>
              <a:ext cx="202565" cy="40640"/>
            </a:xfrm>
            <a:custGeom>
              <a:avLst/>
              <a:gdLst/>
              <a:ahLst/>
              <a:cxnLst/>
              <a:rect l="l" t="t" r="r" b="b"/>
              <a:pathLst>
                <a:path w="202564" h="40639">
                  <a:moveTo>
                    <a:pt x="154763" y="0"/>
                  </a:moveTo>
                  <a:lnTo>
                    <a:pt x="105118" y="684"/>
                  </a:lnTo>
                  <a:lnTo>
                    <a:pt x="53517" y="5184"/>
                  </a:lnTo>
                  <a:lnTo>
                    <a:pt x="0" y="13424"/>
                  </a:lnTo>
                  <a:lnTo>
                    <a:pt x="7953" y="27071"/>
                  </a:lnTo>
                  <a:lnTo>
                    <a:pt x="16700" y="40179"/>
                  </a:lnTo>
                  <a:lnTo>
                    <a:pt x="51683" y="29099"/>
                  </a:lnTo>
                  <a:lnTo>
                    <a:pt x="93871" y="19176"/>
                  </a:lnTo>
                  <a:lnTo>
                    <a:pt x="143902" y="10511"/>
                  </a:lnTo>
                  <a:lnTo>
                    <a:pt x="202413" y="3207"/>
                  </a:lnTo>
                  <a:lnTo>
                    <a:pt x="154763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884488" y="3249196"/>
              <a:ext cx="394335" cy="66040"/>
            </a:xfrm>
            <a:custGeom>
              <a:avLst/>
              <a:gdLst/>
              <a:ahLst/>
              <a:cxnLst/>
              <a:rect l="l" t="t" r="r" b="b"/>
              <a:pathLst>
                <a:path w="394335" h="66039">
                  <a:moveTo>
                    <a:pt x="135020" y="0"/>
                  </a:moveTo>
                  <a:lnTo>
                    <a:pt x="80659" y="1967"/>
                  </a:lnTo>
                  <a:lnTo>
                    <a:pt x="34377" y="6311"/>
                  </a:lnTo>
                  <a:lnTo>
                    <a:pt x="0" y="13098"/>
                  </a:lnTo>
                  <a:lnTo>
                    <a:pt x="48863" y="14501"/>
                  </a:lnTo>
                  <a:lnTo>
                    <a:pt x="107027" y="18934"/>
                  </a:lnTo>
                  <a:lnTo>
                    <a:pt x="169726" y="25805"/>
                  </a:lnTo>
                  <a:lnTo>
                    <a:pt x="232192" y="34521"/>
                  </a:lnTo>
                  <a:lnTo>
                    <a:pt x="289659" y="44492"/>
                  </a:lnTo>
                  <a:lnTo>
                    <a:pt x="337362" y="55123"/>
                  </a:lnTo>
                  <a:lnTo>
                    <a:pt x="370533" y="65824"/>
                  </a:lnTo>
                  <a:lnTo>
                    <a:pt x="377148" y="55683"/>
                  </a:lnTo>
                  <a:lnTo>
                    <a:pt x="383293" y="45224"/>
                  </a:lnTo>
                  <a:lnTo>
                    <a:pt x="388955" y="34462"/>
                  </a:lnTo>
                  <a:lnTo>
                    <a:pt x="394120" y="23412"/>
                  </a:lnTo>
                  <a:lnTo>
                    <a:pt x="356745" y="14523"/>
                  </a:lnTo>
                  <a:lnTo>
                    <a:pt x="308322" y="7670"/>
                  </a:lnTo>
                  <a:lnTo>
                    <a:pt x="252677" y="2919"/>
                  </a:lnTo>
                  <a:lnTo>
                    <a:pt x="193634" y="340"/>
                  </a:lnTo>
                  <a:lnTo>
                    <a:pt x="135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778331" y="2909063"/>
              <a:ext cx="522605" cy="519430"/>
            </a:xfrm>
            <a:custGeom>
              <a:avLst/>
              <a:gdLst/>
              <a:ahLst/>
              <a:cxnLst/>
              <a:rect l="l" t="t" r="r" b="b"/>
              <a:pathLst>
                <a:path w="522605" h="519429">
                  <a:moveTo>
                    <a:pt x="261014" y="0"/>
                  </a:moveTo>
                  <a:lnTo>
                    <a:pt x="307932" y="4183"/>
                  </a:lnTo>
                  <a:lnTo>
                    <a:pt x="352090" y="16245"/>
                  </a:lnTo>
                  <a:lnTo>
                    <a:pt x="392753" y="35452"/>
                  </a:lnTo>
                  <a:lnTo>
                    <a:pt x="429182" y="61071"/>
                  </a:lnTo>
                  <a:lnTo>
                    <a:pt x="460641" y="92369"/>
                  </a:lnTo>
                  <a:lnTo>
                    <a:pt x="486392" y="128612"/>
                  </a:lnTo>
                  <a:lnTo>
                    <a:pt x="505698" y="169066"/>
                  </a:lnTo>
                  <a:lnTo>
                    <a:pt x="517823" y="212999"/>
                  </a:lnTo>
                  <a:lnTo>
                    <a:pt x="522028" y="259678"/>
                  </a:lnTo>
                  <a:lnTo>
                    <a:pt x="517823" y="306355"/>
                  </a:lnTo>
                  <a:lnTo>
                    <a:pt x="505698" y="350288"/>
                  </a:lnTo>
                  <a:lnTo>
                    <a:pt x="486392" y="390742"/>
                  </a:lnTo>
                  <a:lnTo>
                    <a:pt x="460641" y="426984"/>
                  </a:lnTo>
                  <a:lnTo>
                    <a:pt x="429182" y="458282"/>
                  </a:lnTo>
                  <a:lnTo>
                    <a:pt x="392753" y="483900"/>
                  </a:lnTo>
                  <a:lnTo>
                    <a:pt x="352090" y="503108"/>
                  </a:lnTo>
                  <a:lnTo>
                    <a:pt x="307932" y="515170"/>
                  </a:lnTo>
                  <a:lnTo>
                    <a:pt x="261014" y="519353"/>
                  </a:lnTo>
                  <a:lnTo>
                    <a:pt x="214095" y="515170"/>
                  </a:lnTo>
                  <a:lnTo>
                    <a:pt x="169936" y="503108"/>
                  </a:lnTo>
                  <a:lnTo>
                    <a:pt x="129273" y="483900"/>
                  </a:lnTo>
                  <a:lnTo>
                    <a:pt x="92844" y="458282"/>
                  </a:lnTo>
                  <a:lnTo>
                    <a:pt x="61386" y="426984"/>
                  </a:lnTo>
                  <a:lnTo>
                    <a:pt x="35635" y="390742"/>
                  </a:lnTo>
                  <a:lnTo>
                    <a:pt x="16329" y="350288"/>
                  </a:lnTo>
                  <a:lnTo>
                    <a:pt x="4205" y="306355"/>
                  </a:lnTo>
                  <a:lnTo>
                    <a:pt x="0" y="259678"/>
                  </a:lnTo>
                  <a:lnTo>
                    <a:pt x="4205" y="212999"/>
                  </a:lnTo>
                  <a:lnTo>
                    <a:pt x="16329" y="169066"/>
                  </a:lnTo>
                  <a:lnTo>
                    <a:pt x="35635" y="128612"/>
                  </a:lnTo>
                  <a:lnTo>
                    <a:pt x="61386" y="92369"/>
                  </a:lnTo>
                  <a:lnTo>
                    <a:pt x="92844" y="61071"/>
                  </a:lnTo>
                  <a:lnTo>
                    <a:pt x="129273" y="35452"/>
                  </a:lnTo>
                  <a:lnTo>
                    <a:pt x="169936" y="16245"/>
                  </a:lnTo>
                  <a:lnTo>
                    <a:pt x="214095" y="4183"/>
                  </a:lnTo>
                  <a:lnTo>
                    <a:pt x="261014" y="0"/>
                  </a:lnTo>
                  <a:close/>
                </a:path>
              </a:pathLst>
            </a:custGeom>
            <a:ln w="1001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624050" y="2579267"/>
              <a:ext cx="258445" cy="293370"/>
            </a:xfrm>
            <a:custGeom>
              <a:avLst/>
              <a:gdLst/>
              <a:ahLst/>
              <a:cxnLst/>
              <a:rect l="l" t="t" r="r" b="b"/>
              <a:pathLst>
                <a:path w="258444" h="293369">
                  <a:moveTo>
                    <a:pt x="163111" y="0"/>
                  </a:moveTo>
                  <a:lnTo>
                    <a:pt x="117056" y="20019"/>
                  </a:lnTo>
                  <a:lnTo>
                    <a:pt x="71670" y="45405"/>
                  </a:lnTo>
                  <a:lnTo>
                    <a:pt x="31227" y="73116"/>
                  </a:lnTo>
                  <a:lnTo>
                    <a:pt x="0" y="100109"/>
                  </a:lnTo>
                  <a:lnTo>
                    <a:pt x="171575" y="292870"/>
                  </a:lnTo>
                  <a:lnTo>
                    <a:pt x="191245" y="278337"/>
                  </a:lnTo>
                  <a:lnTo>
                    <a:pt x="212374" y="264659"/>
                  </a:lnTo>
                  <a:lnTo>
                    <a:pt x="234795" y="251739"/>
                  </a:lnTo>
                  <a:lnTo>
                    <a:pt x="258339" y="239478"/>
                  </a:lnTo>
                  <a:lnTo>
                    <a:pt x="16311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473174" y="2705939"/>
              <a:ext cx="292100" cy="273685"/>
            </a:xfrm>
            <a:custGeom>
              <a:avLst/>
              <a:gdLst/>
              <a:ahLst/>
              <a:cxnLst/>
              <a:rect l="l" t="t" r="r" b="b"/>
              <a:pathLst>
                <a:path w="292100" h="273685">
                  <a:moveTo>
                    <a:pt x="119109" y="0"/>
                  </a:moveTo>
                  <a:lnTo>
                    <a:pt x="83572" y="35364"/>
                  </a:lnTo>
                  <a:lnTo>
                    <a:pt x="49657" y="75680"/>
                  </a:lnTo>
                  <a:lnTo>
                    <a:pt x="20692" y="116260"/>
                  </a:lnTo>
                  <a:lnTo>
                    <a:pt x="0" y="152413"/>
                  </a:lnTo>
                  <a:lnTo>
                    <a:pt x="229106" y="273204"/>
                  </a:lnTo>
                  <a:lnTo>
                    <a:pt x="242673" y="252657"/>
                  </a:lnTo>
                  <a:lnTo>
                    <a:pt x="257561" y="231926"/>
                  </a:lnTo>
                  <a:lnTo>
                    <a:pt x="273917" y="211494"/>
                  </a:lnTo>
                  <a:lnTo>
                    <a:pt x="291887" y="191844"/>
                  </a:lnTo>
                  <a:lnTo>
                    <a:pt x="119109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397711" y="2900335"/>
              <a:ext cx="284480" cy="210820"/>
            </a:xfrm>
            <a:custGeom>
              <a:avLst/>
              <a:gdLst/>
              <a:ahLst/>
              <a:cxnLst/>
              <a:rect l="l" t="t" r="r" b="b"/>
              <a:pathLst>
                <a:path w="284480" h="210819">
                  <a:moveTo>
                    <a:pt x="53830" y="0"/>
                  </a:moveTo>
                  <a:lnTo>
                    <a:pt x="34398" y="42563"/>
                  </a:lnTo>
                  <a:lnTo>
                    <a:pt x="17602" y="93966"/>
                  </a:lnTo>
                  <a:lnTo>
                    <a:pt x="5463" y="145511"/>
                  </a:lnTo>
                  <a:lnTo>
                    <a:pt x="0" y="188499"/>
                  </a:lnTo>
                  <a:lnTo>
                    <a:pt x="258364" y="210280"/>
                  </a:lnTo>
                  <a:lnTo>
                    <a:pt x="262747" y="186088"/>
                  </a:lnTo>
                  <a:lnTo>
                    <a:pt x="268273" y="161211"/>
                  </a:lnTo>
                  <a:lnTo>
                    <a:pt x="275269" y="136035"/>
                  </a:lnTo>
                  <a:lnTo>
                    <a:pt x="284060" y="110948"/>
                  </a:lnTo>
                  <a:lnTo>
                    <a:pt x="53830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391554" y="3131074"/>
              <a:ext cx="269240" cy="189230"/>
            </a:xfrm>
            <a:custGeom>
              <a:avLst/>
              <a:gdLst/>
              <a:ahLst/>
              <a:cxnLst/>
              <a:rect l="l" t="t" r="r" b="b"/>
              <a:pathLst>
                <a:path w="269239" h="189229">
                  <a:moveTo>
                    <a:pt x="3264" y="0"/>
                  </a:moveTo>
                  <a:lnTo>
                    <a:pt x="0" y="45671"/>
                  </a:lnTo>
                  <a:lnTo>
                    <a:pt x="2144" y="97527"/>
                  </a:lnTo>
                  <a:lnTo>
                    <a:pt x="8697" y="147883"/>
                  </a:lnTo>
                  <a:lnTo>
                    <a:pt x="18655" y="189057"/>
                  </a:lnTo>
                  <a:lnTo>
                    <a:pt x="269182" y="122040"/>
                  </a:lnTo>
                  <a:lnTo>
                    <a:pt x="264712" y="98337"/>
                  </a:lnTo>
                  <a:lnTo>
                    <a:pt x="261066" y="74162"/>
                  </a:lnTo>
                  <a:lnTo>
                    <a:pt x="258689" y="49193"/>
                  </a:lnTo>
                  <a:lnTo>
                    <a:pt x="258026" y="23108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420944" y="3300253"/>
              <a:ext cx="297815" cy="247015"/>
            </a:xfrm>
            <a:custGeom>
              <a:avLst/>
              <a:gdLst/>
              <a:ahLst/>
              <a:cxnLst/>
              <a:rect l="l" t="t" r="r" b="b"/>
              <a:pathLst>
                <a:path w="297814" h="247014">
                  <a:moveTo>
                    <a:pt x="252144" y="0"/>
                  </a:moveTo>
                  <a:lnTo>
                    <a:pt x="0" y="67355"/>
                  </a:lnTo>
                  <a:lnTo>
                    <a:pt x="14334" y="112431"/>
                  </a:lnTo>
                  <a:lnTo>
                    <a:pt x="37611" y="162781"/>
                  </a:lnTo>
                  <a:lnTo>
                    <a:pt x="64495" y="210201"/>
                  </a:lnTo>
                  <a:lnTo>
                    <a:pt x="89651" y="246484"/>
                  </a:lnTo>
                  <a:lnTo>
                    <a:pt x="297201" y="88891"/>
                  </a:lnTo>
                  <a:lnTo>
                    <a:pt x="284721" y="68215"/>
                  </a:lnTo>
                  <a:lnTo>
                    <a:pt x="272849" y="46811"/>
                  </a:lnTo>
                  <a:lnTo>
                    <a:pt x="261888" y="24224"/>
                  </a:lnTo>
                  <a:lnTo>
                    <a:pt x="252144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537300" y="3423293"/>
              <a:ext cx="280670" cy="286385"/>
            </a:xfrm>
            <a:custGeom>
              <a:avLst/>
              <a:gdLst/>
              <a:ahLst/>
              <a:cxnLst/>
              <a:rect l="l" t="t" r="r" b="b"/>
              <a:pathLst>
                <a:path w="280669" h="286385">
                  <a:moveTo>
                    <a:pt x="204073" y="0"/>
                  </a:moveTo>
                  <a:lnTo>
                    <a:pt x="0" y="155418"/>
                  </a:lnTo>
                  <a:lnTo>
                    <a:pt x="29668" y="191476"/>
                  </a:lnTo>
                  <a:lnTo>
                    <a:pt x="68122" y="229104"/>
                  </a:lnTo>
                  <a:lnTo>
                    <a:pt x="108743" y="262628"/>
                  </a:lnTo>
                  <a:lnTo>
                    <a:pt x="144910" y="286376"/>
                  </a:lnTo>
                  <a:lnTo>
                    <a:pt x="280530" y="64227"/>
                  </a:lnTo>
                  <a:lnTo>
                    <a:pt x="260907" y="50069"/>
                  </a:lnTo>
                  <a:lnTo>
                    <a:pt x="241553" y="35004"/>
                  </a:lnTo>
                  <a:lnTo>
                    <a:pt x="222574" y="18493"/>
                  </a:lnTo>
                  <a:lnTo>
                    <a:pt x="204073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721738" y="3512844"/>
              <a:ext cx="228600" cy="288925"/>
            </a:xfrm>
            <a:custGeom>
              <a:avLst/>
              <a:gdLst/>
              <a:ahLst/>
              <a:cxnLst/>
              <a:rect l="l" t="t" r="r" b="b"/>
              <a:pathLst>
                <a:path w="228600" h="288925">
                  <a:moveTo>
                    <a:pt x="134216" y="0"/>
                  </a:moveTo>
                  <a:lnTo>
                    <a:pt x="0" y="218051"/>
                  </a:lnTo>
                  <a:lnTo>
                    <a:pt x="40720" y="241073"/>
                  </a:lnTo>
                  <a:lnTo>
                    <a:pt x="90209" y="262418"/>
                  </a:lnTo>
                  <a:lnTo>
                    <a:pt x="140236" y="279162"/>
                  </a:lnTo>
                  <a:lnTo>
                    <a:pt x="182571" y="288377"/>
                  </a:lnTo>
                  <a:lnTo>
                    <a:pt x="228118" y="36215"/>
                  </a:lnTo>
                  <a:lnTo>
                    <a:pt x="204791" y="29457"/>
                  </a:lnTo>
                  <a:lnTo>
                    <a:pt x="181514" y="21071"/>
                  </a:lnTo>
                  <a:lnTo>
                    <a:pt x="158063" y="11203"/>
                  </a:lnTo>
                  <a:lnTo>
                    <a:pt x="134216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946029" y="3556288"/>
              <a:ext cx="172720" cy="262890"/>
            </a:xfrm>
            <a:custGeom>
              <a:avLst/>
              <a:gdLst/>
              <a:ahLst/>
              <a:cxnLst/>
              <a:rect l="l" t="t" r="r" b="b"/>
              <a:pathLst>
                <a:path w="172719" h="262889">
                  <a:moveTo>
                    <a:pt x="46241" y="0"/>
                  </a:moveTo>
                  <a:lnTo>
                    <a:pt x="0" y="253127"/>
                  </a:lnTo>
                  <a:lnTo>
                    <a:pt x="42222" y="260307"/>
                  </a:lnTo>
                  <a:lnTo>
                    <a:pt x="87483" y="262586"/>
                  </a:lnTo>
                  <a:lnTo>
                    <a:pt x="132032" y="261102"/>
                  </a:lnTo>
                  <a:lnTo>
                    <a:pt x="172120" y="256993"/>
                  </a:lnTo>
                  <a:lnTo>
                    <a:pt x="147913" y="943"/>
                  </a:lnTo>
                  <a:lnTo>
                    <a:pt x="123519" y="2719"/>
                  </a:lnTo>
                  <a:lnTo>
                    <a:pt x="98426" y="3133"/>
                  </a:lnTo>
                  <a:lnTo>
                    <a:pt x="72658" y="2215"/>
                  </a:lnTo>
                  <a:lnTo>
                    <a:pt x="46241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2137676" y="3508279"/>
              <a:ext cx="229235" cy="292100"/>
            </a:xfrm>
            <a:custGeom>
              <a:avLst/>
              <a:gdLst/>
              <a:ahLst/>
              <a:cxnLst/>
              <a:rect l="l" t="t" r="r" b="b"/>
              <a:pathLst>
                <a:path w="229235" h="292100">
                  <a:moveTo>
                    <a:pt x="92635" y="0"/>
                  </a:moveTo>
                  <a:lnTo>
                    <a:pt x="76438" y="8795"/>
                  </a:lnTo>
                  <a:lnTo>
                    <a:pt x="55042" y="19569"/>
                  </a:lnTo>
                  <a:lnTo>
                    <a:pt x="29283" y="30146"/>
                  </a:lnTo>
                  <a:lnTo>
                    <a:pt x="0" y="38346"/>
                  </a:lnTo>
                  <a:lnTo>
                    <a:pt x="47036" y="291901"/>
                  </a:lnTo>
                  <a:lnTo>
                    <a:pt x="92896" y="282816"/>
                  </a:lnTo>
                  <a:lnTo>
                    <a:pt x="143804" y="265647"/>
                  </a:lnTo>
                  <a:lnTo>
                    <a:pt x="191758" y="244231"/>
                  </a:lnTo>
                  <a:lnTo>
                    <a:pt x="228757" y="222407"/>
                  </a:lnTo>
                  <a:lnTo>
                    <a:pt x="92635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2264914" y="3419078"/>
              <a:ext cx="279400" cy="287655"/>
            </a:xfrm>
            <a:custGeom>
              <a:avLst/>
              <a:gdLst/>
              <a:ahLst/>
              <a:cxnLst/>
              <a:rect l="l" t="t" r="r" b="b"/>
              <a:pathLst>
                <a:path w="279400" h="287654">
                  <a:moveTo>
                    <a:pt x="68821" y="0"/>
                  </a:moveTo>
                  <a:lnTo>
                    <a:pt x="57542" y="13978"/>
                  </a:lnTo>
                  <a:lnTo>
                    <a:pt x="42645" y="31443"/>
                  </a:lnTo>
                  <a:lnTo>
                    <a:pt x="23630" y="50365"/>
                  </a:lnTo>
                  <a:lnTo>
                    <a:pt x="0" y="68715"/>
                  </a:lnTo>
                  <a:lnTo>
                    <a:pt x="137473" y="287402"/>
                  </a:lnTo>
                  <a:lnTo>
                    <a:pt x="176482" y="261750"/>
                  </a:lnTo>
                  <a:lnTo>
                    <a:pt x="217093" y="226715"/>
                  </a:lnTo>
                  <a:lnTo>
                    <a:pt x="253358" y="188858"/>
                  </a:lnTo>
                  <a:lnTo>
                    <a:pt x="279327" y="154741"/>
                  </a:lnTo>
                  <a:lnTo>
                    <a:pt x="68821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2365120" y="3296498"/>
              <a:ext cx="291465" cy="243204"/>
            </a:xfrm>
            <a:custGeom>
              <a:avLst/>
              <a:gdLst/>
              <a:ahLst/>
              <a:cxnLst/>
              <a:rect l="l" t="t" r="r" b="b"/>
              <a:pathLst>
                <a:path w="291464" h="243204">
                  <a:moveTo>
                    <a:pt x="43141" y="0"/>
                  </a:moveTo>
                  <a:lnTo>
                    <a:pt x="37574" y="13954"/>
                  </a:lnTo>
                  <a:lnTo>
                    <a:pt x="28411" y="34215"/>
                  </a:lnTo>
                  <a:lnTo>
                    <a:pt x="15828" y="57973"/>
                  </a:lnTo>
                  <a:lnTo>
                    <a:pt x="0" y="82415"/>
                  </a:lnTo>
                  <a:lnTo>
                    <a:pt x="206287" y="242582"/>
                  </a:lnTo>
                  <a:lnTo>
                    <a:pt x="234948" y="203080"/>
                  </a:lnTo>
                  <a:lnTo>
                    <a:pt x="260730" y="154406"/>
                  </a:lnTo>
                  <a:lnTo>
                    <a:pt x="280502" y="106871"/>
                  </a:lnTo>
                  <a:lnTo>
                    <a:pt x="291134" y="70791"/>
                  </a:lnTo>
                  <a:lnTo>
                    <a:pt x="4314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2419732" y="3132979"/>
              <a:ext cx="267335" cy="190500"/>
            </a:xfrm>
            <a:custGeom>
              <a:avLst/>
              <a:gdLst/>
              <a:ahLst/>
              <a:cxnLst/>
              <a:rect l="l" t="t" r="r" b="b"/>
              <a:pathLst>
                <a:path w="267335" h="190500">
                  <a:moveTo>
                    <a:pt x="264351" y="0"/>
                  </a:moveTo>
                  <a:lnTo>
                    <a:pt x="7509" y="24637"/>
                  </a:lnTo>
                  <a:lnTo>
                    <a:pt x="6235" y="62689"/>
                  </a:lnTo>
                  <a:lnTo>
                    <a:pt x="4276" y="90008"/>
                  </a:lnTo>
                  <a:lnTo>
                    <a:pt x="0" y="118860"/>
                  </a:lnTo>
                  <a:lnTo>
                    <a:pt x="250005" y="190126"/>
                  </a:lnTo>
                  <a:lnTo>
                    <a:pt x="259462" y="141578"/>
                  </a:lnTo>
                  <a:lnTo>
                    <a:pt x="265336" y="85676"/>
                  </a:lnTo>
                  <a:lnTo>
                    <a:pt x="267131" y="34468"/>
                  </a:lnTo>
                  <a:lnTo>
                    <a:pt x="264351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2396675" y="2904584"/>
              <a:ext cx="286385" cy="213995"/>
            </a:xfrm>
            <a:custGeom>
              <a:avLst/>
              <a:gdLst/>
              <a:ahLst/>
              <a:cxnLst/>
              <a:rect l="l" t="t" r="r" b="b"/>
              <a:pathLst>
                <a:path w="286385" h="213994">
                  <a:moveTo>
                    <a:pt x="232040" y="0"/>
                  </a:moveTo>
                  <a:lnTo>
                    <a:pt x="0" y="117033"/>
                  </a:lnTo>
                  <a:lnTo>
                    <a:pt x="6293" y="131113"/>
                  </a:lnTo>
                  <a:lnTo>
                    <a:pt x="14690" y="155569"/>
                  </a:lnTo>
                  <a:lnTo>
                    <a:pt x="22514" y="184887"/>
                  </a:lnTo>
                  <a:lnTo>
                    <a:pt x="27089" y="213553"/>
                  </a:lnTo>
                  <a:lnTo>
                    <a:pt x="286332" y="186113"/>
                  </a:lnTo>
                  <a:lnTo>
                    <a:pt x="277730" y="134324"/>
                  </a:lnTo>
                  <a:lnTo>
                    <a:pt x="262264" y="78225"/>
                  </a:lnTo>
                  <a:lnTo>
                    <a:pt x="245260" y="29542"/>
                  </a:lnTo>
                  <a:lnTo>
                    <a:pt x="232040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2316730" y="2711433"/>
              <a:ext cx="294640" cy="274320"/>
            </a:xfrm>
            <a:custGeom>
              <a:avLst/>
              <a:gdLst/>
              <a:ahLst/>
              <a:cxnLst/>
              <a:rect l="l" t="t" r="r" b="b"/>
              <a:pathLst>
                <a:path w="294639" h="274319">
                  <a:moveTo>
                    <a:pt x="174804" y="0"/>
                  </a:moveTo>
                  <a:lnTo>
                    <a:pt x="0" y="191829"/>
                  </a:lnTo>
                  <a:lnTo>
                    <a:pt x="11161" y="203161"/>
                  </a:lnTo>
                  <a:lnTo>
                    <a:pt x="28820" y="223096"/>
                  </a:lnTo>
                  <a:lnTo>
                    <a:pt x="47119" y="247883"/>
                  </a:lnTo>
                  <a:lnTo>
                    <a:pt x="60201" y="273772"/>
                  </a:lnTo>
                  <a:lnTo>
                    <a:pt x="294046" y="158022"/>
                  </a:lnTo>
                  <a:lnTo>
                    <a:pt x="267514" y="110375"/>
                  </a:lnTo>
                  <a:lnTo>
                    <a:pt x="231809" y="63019"/>
                  </a:lnTo>
                  <a:lnTo>
                    <a:pt x="197412" y="23659"/>
                  </a:lnTo>
                  <a:lnTo>
                    <a:pt x="174804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2199711" y="2579991"/>
              <a:ext cx="260985" cy="295275"/>
            </a:xfrm>
            <a:custGeom>
              <a:avLst/>
              <a:gdLst/>
              <a:ahLst/>
              <a:cxnLst/>
              <a:rect l="l" t="t" r="r" b="b"/>
              <a:pathLst>
                <a:path w="260985" h="295275">
                  <a:moveTo>
                    <a:pt x="92271" y="0"/>
                  </a:moveTo>
                  <a:lnTo>
                    <a:pt x="0" y="239266"/>
                  </a:lnTo>
                  <a:lnTo>
                    <a:pt x="13906" y="246247"/>
                  </a:lnTo>
                  <a:lnTo>
                    <a:pt x="38167" y="260319"/>
                  </a:lnTo>
                  <a:lnTo>
                    <a:pt x="64927" y="277787"/>
                  </a:lnTo>
                  <a:lnTo>
                    <a:pt x="86328" y="294958"/>
                  </a:lnTo>
                  <a:lnTo>
                    <a:pt x="260863" y="104763"/>
                  </a:lnTo>
                  <a:lnTo>
                    <a:pt x="218933" y="68420"/>
                  </a:lnTo>
                  <a:lnTo>
                    <a:pt x="167625" y="35569"/>
                  </a:lnTo>
                  <a:lnTo>
                    <a:pt x="120788" y="11124"/>
                  </a:lnTo>
                  <a:lnTo>
                    <a:pt x="92271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827414" y="2531919"/>
              <a:ext cx="194310" cy="273685"/>
            </a:xfrm>
            <a:custGeom>
              <a:avLst/>
              <a:gdLst/>
              <a:ahLst/>
              <a:cxnLst/>
              <a:rect l="l" t="t" r="r" b="b"/>
              <a:pathLst>
                <a:path w="194310" h="273685">
                  <a:moveTo>
                    <a:pt x="188782" y="0"/>
                  </a:moveTo>
                  <a:lnTo>
                    <a:pt x="138549" y="1621"/>
                  </a:lnTo>
                  <a:lnTo>
                    <a:pt x="86939" y="8474"/>
                  </a:lnTo>
                  <a:lnTo>
                    <a:pt x="39055" y="19307"/>
                  </a:lnTo>
                  <a:lnTo>
                    <a:pt x="0" y="32868"/>
                  </a:lnTo>
                  <a:lnTo>
                    <a:pt x="93840" y="273326"/>
                  </a:lnTo>
                  <a:lnTo>
                    <a:pt x="117523" y="267078"/>
                  </a:lnTo>
                  <a:lnTo>
                    <a:pt x="142243" y="262161"/>
                  </a:lnTo>
                  <a:lnTo>
                    <a:pt x="167880" y="258423"/>
                  </a:lnTo>
                  <a:lnTo>
                    <a:pt x="194316" y="255711"/>
                  </a:lnTo>
                  <a:lnTo>
                    <a:pt x="188782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2065219" y="2528035"/>
              <a:ext cx="187325" cy="275590"/>
            </a:xfrm>
            <a:custGeom>
              <a:avLst/>
              <a:gdLst/>
              <a:ahLst/>
              <a:cxnLst/>
              <a:rect l="l" t="t" r="r" b="b"/>
              <a:pathLst>
                <a:path w="187325" h="275589">
                  <a:moveTo>
                    <a:pt x="233" y="0"/>
                  </a:moveTo>
                  <a:lnTo>
                    <a:pt x="0" y="258818"/>
                  </a:lnTo>
                  <a:lnTo>
                    <a:pt x="23558" y="261201"/>
                  </a:lnTo>
                  <a:lnTo>
                    <a:pt x="46679" y="264320"/>
                  </a:lnTo>
                  <a:lnTo>
                    <a:pt x="70200" y="268876"/>
                  </a:lnTo>
                  <a:lnTo>
                    <a:pt x="94960" y="275569"/>
                  </a:lnTo>
                  <a:lnTo>
                    <a:pt x="186998" y="36752"/>
                  </a:lnTo>
                  <a:lnTo>
                    <a:pt x="139912" y="19936"/>
                  </a:lnTo>
                  <a:lnTo>
                    <a:pt x="89629" y="8148"/>
                  </a:lnTo>
                  <a:lnTo>
                    <a:pt x="41340" y="1475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241582" y="3338250"/>
              <a:ext cx="70135" cy="64875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95623" y="2970907"/>
              <a:ext cx="275071" cy="286768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710828" y="2847887"/>
              <a:ext cx="664532" cy="646068"/>
            </a:xfrm>
            <a:prstGeom prst="rect">
              <a:avLst/>
            </a:prstGeom>
          </p:spPr>
        </p:pic>
      </p:grpSp>
      <p:pic>
        <p:nvPicPr>
          <p:cNvPr id="98" name="object 98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457750" y="6688274"/>
            <a:ext cx="1366029" cy="109515"/>
          </a:xfrm>
          <a:prstGeom prst="rect">
            <a:avLst/>
          </a:prstGeom>
        </p:spPr>
      </p:pic>
      <p:grpSp>
        <p:nvGrpSpPr>
          <p:cNvPr id="99" name="object 99" descr=""/>
          <p:cNvGrpSpPr/>
          <p:nvPr/>
        </p:nvGrpSpPr>
        <p:grpSpPr>
          <a:xfrm>
            <a:off x="67071" y="7075316"/>
            <a:ext cx="8095615" cy="460375"/>
            <a:chOff x="67071" y="7075316"/>
            <a:chExt cx="8095615" cy="460375"/>
          </a:xfrm>
        </p:grpSpPr>
        <p:pic>
          <p:nvPicPr>
            <p:cNvPr id="100" name="object 100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9658" y="7075316"/>
              <a:ext cx="8072539" cy="399914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7071" y="7346973"/>
              <a:ext cx="8095457" cy="188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87923" y="2439673"/>
            <a:ext cx="870585" cy="0"/>
          </a:xfrm>
          <a:custGeom>
            <a:avLst/>
            <a:gdLst/>
            <a:ahLst/>
            <a:cxnLst/>
            <a:rect l="l" t="t" r="r" b="b"/>
            <a:pathLst>
              <a:path w="870585" h="0">
                <a:moveTo>
                  <a:pt x="0" y="0"/>
                </a:moveTo>
                <a:lnTo>
                  <a:pt x="870200" y="0"/>
                </a:lnTo>
              </a:path>
            </a:pathLst>
          </a:custGeom>
          <a:ln w="34923">
            <a:solidFill>
              <a:srgbClr val="002A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5115118" y="833468"/>
            <a:ext cx="2400300" cy="244475"/>
          </a:xfrm>
          <a:custGeom>
            <a:avLst/>
            <a:gdLst/>
            <a:ahLst/>
            <a:cxnLst/>
            <a:rect l="l" t="t" r="r" b="b"/>
            <a:pathLst>
              <a:path w="2400300" h="244475">
                <a:moveTo>
                  <a:pt x="2400300" y="0"/>
                </a:moveTo>
                <a:lnTo>
                  <a:pt x="0" y="0"/>
                </a:lnTo>
                <a:lnTo>
                  <a:pt x="0" y="244130"/>
                </a:lnTo>
                <a:lnTo>
                  <a:pt x="2400300" y="244130"/>
                </a:lnTo>
                <a:lnTo>
                  <a:pt x="2400300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611722" y="3485551"/>
            <a:ext cx="523875" cy="1566545"/>
            <a:chOff x="611722" y="3485551"/>
            <a:chExt cx="523875" cy="156654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722" y="3485551"/>
              <a:ext cx="523603" cy="156651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568" y="4023460"/>
              <a:ext cx="415706" cy="493585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204156" y="3172842"/>
            <a:ext cx="7821295" cy="1879600"/>
            <a:chOff x="204156" y="3172842"/>
            <a:chExt cx="7821295" cy="187960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156" y="3250886"/>
              <a:ext cx="7821287" cy="52383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183726" y="3172842"/>
              <a:ext cx="2084070" cy="91440"/>
            </a:xfrm>
            <a:custGeom>
              <a:avLst/>
              <a:gdLst/>
              <a:ahLst/>
              <a:cxnLst/>
              <a:rect l="l" t="t" r="r" b="b"/>
              <a:pathLst>
                <a:path w="2084070" h="91439">
                  <a:moveTo>
                    <a:pt x="2038303" y="0"/>
                  </a:moveTo>
                  <a:lnTo>
                    <a:pt x="45450" y="0"/>
                  </a:lnTo>
                  <a:lnTo>
                    <a:pt x="0" y="45445"/>
                  </a:lnTo>
                  <a:lnTo>
                    <a:pt x="0" y="90896"/>
                  </a:lnTo>
                  <a:lnTo>
                    <a:pt x="2083756" y="90896"/>
                  </a:lnTo>
                  <a:lnTo>
                    <a:pt x="2083756" y="45445"/>
                  </a:lnTo>
                  <a:lnTo>
                    <a:pt x="2038303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253876" y="3172842"/>
              <a:ext cx="1944370" cy="300990"/>
            </a:xfrm>
            <a:custGeom>
              <a:avLst/>
              <a:gdLst/>
              <a:ahLst/>
              <a:cxnLst/>
              <a:rect l="l" t="t" r="r" b="b"/>
              <a:pathLst>
                <a:path w="1944370" h="300989">
                  <a:moveTo>
                    <a:pt x="1943945" y="0"/>
                  </a:moveTo>
                  <a:lnTo>
                    <a:pt x="0" y="0"/>
                  </a:lnTo>
                  <a:lnTo>
                    <a:pt x="0" y="265201"/>
                  </a:lnTo>
                  <a:lnTo>
                    <a:pt x="35655" y="300855"/>
                  </a:lnTo>
                  <a:lnTo>
                    <a:pt x="1908299" y="300855"/>
                  </a:lnTo>
                  <a:lnTo>
                    <a:pt x="1943945" y="265201"/>
                  </a:lnTo>
                  <a:lnTo>
                    <a:pt x="1943945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6307" y="3220826"/>
              <a:ext cx="362733" cy="8688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6647" y="3340108"/>
              <a:ext cx="1060454" cy="11831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23412" y="3485551"/>
              <a:ext cx="49399" cy="156651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3305022" y="3172842"/>
              <a:ext cx="2084070" cy="91440"/>
            </a:xfrm>
            <a:custGeom>
              <a:avLst/>
              <a:gdLst/>
              <a:ahLst/>
              <a:cxnLst/>
              <a:rect l="l" t="t" r="r" b="b"/>
              <a:pathLst>
                <a:path w="2084070" h="91439">
                  <a:moveTo>
                    <a:pt x="2038306" y="0"/>
                  </a:moveTo>
                  <a:lnTo>
                    <a:pt x="45454" y="0"/>
                  </a:lnTo>
                  <a:lnTo>
                    <a:pt x="0" y="45445"/>
                  </a:lnTo>
                  <a:lnTo>
                    <a:pt x="0" y="90896"/>
                  </a:lnTo>
                  <a:lnTo>
                    <a:pt x="2083752" y="90896"/>
                  </a:lnTo>
                  <a:lnTo>
                    <a:pt x="2083752" y="45445"/>
                  </a:lnTo>
                  <a:lnTo>
                    <a:pt x="2038306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375172" y="3172842"/>
              <a:ext cx="1944370" cy="300990"/>
            </a:xfrm>
            <a:custGeom>
              <a:avLst/>
              <a:gdLst/>
              <a:ahLst/>
              <a:cxnLst/>
              <a:rect l="l" t="t" r="r" b="b"/>
              <a:pathLst>
                <a:path w="1944370" h="300989">
                  <a:moveTo>
                    <a:pt x="1943947" y="0"/>
                  </a:moveTo>
                  <a:lnTo>
                    <a:pt x="0" y="0"/>
                  </a:lnTo>
                  <a:lnTo>
                    <a:pt x="0" y="265201"/>
                  </a:lnTo>
                  <a:lnTo>
                    <a:pt x="35659" y="300855"/>
                  </a:lnTo>
                  <a:lnTo>
                    <a:pt x="1908299" y="300855"/>
                  </a:lnTo>
                  <a:lnTo>
                    <a:pt x="1943947" y="265201"/>
                  </a:lnTo>
                  <a:lnTo>
                    <a:pt x="1943947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54856" y="3191683"/>
              <a:ext cx="790947" cy="8688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44776" y="3350153"/>
              <a:ext cx="808720" cy="115609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5426322" y="3172842"/>
              <a:ext cx="2084070" cy="91440"/>
            </a:xfrm>
            <a:custGeom>
              <a:avLst/>
              <a:gdLst/>
              <a:ahLst/>
              <a:cxnLst/>
              <a:rect l="l" t="t" r="r" b="b"/>
              <a:pathLst>
                <a:path w="2084070" h="91439">
                  <a:moveTo>
                    <a:pt x="2038305" y="0"/>
                  </a:moveTo>
                  <a:lnTo>
                    <a:pt x="45450" y="0"/>
                  </a:lnTo>
                  <a:lnTo>
                    <a:pt x="0" y="45445"/>
                  </a:lnTo>
                  <a:lnTo>
                    <a:pt x="0" y="90896"/>
                  </a:lnTo>
                  <a:lnTo>
                    <a:pt x="2083756" y="90896"/>
                  </a:lnTo>
                  <a:lnTo>
                    <a:pt x="2083756" y="45445"/>
                  </a:lnTo>
                  <a:lnTo>
                    <a:pt x="2038305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496469" y="3172842"/>
              <a:ext cx="1944370" cy="300990"/>
            </a:xfrm>
            <a:custGeom>
              <a:avLst/>
              <a:gdLst/>
              <a:ahLst/>
              <a:cxnLst/>
              <a:rect l="l" t="t" r="r" b="b"/>
              <a:pathLst>
                <a:path w="1944370" h="300989">
                  <a:moveTo>
                    <a:pt x="1943948" y="0"/>
                  </a:moveTo>
                  <a:lnTo>
                    <a:pt x="0" y="0"/>
                  </a:lnTo>
                  <a:lnTo>
                    <a:pt x="0" y="265201"/>
                  </a:lnTo>
                  <a:lnTo>
                    <a:pt x="35653" y="300855"/>
                  </a:lnTo>
                  <a:lnTo>
                    <a:pt x="1908294" y="300855"/>
                  </a:lnTo>
                  <a:lnTo>
                    <a:pt x="1943948" y="265201"/>
                  </a:lnTo>
                  <a:lnTo>
                    <a:pt x="1943948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53357" y="3191683"/>
              <a:ext cx="1434366" cy="244901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3155302" y="4345689"/>
              <a:ext cx="31750" cy="6350"/>
            </a:xfrm>
            <a:custGeom>
              <a:avLst/>
              <a:gdLst/>
              <a:ahLst/>
              <a:cxnLst/>
              <a:rect l="l" t="t" r="r" b="b"/>
              <a:pathLst>
                <a:path w="31750" h="6350">
                  <a:moveTo>
                    <a:pt x="14955" y="0"/>
                  </a:moveTo>
                  <a:lnTo>
                    <a:pt x="6314" y="320"/>
                  </a:lnTo>
                  <a:lnTo>
                    <a:pt x="386" y="259"/>
                  </a:lnTo>
                  <a:lnTo>
                    <a:pt x="126" y="1504"/>
                  </a:lnTo>
                  <a:lnTo>
                    <a:pt x="0" y="2494"/>
                  </a:lnTo>
                  <a:lnTo>
                    <a:pt x="0" y="3225"/>
                  </a:lnTo>
                  <a:lnTo>
                    <a:pt x="126" y="5093"/>
                  </a:lnTo>
                  <a:lnTo>
                    <a:pt x="2150" y="5568"/>
                  </a:lnTo>
                  <a:lnTo>
                    <a:pt x="5847" y="5802"/>
                  </a:lnTo>
                  <a:lnTo>
                    <a:pt x="11214" y="5802"/>
                  </a:lnTo>
                  <a:lnTo>
                    <a:pt x="16696" y="5673"/>
                  </a:lnTo>
                  <a:lnTo>
                    <a:pt x="21986" y="5994"/>
                  </a:lnTo>
                  <a:lnTo>
                    <a:pt x="23511" y="6059"/>
                  </a:lnTo>
                  <a:lnTo>
                    <a:pt x="26647" y="6059"/>
                  </a:lnTo>
                  <a:lnTo>
                    <a:pt x="28801" y="5951"/>
                  </a:lnTo>
                  <a:lnTo>
                    <a:pt x="31464" y="5737"/>
                  </a:lnTo>
                  <a:lnTo>
                    <a:pt x="31334" y="643"/>
                  </a:lnTo>
                  <a:lnTo>
                    <a:pt x="29872" y="259"/>
                  </a:lnTo>
                  <a:lnTo>
                    <a:pt x="27619" y="64"/>
                  </a:lnTo>
                  <a:lnTo>
                    <a:pt x="24563" y="64"/>
                  </a:lnTo>
                  <a:lnTo>
                    <a:pt x="21276" y="190"/>
                  </a:lnTo>
                  <a:lnTo>
                    <a:pt x="14955" y="0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2" name="object 2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8040" y="6575940"/>
            <a:ext cx="6791570" cy="91528"/>
          </a:xfrm>
          <a:prstGeom prst="rect">
            <a:avLst/>
          </a:prstGeom>
        </p:spPr>
      </p:pic>
      <p:grpSp>
        <p:nvGrpSpPr>
          <p:cNvPr id="23" name="object 23" descr=""/>
          <p:cNvGrpSpPr/>
          <p:nvPr/>
        </p:nvGrpSpPr>
        <p:grpSpPr>
          <a:xfrm>
            <a:off x="611722" y="3020190"/>
            <a:ext cx="7040245" cy="3277235"/>
            <a:chOff x="611722" y="3020190"/>
            <a:chExt cx="7040245" cy="3277235"/>
          </a:xfrm>
        </p:grpSpPr>
        <p:sp>
          <p:nvSpPr>
            <p:cNvPr id="24" name="object 24" descr=""/>
            <p:cNvSpPr/>
            <p:nvPr/>
          </p:nvSpPr>
          <p:spPr>
            <a:xfrm>
              <a:off x="611971" y="5078501"/>
              <a:ext cx="7040245" cy="0"/>
            </a:xfrm>
            <a:custGeom>
              <a:avLst/>
              <a:gdLst/>
              <a:ahLst/>
              <a:cxnLst/>
              <a:rect l="l" t="t" r="r" b="b"/>
              <a:pathLst>
                <a:path w="7040245" h="0">
                  <a:moveTo>
                    <a:pt x="0" y="0"/>
                  </a:moveTo>
                  <a:lnTo>
                    <a:pt x="7039702" y="0"/>
                  </a:lnTo>
                </a:path>
              </a:pathLst>
            </a:custGeom>
            <a:ln w="9525">
              <a:solidFill>
                <a:srgbClr val="ADADAD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1722" y="5117280"/>
              <a:ext cx="523603" cy="1111533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2162" y="5497949"/>
              <a:ext cx="408332" cy="215930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2144" y="5791848"/>
              <a:ext cx="418171" cy="87782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23412" y="5117280"/>
              <a:ext cx="49399" cy="1111533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1177560" y="3115782"/>
              <a:ext cx="2132965" cy="3175635"/>
            </a:xfrm>
            <a:custGeom>
              <a:avLst/>
              <a:gdLst/>
              <a:ahLst/>
              <a:cxnLst/>
              <a:rect l="l" t="t" r="r" b="b"/>
              <a:pathLst>
                <a:path w="2132965" h="3175635">
                  <a:moveTo>
                    <a:pt x="0" y="3175030"/>
                  </a:moveTo>
                  <a:lnTo>
                    <a:pt x="2132653" y="3175030"/>
                  </a:lnTo>
                  <a:lnTo>
                    <a:pt x="2132653" y="0"/>
                  </a:lnTo>
                  <a:lnTo>
                    <a:pt x="0" y="0"/>
                  </a:lnTo>
                  <a:lnTo>
                    <a:pt x="0" y="3175030"/>
                  </a:lnTo>
                  <a:close/>
                </a:path>
              </a:pathLst>
            </a:custGeom>
            <a:ln w="12701">
              <a:solidFill>
                <a:srgbClr val="EB1C2D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927217" y="3020190"/>
              <a:ext cx="643890" cy="139700"/>
            </a:xfrm>
            <a:custGeom>
              <a:avLst/>
              <a:gdLst/>
              <a:ahLst/>
              <a:cxnLst/>
              <a:rect l="l" t="t" r="r" b="b"/>
              <a:pathLst>
                <a:path w="643889" h="139700">
                  <a:moveTo>
                    <a:pt x="643700" y="0"/>
                  </a:moveTo>
                  <a:lnTo>
                    <a:pt x="0" y="0"/>
                  </a:lnTo>
                  <a:lnTo>
                    <a:pt x="0" y="139312"/>
                  </a:lnTo>
                  <a:lnTo>
                    <a:pt x="643700" y="139312"/>
                  </a:lnTo>
                  <a:lnTo>
                    <a:pt x="643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97193" y="3039703"/>
              <a:ext cx="495188" cy="117690"/>
            </a:xfrm>
            <a:prstGeom prst="rect">
              <a:avLst/>
            </a:prstGeom>
          </p:spPr>
        </p:pic>
      </p:grpSp>
      <p:grpSp>
        <p:nvGrpSpPr>
          <p:cNvPr id="32" name="object 32" descr=""/>
          <p:cNvGrpSpPr/>
          <p:nvPr/>
        </p:nvGrpSpPr>
        <p:grpSpPr>
          <a:xfrm>
            <a:off x="1965424" y="866333"/>
            <a:ext cx="2626360" cy="202565"/>
            <a:chOff x="1965424" y="866333"/>
            <a:chExt cx="2626360" cy="202565"/>
          </a:xfrm>
        </p:grpSpPr>
        <p:sp>
          <p:nvSpPr>
            <p:cNvPr id="33" name="object 33" descr=""/>
            <p:cNvSpPr/>
            <p:nvPr/>
          </p:nvSpPr>
          <p:spPr>
            <a:xfrm>
              <a:off x="1965424" y="866333"/>
              <a:ext cx="2626360" cy="202565"/>
            </a:xfrm>
            <a:custGeom>
              <a:avLst/>
              <a:gdLst/>
              <a:ahLst/>
              <a:cxnLst/>
              <a:rect l="l" t="t" r="r" b="b"/>
              <a:pathLst>
                <a:path w="2626360" h="202565">
                  <a:moveTo>
                    <a:pt x="2555636" y="0"/>
                  </a:moveTo>
                  <a:lnTo>
                    <a:pt x="0" y="0"/>
                  </a:lnTo>
                  <a:lnTo>
                    <a:pt x="70177" y="202545"/>
                  </a:lnTo>
                  <a:lnTo>
                    <a:pt x="2625813" y="202545"/>
                  </a:lnTo>
                  <a:lnTo>
                    <a:pt x="2555636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56568" y="879008"/>
              <a:ext cx="176529" cy="177194"/>
            </a:xfrm>
            <a:prstGeom prst="rect">
              <a:avLst/>
            </a:prstGeom>
          </p:spPr>
        </p:pic>
      </p:grpSp>
      <p:pic>
        <p:nvPicPr>
          <p:cNvPr id="35" name="object 35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129983" y="7003576"/>
            <a:ext cx="226792" cy="222879"/>
          </a:xfrm>
          <a:prstGeom prst="rect">
            <a:avLst/>
          </a:prstGeom>
        </p:spPr>
      </p:pic>
      <p:grpSp>
        <p:nvGrpSpPr>
          <p:cNvPr id="36" name="object 36" descr=""/>
          <p:cNvGrpSpPr/>
          <p:nvPr/>
        </p:nvGrpSpPr>
        <p:grpSpPr>
          <a:xfrm>
            <a:off x="645548" y="224020"/>
            <a:ext cx="188595" cy="910590"/>
            <a:chOff x="645548" y="224020"/>
            <a:chExt cx="188595" cy="910590"/>
          </a:xfrm>
        </p:grpSpPr>
        <p:sp>
          <p:nvSpPr>
            <p:cNvPr id="37" name="object 37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5" name="object 45" descr=""/>
          <p:cNvGrpSpPr/>
          <p:nvPr/>
        </p:nvGrpSpPr>
        <p:grpSpPr>
          <a:xfrm>
            <a:off x="927806" y="688662"/>
            <a:ext cx="427355" cy="427990"/>
            <a:chOff x="927806" y="688662"/>
            <a:chExt cx="427355" cy="427990"/>
          </a:xfrm>
        </p:grpSpPr>
        <p:sp>
          <p:nvSpPr>
            <p:cNvPr id="46" name="object 46" descr=""/>
            <p:cNvSpPr/>
            <p:nvPr/>
          </p:nvSpPr>
          <p:spPr>
            <a:xfrm>
              <a:off x="1024210" y="78383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117187" y="0"/>
                  </a:moveTo>
                  <a:lnTo>
                    <a:pt x="71572" y="9209"/>
                  </a:lnTo>
                  <a:lnTo>
                    <a:pt x="34323" y="34323"/>
                  </a:lnTo>
                  <a:lnTo>
                    <a:pt x="9209" y="71572"/>
                  </a:lnTo>
                  <a:lnTo>
                    <a:pt x="0" y="117186"/>
                  </a:lnTo>
                  <a:lnTo>
                    <a:pt x="9209" y="162801"/>
                  </a:lnTo>
                  <a:lnTo>
                    <a:pt x="34323" y="200051"/>
                  </a:lnTo>
                  <a:lnTo>
                    <a:pt x="71572" y="225165"/>
                  </a:lnTo>
                  <a:lnTo>
                    <a:pt x="117187" y="234374"/>
                  </a:lnTo>
                  <a:lnTo>
                    <a:pt x="162803" y="225165"/>
                  </a:lnTo>
                  <a:lnTo>
                    <a:pt x="200052" y="200051"/>
                  </a:lnTo>
                  <a:lnTo>
                    <a:pt x="225166" y="162801"/>
                  </a:lnTo>
                  <a:lnTo>
                    <a:pt x="234374" y="117186"/>
                  </a:lnTo>
                  <a:lnTo>
                    <a:pt x="225166" y="71572"/>
                  </a:lnTo>
                  <a:lnTo>
                    <a:pt x="200052" y="34323"/>
                  </a:lnTo>
                  <a:lnTo>
                    <a:pt x="162803" y="9209"/>
                  </a:lnTo>
                  <a:lnTo>
                    <a:pt x="11718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055336" y="81495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52562" y="6763"/>
                  </a:lnTo>
                  <a:lnTo>
                    <a:pt x="25206" y="25206"/>
                  </a:lnTo>
                  <a:lnTo>
                    <a:pt x="6763" y="52563"/>
                  </a:lnTo>
                  <a:lnTo>
                    <a:pt x="0" y="86064"/>
                  </a:lnTo>
                  <a:lnTo>
                    <a:pt x="6763" y="119563"/>
                  </a:lnTo>
                  <a:lnTo>
                    <a:pt x="25206" y="146920"/>
                  </a:lnTo>
                  <a:lnTo>
                    <a:pt x="52562" y="165365"/>
                  </a:lnTo>
                  <a:lnTo>
                    <a:pt x="86061" y="172129"/>
                  </a:lnTo>
                  <a:lnTo>
                    <a:pt x="119562" y="165365"/>
                  </a:lnTo>
                  <a:lnTo>
                    <a:pt x="146918" y="146920"/>
                  </a:lnTo>
                  <a:lnTo>
                    <a:pt x="165362" y="119563"/>
                  </a:lnTo>
                  <a:lnTo>
                    <a:pt x="172125" y="86064"/>
                  </a:lnTo>
                  <a:lnTo>
                    <a:pt x="165362" y="52563"/>
                  </a:lnTo>
                  <a:lnTo>
                    <a:pt x="146918" y="25206"/>
                  </a:lnTo>
                  <a:lnTo>
                    <a:pt x="119562" y="6763"/>
                  </a:lnTo>
                  <a:lnTo>
                    <a:pt x="86061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071798" y="934610"/>
              <a:ext cx="139065" cy="52705"/>
            </a:xfrm>
            <a:custGeom>
              <a:avLst/>
              <a:gdLst/>
              <a:ahLst/>
              <a:cxnLst/>
              <a:rect l="l" t="t" r="r" b="b"/>
              <a:pathLst>
                <a:path w="139065" h="52705">
                  <a:moveTo>
                    <a:pt x="68907" y="0"/>
                  </a:moveTo>
                  <a:lnTo>
                    <a:pt x="47950" y="1221"/>
                  </a:lnTo>
                  <a:lnTo>
                    <a:pt x="29014" y="4676"/>
                  </a:lnTo>
                  <a:lnTo>
                    <a:pt x="12798" y="10052"/>
                  </a:lnTo>
                  <a:lnTo>
                    <a:pt x="0" y="17034"/>
                  </a:lnTo>
                  <a:lnTo>
                    <a:pt x="13454" y="31635"/>
                  </a:lnTo>
                  <a:lnTo>
                    <a:pt x="29941" y="42811"/>
                  </a:lnTo>
                  <a:lnTo>
                    <a:pt x="48857" y="49959"/>
                  </a:lnTo>
                  <a:lnTo>
                    <a:pt x="69599" y="52476"/>
                  </a:lnTo>
                  <a:lnTo>
                    <a:pt x="90143" y="50009"/>
                  </a:lnTo>
                  <a:lnTo>
                    <a:pt x="108902" y="42999"/>
                  </a:lnTo>
                  <a:lnTo>
                    <a:pt x="125292" y="32031"/>
                  </a:lnTo>
                  <a:lnTo>
                    <a:pt x="138725" y="17689"/>
                  </a:lnTo>
                  <a:lnTo>
                    <a:pt x="125943" y="10451"/>
                  </a:lnTo>
                  <a:lnTo>
                    <a:pt x="109550" y="4867"/>
                  </a:lnTo>
                  <a:lnTo>
                    <a:pt x="90290" y="1272"/>
                  </a:lnTo>
                  <a:lnTo>
                    <a:pt x="68907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061471" y="919340"/>
              <a:ext cx="161925" cy="38100"/>
            </a:xfrm>
            <a:custGeom>
              <a:avLst/>
              <a:gdLst/>
              <a:ahLst/>
              <a:cxnLst/>
              <a:rect l="l" t="t" r="r" b="b"/>
              <a:pathLst>
                <a:path w="161925" h="38100">
                  <a:moveTo>
                    <a:pt x="71718" y="0"/>
                  </a:moveTo>
                  <a:lnTo>
                    <a:pt x="31783" y="4061"/>
                  </a:lnTo>
                  <a:lnTo>
                    <a:pt x="0" y="13642"/>
                  </a:lnTo>
                  <a:lnTo>
                    <a:pt x="2887" y="20073"/>
                  </a:lnTo>
                  <a:lnTo>
                    <a:pt x="6272" y="26212"/>
                  </a:lnTo>
                  <a:lnTo>
                    <a:pt x="10129" y="32031"/>
                  </a:lnTo>
                  <a:lnTo>
                    <a:pt x="14432" y="37506"/>
                  </a:lnTo>
                  <a:lnTo>
                    <a:pt x="45981" y="30293"/>
                  </a:lnTo>
                  <a:lnTo>
                    <a:pt x="77874" y="26719"/>
                  </a:lnTo>
                  <a:lnTo>
                    <a:pt x="111276" y="27954"/>
                  </a:lnTo>
                  <a:lnTo>
                    <a:pt x="147351" y="35171"/>
                  </a:lnTo>
                  <a:lnTo>
                    <a:pt x="151815" y="29010"/>
                  </a:lnTo>
                  <a:lnTo>
                    <a:pt x="155731" y="22457"/>
                  </a:lnTo>
                  <a:lnTo>
                    <a:pt x="159066" y="15546"/>
                  </a:lnTo>
                  <a:lnTo>
                    <a:pt x="161787" y="8310"/>
                  </a:lnTo>
                  <a:lnTo>
                    <a:pt x="116240" y="1427"/>
                  </a:lnTo>
                  <a:lnTo>
                    <a:pt x="7171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065621" y="937403"/>
              <a:ext cx="67310" cy="13335"/>
            </a:xfrm>
            <a:custGeom>
              <a:avLst/>
              <a:gdLst/>
              <a:ahLst/>
              <a:cxnLst/>
              <a:rect l="l" t="t" r="r" b="b"/>
              <a:pathLst>
                <a:path w="67309" h="13334">
                  <a:moveTo>
                    <a:pt x="51028" y="0"/>
                  </a:moveTo>
                  <a:lnTo>
                    <a:pt x="34659" y="227"/>
                  </a:lnTo>
                  <a:lnTo>
                    <a:pt x="17645" y="1719"/>
                  </a:lnTo>
                  <a:lnTo>
                    <a:pt x="0" y="4450"/>
                  </a:lnTo>
                  <a:lnTo>
                    <a:pt x="1659" y="7525"/>
                  </a:lnTo>
                  <a:lnTo>
                    <a:pt x="3502" y="10480"/>
                  </a:lnTo>
                  <a:lnTo>
                    <a:pt x="5507" y="13313"/>
                  </a:lnTo>
                  <a:lnTo>
                    <a:pt x="17043" y="9642"/>
                  </a:lnTo>
                  <a:lnTo>
                    <a:pt x="30953" y="6354"/>
                  </a:lnTo>
                  <a:lnTo>
                    <a:pt x="47449" y="3483"/>
                  </a:lnTo>
                  <a:lnTo>
                    <a:pt x="66741" y="1063"/>
                  </a:lnTo>
                  <a:lnTo>
                    <a:pt x="5102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090345" y="927791"/>
              <a:ext cx="130175" cy="22225"/>
            </a:xfrm>
            <a:custGeom>
              <a:avLst/>
              <a:gdLst/>
              <a:ahLst/>
              <a:cxnLst/>
              <a:rect l="l" t="t" r="r" b="b"/>
              <a:pathLst>
                <a:path w="130175" h="22225">
                  <a:moveTo>
                    <a:pt x="63845" y="0"/>
                  </a:moveTo>
                  <a:lnTo>
                    <a:pt x="26595" y="538"/>
                  </a:lnTo>
                  <a:lnTo>
                    <a:pt x="0" y="4227"/>
                  </a:lnTo>
                  <a:lnTo>
                    <a:pt x="30294" y="5711"/>
                  </a:lnTo>
                  <a:lnTo>
                    <a:pt x="66369" y="9820"/>
                  </a:lnTo>
                  <a:lnTo>
                    <a:pt x="99803" y="15500"/>
                  </a:lnTo>
                  <a:lnTo>
                    <a:pt x="122174" y="21701"/>
                  </a:lnTo>
                  <a:lnTo>
                    <a:pt x="125183" y="17295"/>
                  </a:lnTo>
                  <a:lnTo>
                    <a:pt x="127793" y="12590"/>
                  </a:lnTo>
                  <a:lnTo>
                    <a:pt x="129954" y="7647"/>
                  </a:lnTo>
                  <a:lnTo>
                    <a:pt x="101662" y="2430"/>
                  </a:lnTo>
                  <a:lnTo>
                    <a:pt x="63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055343" y="81499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119563" y="6763"/>
                  </a:lnTo>
                  <a:lnTo>
                    <a:pt x="146919" y="25207"/>
                  </a:lnTo>
                  <a:lnTo>
                    <a:pt x="165363" y="52563"/>
                  </a:lnTo>
                  <a:lnTo>
                    <a:pt x="172126" y="86065"/>
                  </a:lnTo>
                  <a:lnTo>
                    <a:pt x="165363" y="119564"/>
                  </a:lnTo>
                  <a:lnTo>
                    <a:pt x="146919" y="146919"/>
                  </a:lnTo>
                  <a:lnTo>
                    <a:pt x="119563" y="165363"/>
                  </a:lnTo>
                  <a:lnTo>
                    <a:pt x="86061" y="172126"/>
                  </a:lnTo>
                  <a:lnTo>
                    <a:pt x="52562" y="165363"/>
                  </a:lnTo>
                  <a:lnTo>
                    <a:pt x="25206" y="146919"/>
                  </a:lnTo>
                  <a:lnTo>
                    <a:pt x="6763" y="119564"/>
                  </a:lnTo>
                  <a:lnTo>
                    <a:pt x="0" y="86065"/>
                  </a:lnTo>
                  <a:lnTo>
                    <a:pt x="6763" y="52563"/>
                  </a:lnTo>
                  <a:lnTo>
                    <a:pt x="25206" y="25207"/>
                  </a:lnTo>
                  <a:lnTo>
                    <a:pt x="52562" y="6763"/>
                  </a:lnTo>
                  <a:lnTo>
                    <a:pt x="86061" y="0"/>
                  </a:lnTo>
                  <a:close/>
                </a:path>
              </a:pathLst>
            </a:custGeom>
            <a:ln w="33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004472" y="705643"/>
              <a:ext cx="85725" cy="97155"/>
            </a:xfrm>
            <a:custGeom>
              <a:avLst/>
              <a:gdLst/>
              <a:ahLst/>
              <a:cxnLst/>
              <a:rect l="l" t="t" r="r" b="b"/>
              <a:pathLst>
                <a:path w="85725" h="97154">
                  <a:moveTo>
                    <a:pt x="53783" y="0"/>
                  </a:moveTo>
                  <a:lnTo>
                    <a:pt x="38596" y="6633"/>
                  </a:lnTo>
                  <a:lnTo>
                    <a:pt x="23631" y="15048"/>
                  </a:lnTo>
                  <a:lnTo>
                    <a:pt x="10296" y="24232"/>
                  </a:lnTo>
                  <a:lnTo>
                    <a:pt x="0" y="33177"/>
                  </a:lnTo>
                  <a:lnTo>
                    <a:pt x="56569" y="97066"/>
                  </a:lnTo>
                  <a:lnTo>
                    <a:pt x="63057" y="92249"/>
                  </a:lnTo>
                  <a:lnTo>
                    <a:pt x="70026" y="87716"/>
                  </a:lnTo>
                  <a:lnTo>
                    <a:pt x="77419" y="83433"/>
                  </a:lnTo>
                  <a:lnTo>
                    <a:pt x="85182" y="79368"/>
                  </a:lnTo>
                  <a:lnTo>
                    <a:pt x="53783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954719" y="747626"/>
              <a:ext cx="96520" cy="90805"/>
            </a:xfrm>
            <a:custGeom>
              <a:avLst/>
              <a:gdLst/>
              <a:ahLst/>
              <a:cxnLst/>
              <a:rect l="l" t="t" r="r" b="b"/>
              <a:pathLst>
                <a:path w="96519" h="90805">
                  <a:moveTo>
                    <a:pt x="39276" y="0"/>
                  </a:moveTo>
                  <a:lnTo>
                    <a:pt x="27557" y="11720"/>
                  </a:lnTo>
                  <a:lnTo>
                    <a:pt x="16375" y="25082"/>
                  </a:lnTo>
                  <a:lnTo>
                    <a:pt x="6823" y="38531"/>
                  </a:lnTo>
                  <a:lnTo>
                    <a:pt x="0" y="50515"/>
                  </a:lnTo>
                  <a:lnTo>
                    <a:pt x="75545" y="90547"/>
                  </a:lnTo>
                  <a:lnTo>
                    <a:pt x="80018" y="83737"/>
                  </a:lnTo>
                  <a:lnTo>
                    <a:pt x="84927" y="76866"/>
                  </a:lnTo>
                  <a:lnTo>
                    <a:pt x="90320" y="70095"/>
                  </a:lnTo>
                  <a:lnTo>
                    <a:pt x="96245" y="63583"/>
                  </a:lnTo>
                  <a:lnTo>
                    <a:pt x="39276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929836" y="812055"/>
              <a:ext cx="93980" cy="69850"/>
            </a:xfrm>
            <a:custGeom>
              <a:avLst/>
              <a:gdLst/>
              <a:ahLst/>
              <a:cxnLst/>
              <a:rect l="l" t="t" r="r" b="b"/>
              <a:pathLst>
                <a:path w="93980" h="69850">
                  <a:moveTo>
                    <a:pt x="17752" y="0"/>
                  </a:moveTo>
                  <a:lnTo>
                    <a:pt x="11344" y="14106"/>
                  </a:lnTo>
                  <a:lnTo>
                    <a:pt x="5806" y="31142"/>
                  </a:lnTo>
                  <a:lnTo>
                    <a:pt x="1802" y="48226"/>
                  </a:lnTo>
                  <a:lnTo>
                    <a:pt x="0" y="62473"/>
                  </a:lnTo>
                  <a:lnTo>
                    <a:pt x="85194" y="69692"/>
                  </a:lnTo>
                  <a:lnTo>
                    <a:pt x="86639" y="61675"/>
                  </a:lnTo>
                  <a:lnTo>
                    <a:pt x="88461" y="53430"/>
                  </a:lnTo>
                  <a:lnTo>
                    <a:pt x="90767" y="45086"/>
                  </a:lnTo>
                  <a:lnTo>
                    <a:pt x="93665" y="36770"/>
                  </a:lnTo>
                  <a:lnTo>
                    <a:pt x="17752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27806" y="888530"/>
              <a:ext cx="88900" cy="62865"/>
            </a:xfrm>
            <a:custGeom>
              <a:avLst/>
              <a:gdLst/>
              <a:ahLst/>
              <a:cxnLst/>
              <a:rect l="l" t="t" r="r" b="b"/>
              <a:pathLst>
                <a:path w="88900" h="62865">
                  <a:moveTo>
                    <a:pt x="1076" y="0"/>
                  </a:moveTo>
                  <a:lnTo>
                    <a:pt x="0" y="15136"/>
                  </a:lnTo>
                  <a:lnTo>
                    <a:pt x="707" y="32322"/>
                  </a:lnTo>
                  <a:lnTo>
                    <a:pt x="2869" y="49012"/>
                  </a:lnTo>
                  <a:lnTo>
                    <a:pt x="6152" y="62657"/>
                  </a:lnTo>
                  <a:lnTo>
                    <a:pt x="88761" y="40445"/>
                  </a:lnTo>
                  <a:lnTo>
                    <a:pt x="87287" y="32591"/>
                  </a:lnTo>
                  <a:lnTo>
                    <a:pt x="86084" y="24580"/>
                  </a:lnTo>
                  <a:lnTo>
                    <a:pt x="85300" y="16304"/>
                  </a:lnTo>
                  <a:lnTo>
                    <a:pt x="85082" y="76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37501" y="944600"/>
              <a:ext cx="98425" cy="81915"/>
            </a:xfrm>
            <a:custGeom>
              <a:avLst/>
              <a:gdLst/>
              <a:ahLst/>
              <a:cxnLst/>
              <a:rect l="l" t="t" r="r" b="b"/>
              <a:pathLst>
                <a:path w="98425" h="81915">
                  <a:moveTo>
                    <a:pt x="83138" y="0"/>
                  </a:moveTo>
                  <a:lnTo>
                    <a:pt x="0" y="22322"/>
                  </a:lnTo>
                  <a:lnTo>
                    <a:pt x="4725" y="37263"/>
                  </a:lnTo>
                  <a:lnTo>
                    <a:pt x="12399" y="53951"/>
                  </a:lnTo>
                  <a:lnTo>
                    <a:pt x="21263" y="69667"/>
                  </a:lnTo>
                  <a:lnTo>
                    <a:pt x="29559" y="81694"/>
                  </a:lnTo>
                  <a:lnTo>
                    <a:pt x="97995" y="29462"/>
                  </a:lnTo>
                  <a:lnTo>
                    <a:pt x="93880" y="22609"/>
                  </a:lnTo>
                  <a:lnTo>
                    <a:pt x="89964" y="15515"/>
                  </a:lnTo>
                  <a:lnTo>
                    <a:pt x="86350" y="8028"/>
                  </a:lnTo>
                  <a:lnTo>
                    <a:pt x="8313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975866" y="985381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67287" y="0"/>
                  </a:moveTo>
                  <a:lnTo>
                    <a:pt x="0" y="51508"/>
                  </a:lnTo>
                  <a:lnTo>
                    <a:pt x="9782" y="63459"/>
                  </a:lnTo>
                  <a:lnTo>
                    <a:pt x="22462" y="75931"/>
                  </a:lnTo>
                  <a:lnTo>
                    <a:pt x="35857" y="87042"/>
                  </a:lnTo>
                  <a:lnTo>
                    <a:pt x="47782" y="94913"/>
                  </a:lnTo>
                  <a:lnTo>
                    <a:pt x="92497" y="21286"/>
                  </a:lnTo>
                  <a:lnTo>
                    <a:pt x="86028" y="16594"/>
                  </a:lnTo>
                  <a:lnTo>
                    <a:pt x="79648" y="11601"/>
                  </a:lnTo>
                  <a:lnTo>
                    <a:pt x="73389" y="6129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036680" y="1015060"/>
              <a:ext cx="75565" cy="95885"/>
            </a:xfrm>
            <a:custGeom>
              <a:avLst/>
              <a:gdLst/>
              <a:ahLst/>
              <a:cxnLst/>
              <a:rect l="l" t="t" r="r" b="b"/>
              <a:pathLst>
                <a:path w="75565" h="95884">
                  <a:moveTo>
                    <a:pt x="44255" y="0"/>
                  </a:moveTo>
                  <a:lnTo>
                    <a:pt x="0" y="72269"/>
                  </a:lnTo>
                  <a:lnTo>
                    <a:pt x="13428" y="79899"/>
                  </a:lnTo>
                  <a:lnTo>
                    <a:pt x="29746" y="86973"/>
                  </a:lnTo>
                  <a:lnTo>
                    <a:pt x="46241" y="92522"/>
                  </a:lnTo>
                  <a:lnTo>
                    <a:pt x="60199" y="95576"/>
                  </a:lnTo>
                  <a:lnTo>
                    <a:pt x="75218" y="12001"/>
                  </a:lnTo>
                  <a:lnTo>
                    <a:pt x="67527" y="9761"/>
                  </a:lnTo>
                  <a:lnTo>
                    <a:pt x="59852" y="6982"/>
                  </a:lnTo>
                  <a:lnTo>
                    <a:pt x="52119" y="3712"/>
                  </a:lnTo>
                  <a:lnTo>
                    <a:pt x="4425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110639" y="1029459"/>
              <a:ext cx="57150" cy="87630"/>
            </a:xfrm>
            <a:custGeom>
              <a:avLst/>
              <a:gdLst/>
              <a:ahLst/>
              <a:cxnLst/>
              <a:rect l="l" t="t" r="r" b="b"/>
              <a:pathLst>
                <a:path w="57150" h="87630">
                  <a:moveTo>
                    <a:pt x="15246" y="0"/>
                  </a:moveTo>
                  <a:lnTo>
                    <a:pt x="0" y="83894"/>
                  </a:lnTo>
                  <a:lnTo>
                    <a:pt x="13922" y="86273"/>
                  </a:lnTo>
                  <a:lnTo>
                    <a:pt x="28845" y="87028"/>
                  </a:lnTo>
                  <a:lnTo>
                    <a:pt x="43534" y="86537"/>
                  </a:lnTo>
                  <a:lnTo>
                    <a:pt x="56751" y="85176"/>
                  </a:lnTo>
                  <a:lnTo>
                    <a:pt x="48769" y="313"/>
                  </a:lnTo>
                  <a:lnTo>
                    <a:pt x="40727" y="902"/>
                  </a:lnTo>
                  <a:lnTo>
                    <a:pt x="32453" y="1038"/>
                  </a:lnTo>
                  <a:lnTo>
                    <a:pt x="23957" y="733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173830" y="1013547"/>
              <a:ext cx="75565" cy="97155"/>
            </a:xfrm>
            <a:custGeom>
              <a:avLst/>
              <a:gdLst/>
              <a:ahLst/>
              <a:cxnLst/>
              <a:rect l="l" t="t" r="r" b="b"/>
              <a:pathLst>
                <a:path w="75565" h="97155">
                  <a:moveTo>
                    <a:pt x="30542" y="0"/>
                  </a:moveTo>
                  <a:lnTo>
                    <a:pt x="25202" y="2914"/>
                  </a:lnTo>
                  <a:lnTo>
                    <a:pt x="18148" y="6486"/>
                  </a:lnTo>
                  <a:lnTo>
                    <a:pt x="9655" y="9991"/>
                  </a:lnTo>
                  <a:lnTo>
                    <a:pt x="0" y="12707"/>
                  </a:lnTo>
                  <a:lnTo>
                    <a:pt x="15509" y="96746"/>
                  </a:lnTo>
                  <a:lnTo>
                    <a:pt x="30629" y="93735"/>
                  </a:lnTo>
                  <a:lnTo>
                    <a:pt x="47414" y="88044"/>
                  </a:lnTo>
                  <a:lnTo>
                    <a:pt x="63228" y="80946"/>
                  </a:lnTo>
                  <a:lnTo>
                    <a:pt x="75430" y="73713"/>
                  </a:lnTo>
                  <a:lnTo>
                    <a:pt x="30542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215784" y="983984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22693" y="0"/>
                  </a:moveTo>
                  <a:lnTo>
                    <a:pt x="14060" y="10420"/>
                  </a:lnTo>
                  <a:lnTo>
                    <a:pt x="7791" y="16692"/>
                  </a:lnTo>
                  <a:lnTo>
                    <a:pt x="0" y="22773"/>
                  </a:lnTo>
                  <a:lnTo>
                    <a:pt x="45327" y="95252"/>
                  </a:lnTo>
                  <a:lnTo>
                    <a:pt x="58190" y="86751"/>
                  </a:lnTo>
                  <a:lnTo>
                    <a:pt x="71582" y="75140"/>
                  </a:lnTo>
                  <a:lnTo>
                    <a:pt x="83540" y="62592"/>
                  </a:lnTo>
                  <a:lnTo>
                    <a:pt x="92101" y="51285"/>
                  </a:lnTo>
                  <a:lnTo>
                    <a:pt x="22693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248825" y="943358"/>
              <a:ext cx="96520" cy="80645"/>
            </a:xfrm>
            <a:custGeom>
              <a:avLst/>
              <a:gdLst/>
              <a:ahLst/>
              <a:cxnLst/>
              <a:rect l="l" t="t" r="r" b="b"/>
              <a:pathLst>
                <a:path w="96519" h="80644">
                  <a:moveTo>
                    <a:pt x="14227" y="0"/>
                  </a:moveTo>
                  <a:lnTo>
                    <a:pt x="12390" y="4623"/>
                  </a:lnTo>
                  <a:lnTo>
                    <a:pt x="9368" y="11338"/>
                  </a:lnTo>
                  <a:lnTo>
                    <a:pt x="5219" y="19212"/>
                  </a:lnTo>
                  <a:lnTo>
                    <a:pt x="0" y="27312"/>
                  </a:lnTo>
                  <a:lnTo>
                    <a:pt x="68018" y="80398"/>
                  </a:lnTo>
                  <a:lnTo>
                    <a:pt x="77469" y="67306"/>
                  </a:lnTo>
                  <a:lnTo>
                    <a:pt x="85971" y="51173"/>
                  </a:lnTo>
                  <a:lnTo>
                    <a:pt x="92491" y="35419"/>
                  </a:lnTo>
                  <a:lnTo>
                    <a:pt x="95998" y="23460"/>
                  </a:lnTo>
                  <a:lnTo>
                    <a:pt x="14227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266832" y="889160"/>
              <a:ext cx="88265" cy="63500"/>
            </a:xfrm>
            <a:custGeom>
              <a:avLst/>
              <a:gdLst/>
              <a:ahLst/>
              <a:cxnLst/>
              <a:rect l="l" t="t" r="r" b="b"/>
              <a:pathLst>
                <a:path w="88265" h="63500">
                  <a:moveTo>
                    <a:pt x="87166" y="0"/>
                  </a:moveTo>
                  <a:lnTo>
                    <a:pt x="2476" y="8164"/>
                  </a:lnTo>
                  <a:lnTo>
                    <a:pt x="2056" y="20777"/>
                  </a:lnTo>
                  <a:lnTo>
                    <a:pt x="1410" y="29832"/>
                  </a:lnTo>
                  <a:lnTo>
                    <a:pt x="0" y="39395"/>
                  </a:lnTo>
                  <a:lnTo>
                    <a:pt x="82436" y="63014"/>
                  </a:lnTo>
                  <a:lnTo>
                    <a:pt x="85554" y="46924"/>
                  </a:lnTo>
                  <a:lnTo>
                    <a:pt x="87491" y="28397"/>
                  </a:lnTo>
                  <a:lnTo>
                    <a:pt x="88083" y="11424"/>
                  </a:lnTo>
                  <a:lnTo>
                    <a:pt x="87166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259229" y="813462"/>
              <a:ext cx="94615" cy="71120"/>
            </a:xfrm>
            <a:custGeom>
              <a:avLst/>
              <a:gdLst/>
              <a:ahLst/>
              <a:cxnLst/>
              <a:rect l="l" t="t" r="r" b="b"/>
              <a:pathLst>
                <a:path w="94615" h="71119">
                  <a:moveTo>
                    <a:pt x="76511" y="0"/>
                  </a:moveTo>
                  <a:lnTo>
                    <a:pt x="0" y="38787"/>
                  </a:lnTo>
                  <a:lnTo>
                    <a:pt x="2076" y="43455"/>
                  </a:lnTo>
                  <a:lnTo>
                    <a:pt x="4846" y="51562"/>
                  </a:lnTo>
                  <a:lnTo>
                    <a:pt x="7426" y="61279"/>
                  </a:lnTo>
                  <a:lnTo>
                    <a:pt x="8935" y="70779"/>
                  </a:lnTo>
                  <a:lnTo>
                    <a:pt x="94414" y="61682"/>
                  </a:lnTo>
                  <a:lnTo>
                    <a:pt x="91577" y="44519"/>
                  </a:lnTo>
                  <a:lnTo>
                    <a:pt x="86477" y="25927"/>
                  </a:lnTo>
                  <a:lnTo>
                    <a:pt x="80870" y="9791"/>
                  </a:lnTo>
                  <a:lnTo>
                    <a:pt x="7651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232870" y="749448"/>
              <a:ext cx="97155" cy="90805"/>
            </a:xfrm>
            <a:custGeom>
              <a:avLst/>
              <a:gdLst/>
              <a:ahLst/>
              <a:cxnLst/>
              <a:rect l="l" t="t" r="r" b="b"/>
              <a:pathLst>
                <a:path w="97155" h="90805">
                  <a:moveTo>
                    <a:pt x="57640" y="0"/>
                  </a:moveTo>
                  <a:lnTo>
                    <a:pt x="0" y="63578"/>
                  </a:lnTo>
                  <a:lnTo>
                    <a:pt x="3680" y="67333"/>
                  </a:lnTo>
                  <a:lnTo>
                    <a:pt x="9502" y="73939"/>
                  </a:lnTo>
                  <a:lnTo>
                    <a:pt x="15536" y="82155"/>
                  </a:lnTo>
                  <a:lnTo>
                    <a:pt x="19850" y="90737"/>
                  </a:lnTo>
                  <a:lnTo>
                    <a:pt x="96955" y="52372"/>
                  </a:lnTo>
                  <a:lnTo>
                    <a:pt x="88207" y="36581"/>
                  </a:lnTo>
                  <a:lnTo>
                    <a:pt x="76434" y="20885"/>
                  </a:lnTo>
                  <a:lnTo>
                    <a:pt x="65093" y="7840"/>
                  </a:lnTo>
                  <a:lnTo>
                    <a:pt x="57640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194285" y="705883"/>
              <a:ext cx="86360" cy="97790"/>
            </a:xfrm>
            <a:custGeom>
              <a:avLst/>
              <a:gdLst/>
              <a:ahLst/>
              <a:cxnLst/>
              <a:rect l="l" t="t" r="r" b="b"/>
              <a:pathLst>
                <a:path w="86359" h="97790">
                  <a:moveTo>
                    <a:pt x="30424" y="0"/>
                  </a:moveTo>
                  <a:lnTo>
                    <a:pt x="0" y="79301"/>
                  </a:lnTo>
                  <a:lnTo>
                    <a:pt x="4585" y="81613"/>
                  </a:lnTo>
                  <a:lnTo>
                    <a:pt x="12584" y="86276"/>
                  </a:lnTo>
                  <a:lnTo>
                    <a:pt x="21408" y="92066"/>
                  </a:lnTo>
                  <a:lnTo>
                    <a:pt x="28465" y="97758"/>
                  </a:lnTo>
                  <a:lnTo>
                    <a:pt x="86015" y="34723"/>
                  </a:lnTo>
                  <a:lnTo>
                    <a:pt x="72189" y="22676"/>
                  </a:lnTo>
                  <a:lnTo>
                    <a:pt x="55271" y="11787"/>
                  </a:lnTo>
                  <a:lnTo>
                    <a:pt x="39826" y="3685"/>
                  </a:lnTo>
                  <a:lnTo>
                    <a:pt x="30424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071525" y="689950"/>
              <a:ext cx="64135" cy="90805"/>
            </a:xfrm>
            <a:custGeom>
              <a:avLst/>
              <a:gdLst/>
              <a:ahLst/>
              <a:cxnLst/>
              <a:rect l="l" t="t" r="r" b="b"/>
              <a:pathLst>
                <a:path w="64134" h="90804">
                  <a:moveTo>
                    <a:pt x="62247" y="0"/>
                  </a:moveTo>
                  <a:lnTo>
                    <a:pt x="45684" y="537"/>
                  </a:lnTo>
                  <a:lnTo>
                    <a:pt x="28666" y="2809"/>
                  </a:lnTo>
                  <a:lnTo>
                    <a:pt x="12878" y="6399"/>
                  </a:lnTo>
                  <a:lnTo>
                    <a:pt x="0" y="10894"/>
                  </a:lnTo>
                  <a:lnTo>
                    <a:pt x="30942" y="90590"/>
                  </a:lnTo>
                  <a:lnTo>
                    <a:pt x="38752" y="88518"/>
                  </a:lnTo>
                  <a:lnTo>
                    <a:pt x="46904" y="86888"/>
                  </a:lnTo>
                  <a:lnTo>
                    <a:pt x="55356" y="85650"/>
                  </a:lnTo>
                  <a:lnTo>
                    <a:pt x="64072" y="84752"/>
                  </a:lnTo>
                  <a:lnTo>
                    <a:pt x="62247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149936" y="688662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80" y="0"/>
                  </a:moveTo>
                  <a:lnTo>
                    <a:pt x="0" y="85779"/>
                  </a:lnTo>
                  <a:lnTo>
                    <a:pt x="7768" y="86570"/>
                  </a:lnTo>
                  <a:lnTo>
                    <a:pt x="15392" y="87604"/>
                  </a:lnTo>
                  <a:lnTo>
                    <a:pt x="23148" y="89114"/>
                  </a:lnTo>
                  <a:lnTo>
                    <a:pt x="31313" y="91332"/>
                  </a:lnTo>
                  <a:lnTo>
                    <a:pt x="61661" y="12181"/>
                  </a:lnTo>
                  <a:lnTo>
                    <a:pt x="46135" y="6609"/>
                  </a:lnTo>
                  <a:lnTo>
                    <a:pt x="29555" y="2702"/>
                  </a:lnTo>
                  <a:lnTo>
                    <a:pt x="13633" y="48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208087" y="957198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90">
                  <a:moveTo>
                    <a:pt x="4089" y="18465"/>
                  </a:moveTo>
                  <a:lnTo>
                    <a:pt x="3175" y="17602"/>
                  </a:lnTo>
                  <a:lnTo>
                    <a:pt x="2044" y="17602"/>
                  </a:lnTo>
                  <a:lnTo>
                    <a:pt x="914" y="17602"/>
                  </a:lnTo>
                  <a:lnTo>
                    <a:pt x="0" y="18465"/>
                  </a:lnTo>
                  <a:lnTo>
                    <a:pt x="0" y="20624"/>
                  </a:lnTo>
                  <a:lnTo>
                    <a:pt x="914" y="21501"/>
                  </a:lnTo>
                  <a:lnTo>
                    <a:pt x="3175" y="21501"/>
                  </a:lnTo>
                  <a:lnTo>
                    <a:pt x="4089" y="20624"/>
                  </a:lnTo>
                  <a:lnTo>
                    <a:pt x="4089" y="18465"/>
                  </a:lnTo>
                  <a:close/>
                </a:path>
                <a:path w="23494" h="21590">
                  <a:moveTo>
                    <a:pt x="11290" y="13335"/>
                  </a:moveTo>
                  <a:lnTo>
                    <a:pt x="8420" y="13182"/>
                  </a:lnTo>
                  <a:lnTo>
                    <a:pt x="7747" y="10248"/>
                  </a:lnTo>
                  <a:lnTo>
                    <a:pt x="7010" y="13068"/>
                  </a:lnTo>
                  <a:lnTo>
                    <a:pt x="4191" y="12534"/>
                  </a:lnTo>
                  <a:lnTo>
                    <a:pt x="6604" y="14427"/>
                  </a:lnTo>
                  <a:lnTo>
                    <a:pt x="5524" y="17043"/>
                  </a:lnTo>
                  <a:lnTo>
                    <a:pt x="7759" y="15392"/>
                  </a:lnTo>
                  <a:lnTo>
                    <a:pt x="9918" y="17526"/>
                  </a:lnTo>
                  <a:lnTo>
                    <a:pt x="8877" y="14617"/>
                  </a:lnTo>
                  <a:lnTo>
                    <a:pt x="11290" y="13335"/>
                  </a:lnTo>
                  <a:close/>
                </a:path>
                <a:path w="23494" h="21590">
                  <a:moveTo>
                    <a:pt x="23126" y="5600"/>
                  </a:moveTo>
                  <a:lnTo>
                    <a:pt x="17894" y="5346"/>
                  </a:lnTo>
                  <a:lnTo>
                    <a:pt x="16687" y="0"/>
                  </a:lnTo>
                  <a:lnTo>
                    <a:pt x="15341" y="5130"/>
                  </a:lnTo>
                  <a:lnTo>
                    <a:pt x="10210" y="4178"/>
                  </a:lnTo>
                  <a:lnTo>
                    <a:pt x="14605" y="7594"/>
                  </a:lnTo>
                  <a:lnTo>
                    <a:pt x="12649" y="12357"/>
                  </a:lnTo>
                  <a:lnTo>
                    <a:pt x="16713" y="9347"/>
                  </a:lnTo>
                  <a:lnTo>
                    <a:pt x="20624" y="13233"/>
                  </a:lnTo>
                  <a:lnTo>
                    <a:pt x="18745" y="7950"/>
                  </a:lnTo>
                  <a:lnTo>
                    <a:pt x="23126" y="5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94018" y="835445"/>
              <a:ext cx="90698" cy="95042"/>
            </a:xfrm>
            <a:prstGeom prst="rect">
              <a:avLst/>
            </a:prstGeom>
          </p:spPr>
        </p:pic>
        <p:sp>
          <p:nvSpPr>
            <p:cNvPr id="72" name="object 72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13221" y="0"/>
                  </a:moveTo>
                  <a:lnTo>
                    <a:pt x="11742" y="459"/>
                  </a:lnTo>
                  <a:lnTo>
                    <a:pt x="6181" y="377"/>
                  </a:lnTo>
                  <a:lnTo>
                    <a:pt x="4874" y="43"/>
                  </a:lnTo>
                  <a:lnTo>
                    <a:pt x="3811" y="384"/>
                  </a:lnTo>
                  <a:lnTo>
                    <a:pt x="3235" y="1788"/>
                  </a:lnTo>
                  <a:lnTo>
                    <a:pt x="2847" y="4831"/>
                  </a:lnTo>
                  <a:lnTo>
                    <a:pt x="1720" y="7674"/>
                  </a:lnTo>
                  <a:lnTo>
                    <a:pt x="139" y="10392"/>
                  </a:lnTo>
                  <a:lnTo>
                    <a:pt x="226" y="11581"/>
                  </a:lnTo>
                  <a:lnTo>
                    <a:pt x="0" y="12894"/>
                  </a:lnTo>
                  <a:lnTo>
                    <a:pt x="781" y="14083"/>
                  </a:lnTo>
                  <a:lnTo>
                    <a:pt x="16451" y="14201"/>
                  </a:lnTo>
                  <a:lnTo>
                    <a:pt x="17332" y="12966"/>
                  </a:lnTo>
                  <a:lnTo>
                    <a:pt x="17527" y="11497"/>
                  </a:lnTo>
                  <a:lnTo>
                    <a:pt x="17005" y="9672"/>
                  </a:lnTo>
                  <a:lnTo>
                    <a:pt x="16120" y="7923"/>
                  </a:lnTo>
                  <a:lnTo>
                    <a:pt x="15241" y="5464"/>
                  </a:lnTo>
                  <a:lnTo>
                    <a:pt x="14356" y="1874"/>
                  </a:lnTo>
                  <a:lnTo>
                    <a:pt x="14053" y="1151"/>
                  </a:lnTo>
                  <a:lnTo>
                    <a:pt x="13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6181" y="377"/>
                  </a:moveTo>
                  <a:lnTo>
                    <a:pt x="11742" y="459"/>
                  </a:lnTo>
                  <a:lnTo>
                    <a:pt x="13221" y="0"/>
                  </a:lnTo>
                  <a:lnTo>
                    <a:pt x="14053" y="1151"/>
                  </a:lnTo>
                  <a:lnTo>
                    <a:pt x="14356" y="1874"/>
                  </a:lnTo>
                  <a:lnTo>
                    <a:pt x="15241" y="5464"/>
                  </a:lnTo>
                  <a:lnTo>
                    <a:pt x="16120" y="7923"/>
                  </a:lnTo>
                  <a:lnTo>
                    <a:pt x="17005" y="9672"/>
                  </a:lnTo>
                  <a:lnTo>
                    <a:pt x="17527" y="11497"/>
                  </a:lnTo>
                  <a:lnTo>
                    <a:pt x="17332" y="12966"/>
                  </a:lnTo>
                  <a:lnTo>
                    <a:pt x="16451" y="14201"/>
                  </a:lnTo>
                  <a:lnTo>
                    <a:pt x="781" y="14083"/>
                  </a:lnTo>
                  <a:lnTo>
                    <a:pt x="0" y="12894"/>
                  </a:lnTo>
                  <a:lnTo>
                    <a:pt x="226" y="11581"/>
                  </a:lnTo>
                  <a:lnTo>
                    <a:pt x="139" y="10392"/>
                  </a:lnTo>
                  <a:lnTo>
                    <a:pt x="1720" y="7674"/>
                  </a:lnTo>
                  <a:lnTo>
                    <a:pt x="2847" y="4831"/>
                  </a:lnTo>
                  <a:lnTo>
                    <a:pt x="3235" y="1788"/>
                  </a:lnTo>
                  <a:lnTo>
                    <a:pt x="3811" y="384"/>
                  </a:lnTo>
                  <a:lnTo>
                    <a:pt x="4874" y="43"/>
                  </a:lnTo>
                  <a:lnTo>
                    <a:pt x="6181" y="377"/>
                  </a:lnTo>
                  <a:close/>
                </a:path>
                <a:path w="17780" h="14605">
                  <a:moveTo>
                    <a:pt x="3235" y="1788"/>
                  </a:moveTo>
                  <a:lnTo>
                    <a:pt x="8736" y="9273"/>
                  </a:lnTo>
                  <a:lnTo>
                    <a:pt x="14204" y="1565"/>
                  </a:lnTo>
                </a:path>
                <a:path w="17780" h="14605">
                  <a:moveTo>
                    <a:pt x="139" y="10392"/>
                  </a:moveTo>
                  <a:lnTo>
                    <a:pt x="3059" y="10403"/>
                  </a:lnTo>
                  <a:lnTo>
                    <a:pt x="5900" y="10248"/>
                  </a:lnTo>
                  <a:lnTo>
                    <a:pt x="8898" y="10421"/>
                  </a:lnTo>
                  <a:lnTo>
                    <a:pt x="11734" y="10582"/>
                  </a:lnTo>
                  <a:lnTo>
                    <a:pt x="14622" y="9993"/>
                  </a:lnTo>
                  <a:lnTo>
                    <a:pt x="17426" y="1045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0" y="3075"/>
                  </a:lnTo>
                  <a:lnTo>
                    <a:pt x="1875" y="4250"/>
                  </a:lnTo>
                  <a:lnTo>
                    <a:pt x="3776" y="3300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3776" y="3300"/>
                  </a:lnTo>
                  <a:lnTo>
                    <a:pt x="1875" y="4250"/>
                  </a:lnTo>
                  <a:lnTo>
                    <a:pt x="0" y="3075"/>
                  </a:lnTo>
                  <a:lnTo>
                    <a:pt x="1926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033614" y="794676"/>
              <a:ext cx="218440" cy="214629"/>
            </a:xfrm>
            <a:custGeom>
              <a:avLst/>
              <a:gdLst/>
              <a:ahLst/>
              <a:cxnLst/>
              <a:rect l="l" t="t" r="r" b="b"/>
              <a:pathLst>
                <a:path w="218440" h="214630">
                  <a:moveTo>
                    <a:pt x="11468" y="105803"/>
                  </a:moveTo>
                  <a:lnTo>
                    <a:pt x="7797" y="99504"/>
                  </a:lnTo>
                  <a:lnTo>
                    <a:pt x="7162" y="101777"/>
                  </a:lnTo>
                  <a:lnTo>
                    <a:pt x="7962" y="101955"/>
                  </a:lnTo>
                  <a:lnTo>
                    <a:pt x="8572" y="102273"/>
                  </a:lnTo>
                  <a:lnTo>
                    <a:pt x="9334" y="103149"/>
                  </a:lnTo>
                  <a:lnTo>
                    <a:pt x="9525" y="103682"/>
                  </a:lnTo>
                  <a:lnTo>
                    <a:pt x="9537" y="105156"/>
                  </a:lnTo>
                  <a:lnTo>
                    <a:pt x="9258" y="105829"/>
                  </a:lnTo>
                  <a:lnTo>
                    <a:pt x="8077" y="106908"/>
                  </a:lnTo>
                  <a:lnTo>
                    <a:pt x="7086" y="107188"/>
                  </a:lnTo>
                  <a:lnTo>
                    <a:pt x="4381" y="107213"/>
                  </a:lnTo>
                  <a:lnTo>
                    <a:pt x="3429" y="106959"/>
                  </a:lnTo>
                  <a:lnTo>
                    <a:pt x="2247" y="105905"/>
                  </a:lnTo>
                  <a:lnTo>
                    <a:pt x="1943" y="105219"/>
                  </a:lnTo>
                  <a:lnTo>
                    <a:pt x="1917" y="103746"/>
                  </a:lnTo>
                  <a:lnTo>
                    <a:pt x="2082" y="103212"/>
                  </a:lnTo>
                  <a:lnTo>
                    <a:pt x="2743" y="102323"/>
                  </a:lnTo>
                  <a:lnTo>
                    <a:pt x="3187" y="102031"/>
                  </a:lnTo>
                  <a:lnTo>
                    <a:pt x="3746" y="101892"/>
                  </a:lnTo>
                  <a:lnTo>
                    <a:pt x="3200" y="99593"/>
                  </a:lnTo>
                  <a:lnTo>
                    <a:pt x="2311" y="99860"/>
                  </a:lnTo>
                  <a:lnTo>
                    <a:pt x="1638" y="100266"/>
                  </a:lnTo>
                  <a:lnTo>
                    <a:pt x="381" y="101688"/>
                  </a:lnTo>
                  <a:lnTo>
                    <a:pt x="0" y="102844"/>
                  </a:lnTo>
                  <a:lnTo>
                    <a:pt x="38" y="105879"/>
                  </a:lnTo>
                  <a:lnTo>
                    <a:pt x="558" y="107188"/>
                  </a:lnTo>
                  <a:lnTo>
                    <a:pt x="2628" y="109143"/>
                  </a:lnTo>
                  <a:lnTo>
                    <a:pt x="4064" y="109626"/>
                  </a:lnTo>
                  <a:lnTo>
                    <a:pt x="7632" y="109588"/>
                  </a:lnTo>
                  <a:lnTo>
                    <a:pt x="8991" y="109067"/>
                  </a:lnTo>
                  <a:lnTo>
                    <a:pt x="10972" y="107073"/>
                  </a:lnTo>
                  <a:lnTo>
                    <a:pt x="11468" y="105803"/>
                  </a:lnTo>
                  <a:close/>
                </a:path>
                <a:path w="218440" h="214630">
                  <a:moveTo>
                    <a:pt x="11607" y="113525"/>
                  </a:moveTo>
                  <a:lnTo>
                    <a:pt x="11430" y="111188"/>
                  </a:lnTo>
                  <a:lnTo>
                    <a:pt x="419" y="112026"/>
                  </a:lnTo>
                  <a:lnTo>
                    <a:pt x="596" y="114363"/>
                  </a:lnTo>
                  <a:lnTo>
                    <a:pt x="11607" y="113525"/>
                  </a:lnTo>
                  <a:close/>
                </a:path>
                <a:path w="218440" h="214630">
                  <a:moveTo>
                    <a:pt x="12433" y="89331"/>
                  </a:moveTo>
                  <a:lnTo>
                    <a:pt x="10579" y="89077"/>
                  </a:lnTo>
                  <a:lnTo>
                    <a:pt x="9690" y="95453"/>
                  </a:lnTo>
                  <a:lnTo>
                    <a:pt x="6731" y="95034"/>
                  </a:lnTo>
                  <a:lnTo>
                    <a:pt x="7531" y="89306"/>
                  </a:lnTo>
                  <a:lnTo>
                    <a:pt x="5676" y="89052"/>
                  </a:lnTo>
                  <a:lnTo>
                    <a:pt x="4876" y="94780"/>
                  </a:lnTo>
                  <a:lnTo>
                    <a:pt x="2451" y="94437"/>
                  </a:lnTo>
                  <a:lnTo>
                    <a:pt x="3314" y="88277"/>
                  </a:lnTo>
                  <a:lnTo>
                    <a:pt x="1460" y="88023"/>
                  </a:lnTo>
                  <a:lnTo>
                    <a:pt x="279" y="96507"/>
                  </a:lnTo>
                  <a:lnTo>
                    <a:pt x="11214" y="98031"/>
                  </a:lnTo>
                  <a:lnTo>
                    <a:pt x="12433" y="89331"/>
                  </a:lnTo>
                  <a:close/>
                </a:path>
                <a:path w="218440" h="214630">
                  <a:moveTo>
                    <a:pt x="13106" y="122694"/>
                  </a:moveTo>
                  <a:lnTo>
                    <a:pt x="12725" y="120383"/>
                  </a:lnTo>
                  <a:lnTo>
                    <a:pt x="8089" y="121145"/>
                  </a:lnTo>
                  <a:lnTo>
                    <a:pt x="7302" y="116370"/>
                  </a:lnTo>
                  <a:lnTo>
                    <a:pt x="5473" y="116674"/>
                  </a:lnTo>
                  <a:lnTo>
                    <a:pt x="6248" y="121450"/>
                  </a:lnTo>
                  <a:lnTo>
                    <a:pt x="3670" y="121881"/>
                  </a:lnTo>
                  <a:lnTo>
                    <a:pt x="2755" y="116344"/>
                  </a:lnTo>
                  <a:lnTo>
                    <a:pt x="914" y="116649"/>
                  </a:lnTo>
                  <a:lnTo>
                    <a:pt x="2209" y="124485"/>
                  </a:lnTo>
                  <a:lnTo>
                    <a:pt x="13106" y="122694"/>
                  </a:lnTo>
                  <a:close/>
                </a:path>
                <a:path w="218440" h="214630">
                  <a:moveTo>
                    <a:pt x="15443" y="77266"/>
                  </a:moveTo>
                  <a:lnTo>
                    <a:pt x="15392" y="75615"/>
                  </a:lnTo>
                  <a:lnTo>
                    <a:pt x="14452" y="73875"/>
                  </a:lnTo>
                  <a:lnTo>
                    <a:pt x="14351" y="73672"/>
                  </a:lnTo>
                  <a:lnTo>
                    <a:pt x="14033" y="73088"/>
                  </a:lnTo>
                  <a:lnTo>
                    <a:pt x="13462" y="72682"/>
                  </a:lnTo>
                  <a:lnTo>
                    <a:pt x="13462" y="77266"/>
                  </a:lnTo>
                  <a:lnTo>
                    <a:pt x="12941" y="79057"/>
                  </a:lnTo>
                  <a:lnTo>
                    <a:pt x="12306" y="79832"/>
                  </a:lnTo>
                  <a:lnTo>
                    <a:pt x="12166" y="79832"/>
                  </a:lnTo>
                  <a:lnTo>
                    <a:pt x="10756" y="80530"/>
                  </a:lnTo>
                  <a:lnTo>
                    <a:pt x="9829" y="80530"/>
                  </a:lnTo>
                  <a:lnTo>
                    <a:pt x="7404" y="79832"/>
                  </a:lnTo>
                  <a:lnTo>
                    <a:pt x="6565" y="79273"/>
                  </a:lnTo>
                  <a:lnTo>
                    <a:pt x="5689" y="77787"/>
                  </a:lnTo>
                  <a:lnTo>
                    <a:pt x="5626" y="77063"/>
                  </a:lnTo>
                  <a:lnTo>
                    <a:pt x="5753" y="76454"/>
                  </a:lnTo>
                  <a:lnTo>
                    <a:pt x="6159" y="75095"/>
                  </a:lnTo>
                  <a:lnTo>
                    <a:pt x="6667" y="74447"/>
                  </a:lnTo>
                  <a:lnTo>
                    <a:pt x="8191" y="73672"/>
                  </a:lnTo>
                  <a:lnTo>
                    <a:pt x="9245" y="73672"/>
                  </a:lnTo>
                  <a:lnTo>
                    <a:pt x="11734" y="74447"/>
                  </a:lnTo>
                  <a:lnTo>
                    <a:pt x="12471" y="74930"/>
                  </a:lnTo>
                  <a:lnTo>
                    <a:pt x="13360" y="76454"/>
                  </a:lnTo>
                  <a:lnTo>
                    <a:pt x="13462" y="77266"/>
                  </a:lnTo>
                  <a:lnTo>
                    <a:pt x="13462" y="72682"/>
                  </a:lnTo>
                  <a:lnTo>
                    <a:pt x="12839" y="72224"/>
                  </a:lnTo>
                  <a:lnTo>
                    <a:pt x="9740" y="71310"/>
                  </a:lnTo>
                  <a:lnTo>
                    <a:pt x="7899" y="71310"/>
                  </a:lnTo>
                  <a:lnTo>
                    <a:pt x="5397" y="72707"/>
                  </a:lnTo>
                  <a:lnTo>
                    <a:pt x="4521" y="73875"/>
                  </a:lnTo>
                  <a:lnTo>
                    <a:pt x="3771" y="76454"/>
                  </a:lnTo>
                  <a:lnTo>
                    <a:pt x="3810" y="78600"/>
                  </a:lnTo>
                  <a:lnTo>
                    <a:pt x="9715" y="83007"/>
                  </a:lnTo>
                  <a:lnTo>
                    <a:pt x="10985" y="83007"/>
                  </a:lnTo>
                  <a:lnTo>
                    <a:pt x="13677" y="81521"/>
                  </a:lnTo>
                  <a:lnTo>
                    <a:pt x="14414" y="80530"/>
                  </a:lnTo>
                  <a:lnTo>
                    <a:pt x="14554" y="80352"/>
                  </a:lnTo>
                  <a:lnTo>
                    <a:pt x="15443" y="77266"/>
                  </a:lnTo>
                  <a:close/>
                </a:path>
                <a:path w="218440" h="214630">
                  <a:moveTo>
                    <a:pt x="15532" y="131826"/>
                  </a:moveTo>
                  <a:lnTo>
                    <a:pt x="14871" y="129578"/>
                  </a:lnTo>
                  <a:lnTo>
                    <a:pt x="10375" y="130886"/>
                  </a:lnTo>
                  <a:lnTo>
                    <a:pt x="9017" y="126250"/>
                  </a:lnTo>
                  <a:lnTo>
                    <a:pt x="7226" y="126771"/>
                  </a:lnTo>
                  <a:lnTo>
                    <a:pt x="8585" y="131419"/>
                  </a:lnTo>
                  <a:lnTo>
                    <a:pt x="6070" y="132156"/>
                  </a:lnTo>
                  <a:lnTo>
                    <a:pt x="4495" y="126771"/>
                  </a:lnTo>
                  <a:lnTo>
                    <a:pt x="2705" y="127292"/>
                  </a:lnTo>
                  <a:lnTo>
                    <a:pt x="4927" y="134924"/>
                  </a:lnTo>
                  <a:lnTo>
                    <a:pt x="15532" y="131826"/>
                  </a:lnTo>
                  <a:close/>
                </a:path>
                <a:path w="218440" h="214630">
                  <a:moveTo>
                    <a:pt x="17995" y="70015"/>
                  </a:moveTo>
                  <a:lnTo>
                    <a:pt x="13614" y="68351"/>
                  </a:lnTo>
                  <a:lnTo>
                    <a:pt x="15328" y="63817"/>
                  </a:lnTo>
                  <a:lnTo>
                    <a:pt x="13589" y="63157"/>
                  </a:lnTo>
                  <a:lnTo>
                    <a:pt x="11861" y="67678"/>
                  </a:lnTo>
                  <a:lnTo>
                    <a:pt x="9423" y="66751"/>
                  </a:lnTo>
                  <a:lnTo>
                    <a:pt x="11404" y="61506"/>
                  </a:lnTo>
                  <a:lnTo>
                    <a:pt x="9664" y="60845"/>
                  </a:lnTo>
                  <a:lnTo>
                    <a:pt x="6845" y="68275"/>
                  </a:lnTo>
                  <a:lnTo>
                    <a:pt x="17157" y="72199"/>
                  </a:lnTo>
                  <a:lnTo>
                    <a:pt x="17995" y="70015"/>
                  </a:lnTo>
                  <a:close/>
                </a:path>
                <a:path w="218440" h="214630">
                  <a:moveTo>
                    <a:pt x="18821" y="141300"/>
                  </a:moveTo>
                  <a:lnTo>
                    <a:pt x="18808" y="139877"/>
                  </a:lnTo>
                  <a:lnTo>
                    <a:pt x="17665" y="136829"/>
                  </a:lnTo>
                  <a:lnTo>
                    <a:pt x="16725" y="135661"/>
                  </a:lnTo>
                  <a:lnTo>
                    <a:pt x="16878" y="135661"/>
                  </a:lnTo>
                  <a:lnTo>
                    <a:pt x="16649" y="135559"/>
                  </a:lnTo>
                  <a:lnTo>
                    <a:pt x="16649" y="140728"/>
                  </a:lnTo>
                  <a:lnTo>
                    <a:pt x="15925" y="142201"/>
                  </a:lnTo>
                  <a:lnTo>
                    <a:pt x="15163" y="142824"/>
                  </a:lnTo>
                  <a:lnTo>
                    <a:pt x="12280" y="143929"/>
                  </a:lnTo>
                  <a:lnTo>
                    <a:pt x="12115" y="143929"/>
                  </a:lnTo>
                  <a:lnTo>
                    <a:pt x="10528" y="143281"/>
                  </a:lnTo>
                  <a:lnTo>
                    <a:pt x="10325" y="143281"/>
                  </a:lnTo>
                  <a:lnTo>
                    <a:pt x="9626" y="142506"/>
                  </a:lnTo>
                  <a:lnTo>
                    <a:pt x="8953" y="140728"/>
                  </a:lnTo>
                  <a:lnTo>
                    <a:pt x="8966" y="139877"/>
                  </a:lnTo>
                  <a:lnTo>
                    <a:pt x="9715" y="138353"/>
                  </a:lnTo>
                  <a:lnTo>
                    <a:pt x="10490" y="137744"/>
                  </a:lnTo>
                  <a:lnTo>
                    <a:pt x="12877" y="136829"/>
                  </a:lnTo>
                  <a:lnTo>
                    <a:pt x="14033" y="136829"/>
                  </a:lnTo>
                  <a:lnTo>
                    <a:pt x="15506" y="137439"/>
                  </a:lnTo>
                  <a:lnTo>
                    <a:pt x="16078" y="138036"/>
                  </a:lnTo>
                  <a:lnTo>
                    <a:pt x="16548" y="139268"/>
                  </a:lnTo>
                  <a:lnTo>
                    <a:pt x="16649" y="140728"/>
                  </a:lnTo>
                  <a:lnTo>
                    <a:pt x="16649" y="135559"/>
                  </a:lnTo>
                  <a:lnTo>
                    <a:pt x="14071" y="134378"/>
                  </a:lnTo>
                  <a:lnTo>
                    <a:pt x="12547" y="134378"/>
                  </a:lnTo>
                  <a:lnTo>
                    <a:pt x="9182" y="135661"/>
                  </a:lnTo>
                  <a:lnTo>
                    <a:pt x="7835" y="136829"/>
                  </a:lnTo>
                  <a:lnTo>
                    <a:pt x="7975" y="136829"/>
                  </a:lnTo>
                  <a:lnTo>
                    <a:pt x="6896" y="139268"/>
                  </a:lnTo>
                  <a:lnTo>
                    <a:pt x="11163" y="145961"/>
                  </a:lnTo>
                  <a:lnTo>
                    <a:pt x="13677" y="145961"/>
                  </a:lnTo>
                  <a:lnTo>
                    <a:pt x="16421" y="144919"/>
                  </a:lnTo>
                  <a:lnTo>
                    <a:pt x="17640" y="143929"/>
                  </a:lnTo>
                  <a:lnTo>
                    <a:pt x="18821" y="141300"/>
                  </a:lnTo>
                  <a:close/>
                </a:path>
                <a:path w="218440" h="214630">
                  <a:moveTo>
                    <a:pt x="26339" y="53162"/>
                  </a:moveTo>
                  <a:lnTo>
                    <a:pt x="23482" y="50050"/>
                  </a:lnTo>
                  <a:lnTo>
                    <a:pt x="22364" y="50114"/>
                  </a:lnTo>
                  <a:lnTo>
                    <a:pt x="21831" y="50317"/>
                  </a:lnTo>
                  <a:lnTo>
                    <a:pt x="20815" y="50977"/>
                  </a:lnTo>
                  <a:lnTo>
                    <a:pt x="20167" y="51574"/>
                  </a:lnTo>
                  <a:lnTo>
                    <a:pt x="18605" y="53301"/>
                  </a:lnTo>
                  <a:lnTo>
                    <a:pt x="18046" y="53797"/>
                  </a:lnTo>
                  <a:lnTo>
                    <a:pt x="17399" y="54038"/>
                  </a:lnTo>
                  <a:lnTo>
                    <a:pt x="17157" y="54038"/>
                  </a:lnTo>
                  <a:lnTo>
                    <a:pt x="16675" y="53759"/>
                  </a:lnTo>
                  <a:lnTo>
                    <a:pt x="16535" y="53530"/>
                  </a:lnTo>
                  <a:lnTo>
                    <a:pt x="16471" y="52781"/>
                  </a:lnTo>
                  <a:lnTo>
                    <a:pt x="16611" y="52247"/>
                  </a:lnTo>
                  <a:lnTo>
                    <a:pt x="17272" y="51104"/>
                  </a:lnTo>
                  <a:lnTo>
                    <a:pt x="17614" y="50736"/>
                  </a:lnTo>
                  <a:lnTo>
                    <a:pt x="18364" y="50406"/>
                  </a:lnTo>
                  <a:lnTo>
                    <a:pt x="18834" y="50431"/>
                  </a:lnTo>
                  <a:lnTo>
                    <a:pt x="19380" y="50622"/>
                  </a:lnTo>
                  <a:lnTo>
                    <a:pt x="20472" y="48552"/>
                  </a:lnTo>
                  <a:lnTo>
                    <a:pt x="19558" y="48069"/>
                  </a:lnTo>
                  <a:lnTo>
                    <a:pt x="18656" y="48006"/>
                  </a:lnTo>
                  <a:lnTo>
                    <a:pt x="16878" y="48666"/>
                  </a:lnTo>
                  <a:lnTo>
                    <a:pt x="16065" y="49466"/>
                  </a:lnTo>
                  <a:lnTo>
                    <a:pt x="14909" y="51485"/>
                  </a:lnTo>
                  <a:lnTo>
                    <a:pt x="14643" y="52209"/>
                  </a:lnTo>
                  <a:lnTo>
                    <a:pt x="14478" y="53568"/>
                  </a:lnTo>
                  <a:lnTo>
                    <a:pt x="14566" y="54152"/>
                  </a:lnTo>
                  <a:lnTo>
                    <a:pt x="15074" y="55232"/>
                  </a:lnTo>
                  <a:lnTo>
                    <a:pt x="15468" y="55638"/>
                  </a:lnTo>
                  <a:lnTo>
                    <a:pt x="16713" y="56337"/>
                  </a:lnTo>
                  <a:lnTo>
                    <a:pt x="17526" y="56400"/>
                  </a:lnTo>
                  <a:lnTo>
                    <a:pt x="19037" y="55867"/>
                  </a:lnTo>
                  <a:lnTo>
                    <a:pt x="19799" y="55295"/>
                  </a:lnTo>
                  <a:lnTo>
                    <a:pt x="21793" y="53162"/>
                  </a:lnTo>
                  <a:lnTo>
                    <a:pt x="22326" y="52692"/>
                  </a:lnTo>
                  <a:lnTo>
                    <a:pt x="22593" y="52539"/>
                  </a:lnTo>
                  <a:lnTo>
                    <a:pt x="23063" y="52438"/>
                  </a:lnTo>
                  <a:lnTo>
                    <a:pt x="23291" y="52476"/>
                  </a:lnTo>
                  <a:lnTo>
                    <a:pt x="23888" y="52806"/>
                  </a:lnTo>
                  <a:lnTo>
                    <a:pt x="24104" y="53149"/>
                  </a:lnTo>
                  <a:lnTo>
                    <a:pt x="24244" y="54102"/>
                  </a:lnTo>
                  <a:lnTo>
                    <a:pt x="24104" y="54673"/>
                  </a:lnTo>
                  <a:lnTo>
                    <a:pt x="23380" y="55943"/>
                  </a:lnTo>
                  <a:lnTo>
                    <a:pt x="22948" y="56349"/>
                  </a:lnTo>
                  <a:lnTo>
                    <a:pt x="21958" y="56730"/>
                  </a:lnTo>
                  <a:lnTo>
                    <a:pt x="21348" y="56705"/>
                  </a:lnTo>
                  <a:lnTo>
                    <a:pt x="20650" y="56464"/>
                  </a:lnTo>
                  <a:lnTo>
                    <a:pt x="19710" y="58559"/>
                  </a:lnTo>
                  <a:lnTo>
                    <a:pt x="20866" y="59016"/>
                  </a:lnTo>
                  <a:lnTo>
                    <a:pt x="21907" y="59093"/>
                  </a:lnTo>
                  <a:lnTo>
                    <a:pt x="23787" y="58369"/>
                  </a:lnTo>
                  <a:lnTo>
                    <a:pt x="24638" y="57543"/>
                  </a:lnTo>
                  <a:lnTo>
                    <a:pt x="25857" y="55397"/>
                  </a:lnTo>
                  <a:lnTo>
                    <a:pt x="26149" y="54597"/>
                  </a:lnTo>
                  <a:lnTo>
                    <a:pt x="26339" y="53162"/>
                  </a:lnTo>
                  <a:close/>
                </a:path>
                <a:path w="218440" h="214630">
                  <a:moveTo>
                    <a:pt x="32753" y="167767"/>
                  </a:moveTo>
                  <a:lnTo>
                    <a:pt x="27622" y="168719"/>
                  </a:lnTo>
                  <a:lnTo>
                    <a:pt x="26276" y="163588"/>
                  </a:lnTo>
                  <a:lnTo>
                    <a:pt x="25069" y="168935"/>
                  </a:lnTo>
                  <a:lnTo>
                    <a:pt x="19837" y="169202"/>
                  </a:lnTo>
                  <a:lnTo>
                    <a:pt x="24218" y="171538"/>
                  </a:lnTo>
                  <a:lnTo>
                    <a:pt x="22326" y="176834"/>
                  </a:lnTo>
                  <a:lnTo>
                    <a:pt x="26250" y="172935"/>
                  </a:lnTo>
                  <a:lnTo>
                    <a:pt x="30314" y="175945"/>
                  </a:lnTo>
                  <a:lnTo>
                    <a:pt x="28346" y="171196"/>
                  </a:lnTo>
                  <a:lnTo>
                    <a:pt x="32753" y="167767"/>
                  </a:lnTo>
                  <a:close/>
                </a:path>
                <a:path w="218440" h="214630">
                  <a:moveTo>
                    <a:pt x="32931" y="44107"/>
                  </a:moveTo>
                  <a:lnTo>
                    <a:pt x="25514" y="36753"/>
                  </a:lnTo>
                  <a:lnTo>
                    <a:pt x="24079" y="38595"/>
                  </a:lnTo>
                  <a:lnTo>
                    <a:pt x="29578" y="42900"/>
                  </a:lnTo>
                  <a:lnTo>
                    <a:pt x="30035" y="43307"/>
                  </a:lnTo>
                  <a:lnTo>
                    <a:pt x="30556" y="43865"/>
                  </a:lnTo>
                  <a:lnTo>
                    <a:pt x="30683" y="44234"/>
                  </a:lnTo>
                  <a:lnTo>
                    <a:pt x="30683" y="45085"/>
                  </a:lnTo>
                  <a:lnTo>
                    <a:pt x="30480" y="45554"/>
                  </a:lnTo>
                  <a:lnTo>
                    <a:pt x="29679" y="46570"/>
                  </a:lnTo>
                  <a:lnTo>
                    <a:pt x="29248" y="46888"/>
                  </a:lnTo>
                  <a:lnTo>
                    <a:pt x="28359" y="47142"/>
                  </a:lnTo>
                  <a:lnTo>
                    <a:pt x="27940" y="47091"/>
                  </a:lnTo>
                  <a:lnTo>
                    <a:pt x="27520" y="46913"/>
                  </a:lnTo>
                  <a:lnTo>
                    <a:pt x="27254" y="46761"/>
                  </a:lnTo>
                  <a:lnTo>
                    <a:pt x="26758" y="46418"/>
                  </a:lnTo>
                  <a:lnTo>
                    <a:pt x="21297" y="42151"/>
                  </a:lnTo>
                  <a:lnTo>
                    <a:pt x="19850" y="43992"/>
                  </a:lnTo>
                  <a:lnTo>
                    <a:pt x="25463" y="48374"/>
                  </a:lnTo>
                  <a:lnTo>
                    <a:pt x="26250" y="48895"/>
                  </a:lnTo>
                  <a:lnTo>
                    <a:pt x="27254" y="49339"/>
                  </a:lnTo>
                  <a:lnTo>
                    <a:pt x="27698" y="49428"/>
                  </a:lnTo>
                  <a:lnTo>
                    <a:pt x="28727" y="49390"/>
                  </a:lnTo>
                  <a:lnTo>
                    <a:pt x="32893" y="44653"/>
                  </a:lnTo>
                  <a:lnTo>
                    <a:pt x="32931" y="44107"/>
                  </a:lnTo>
                  <a:close/>
                </a:path>
                <a:path w="218440" h="214630">
                  <a:moveTo>
                    <a:pt x="38773" y="176136"/>
                  </a:moveTo>
                  <a:lnTo>
                    <a:pt x="35953" y="176657"/>
                  </a:lnTo>
                  <a:lnTo>
                    <a:pt x="35217" y="173837"/>
                  </a:lnTo>
                  <a:lnTo>
                    <a:pt x="34544" y="176784"/>
                  </a:lnTo>
                  <a:lnTo>
                    <a:pt x="31661" y="176923"/>
                  </a:lnTo>
                  <a:lnTo>
                    <a:pt x="34086" y="178219"/>
                  </a:lnTo>
                  <a:lnTo>
                    <a:pt x="33032" y="181127"/>
                  </a:lnTo>
                  <a:lnTo>
                    <a:pt x="35191" y="178981"/>
                  </a:lnTo>
                  <a:lnTo>
                    <a:pt x="37439" y="180644"/>
                  </a:lnTo>
                  <a:lnTo>
                    <a:pt x="36347" y="178028"/>
                  </a:lnTo>
                  <a:lnTo>
                    <a:pt x="38773" y="176136"/>
                  </a:lnTo>
                  <a:close/>
                </a:path>
                <a:path w="218440" h="214630">
                  <a:moveTo>
                    <a:pt x="40690" y="35902"/>
                  </a:moveTo>
                  <a:lnTo>
                    <a:pt x="37477" y="32651"/>
                  </a:lnTo>
                  <a:lnTo>
                    <a:pt x="36918" y="32715"/>
                  </a:lnTo>
                  <a:lnTo>
                    <a:pt x="35763" y="33121"/>
                  </a:lnTo>
                  <a:lnTo>
                    <a:pt x="35001" y="33553"/>
                  </a:lnTo>
                  <a:lnTo>
                    <a:pt x="33083" y="34848"/>
                  </a:lnTo>
                  <a:lnTo>
                    <a:pt x="32410" y="35204"/>
                  </a:lnTo>
                  <a:lnTo>
                    <a:pt x="31737" y="35293"/>
                  </a:lnTo>
                  <a:lnTo>
                    <a:pt x="31496" y="35229"/>
                  </a:lnTo>
                  <a:lnTo>
                    <a:pt x="31102" y="34848"/>
                  </a:lnTo>
                  <a:lnTo>
                    <a:pt x="31013" y="34594"/>
                  </a:lnTo>
                  <a:lnTo>
                    <a:pt x="31115" y="33845"/>
                  </a:lnTo>
                  <a:lnTo>
                    <a:pt x="31381" y="33362"/>
                  </a:lnTo>
                  <a:lnTo>
                    <a:pt x="32296" y="32397"/>
                  </a:lnTo>
                  <a:lnTo>
                    <a:pt x="32715" y="32131"/>
                  </a:lnTo>
                  <a:lnTo>
                    <a:pt x="33528" y="31991"/>
                  </a:lnTo>
                  <a:lnTo>
                    <a:pt x="33972" y="32131"/>
                  </a:lnTo>
                  <a:lnTo>
                    <a:pt x="34455" y="32448"/>
                  </a:lnTo>
                  <a:lnTo>
                    <a:pt x="36017" y="30683"/>
                  </a:lnTo>
                  <a:lnTo>
                    <a:pt x="35229" y="29997"/>
                  </a:lnTo>
                  <a:lnTo>
                    <a:pt x="34378" y="29730"/>
                  </a:lnTo>
                  <a:lnTo>
                    <a:pt x="32486" y="29946"/>
                  </a:lnTo>
                  <a:lnTo>
                    <a:pt x="28956" y="34734"/>
                  </a:lnTo>
                  <a:lnTo>
                    <a:pt x="29184" y="35890"/>
                  </a:lnTo>
                  <a:lnTo>
                    <a:pt x="29476" y="36385"/>
                  </a:lnTo>
                  <a:lnTo>
                    <a:pt x="30518" y="37363"/>
                  </a:lnTo>
                  <a:lnTo>
                    <a:pt x="31292" y="37617"/>
                  </a:lnTo>
                  <a:lnTo>
                    <a:pt x="32893" y="37452"/>
                  </a:lnTo>
                  <a:lnTo>
                    <a:pt x="33756" y="37071"/>
                  </a:lnTo>
                  <a:lnTo>
                    <a:pt x="36207" y="35471"/>
                  </a:lnTo>
                  <a:lnTo>
                    <a:pt x="36830" y="35140"/>
                  </a:lnTo>
                  <a:lnTo>
                    <a:pt x="37122" y="35052"/>
                  </a:lnTo>
                  <a:lnTo>
                    <a:pt x="37617" y="35064"/>
                  </a:lnTo>
                  <a:lnTo>
                    <a:pt x="37833" y="35166"/>
                  </a:lnTo>
                  <a:lnTo>
                    <a:pt x="38328" y="35623"/>
                  </a:lnTo>
                  <a:lnTo>
                    <a:pt x="38442" y="36004"/>
                  </a:lnTo>
                  <a:lnTo>
                    <a:pt x="38366" y="36969"/>
                  </a:lnTo>
                  <a:lnTo>
                    <a:pt x="38087" y="37490"/>
                  </a:lnTo>
                  <a:lnTo>
                    <a:pt x="37096" y="38544"/>
                  </a:lnTo>
                  <a:lnTo>
                    <a:pt x="36588" y="38849"/>
                  </a:lnTo>
                  <a:lnTo>
                    <a:pt x="35521" y="38976"/>
                  </a:lnTo>
                  <a:lnTo>
                    <a:pt x="34937" y="38811"/>
                  </a:lnTo>
                  <a:lnTo>
                    <a:pt x="34315" y="38417"/>
                  </a:lnTo>
                  <a:lnTo>
                    <a:pt x="32905" y="40220"/>
                  </a:lnTo>
                  <a:lnTo>
                    <a:pt x="33921" y="40944"/>
                  </a:lnTo>
                  <a:lnTo>
                    <a:pt x="34912" y="41262"/>
                  </a:lnTo>
                  <a:lnTo>
                    <a:pt x="36918" y="41008"/>
                  </a:lnTo>
                  <a:lnTo>
                    <a:pt x="37934" y="40398"/>
                  </a:lnTo>
                  <a:lnTo>
                    <a:pt x="39624" y="38608"/>
                  </a:lnTo>
                  <a:lnTo>
                    <a:pt x="40106" y="37896"/>
                  </a:lnTo>
                  <a:lnTo>
                    <a:pt x="40627" y="36550"/>
                  </a:lnTo>
                  <a:lnTo>
                    <a:pt x="40690" y="35902"/>
                  </a:lnTo>
                  <a:close/>
                </a:path>
                <a:path w="218440" h="214630">
                  <a:moveTo>
                    <a:pt x="42964" y="182067"/>
                  </a:moveTo>
                  <a:lnTo>
                    <a:pt x="42049" y="181190"/>
                  </a:lnTo>
                  <a:lnTo>
                    <a:pt x="40919" y="181190"/>
                  </a:lnTo>
                  <a:lnTo>
                    <a:pt x="39789" y="181190"/>
                  </a:lnTo>
                  <a:lnTo>
                    <a:pt x="38874" y="182067"/>
                  </a:lnTo>
                  <a:lnTo>
                    <a:pt x="38874" y="184226"/>
                  </a:lnTo>
                  <a:lnTo>
                    <a:pt x="39789" y="185102"/>
                  </a:lnTo>
                  <a:lnTo>
                    <a:pt x="42049" y="185102"/>
                  </a:lnTo>
                  <a:lnTo>
                    <a:pt x="42964" y="184226"/>
                  </a:lnTo>
                  <a:lnTo>
                    <a:pt x="42964" y="182067"/>
                  </a:lnTo>
                  <a:close/>
                </a:path>
                <a:path w="218440" h="214630">
                  <a:moveTo>
                    <a:pt x="47307" y="31699"/>
                  </a:moveTo>
                  <a:lnTo>
                    <a:pt x="41338" y="24739"/>
                  </a:lnTo>
                  <a:lnTo>
                    <a:pt x="43929" y="22517"/>
                  </a:lnTo>
                  <a:lnTo>
                    <a:pt x="42722" y="21107"/>
                  </a:lnTo>
                  <a:lnTo>
                    <a:pt x="35750" y="27076"/>
                  </a:lnTo>
                  <a:lnTo>
                    <a:pt x="36969" y="28498"/>
                  </a:lnTo>
                  <a:lnTo>
                    <a:pt x="39560" y="26263"/>
                  </a:lnTo>
                  <a:lnTo>
                    <a:pt x="45529" y="33235"/>
                  </a:lnTo>
                  <a:lnTo>
                    <a:pt x="47307" y="31699"/>
                  </a:lnTo>
                  <a:close/>
                </a:path>
                <a:path w="218440" h="214630">
                  <a:moveTo>
                    <a:pt x="58661" y="188785"/>
                  </a:moveTo>
                  <a:lnTo>
                    <a:pt x="56781" y="187566"/>
                  </a:lnTo>
                  <a:lnTo>
                    <a:pt x="50825" y="196748"/>
                  </a:lnTo>
                  <a:lnTo>
                    <a:pt x="57340" y="200977"/>
                  </a:lnTo>
                  <a:lnTo>
                    <a:pt x="58356" y="199402"/>
                  </a:lnTo>
                  <a:lnTo>
                    <a:pt x="53721" y="196392"/>
                  </a:lnTo>
                  <a:lnTo>
                    <a:pt x="58661" y="188785"/>
                  </a:lnTo>
                  <a:close/>
                </a:path>
                <a:path w="218440" h="214630">
                  <a:moveTo>
                    <a:pt x="58750" y="23660"/>
                  </a:moveTo>
                  <a:lnTo>
                    <a:pt x="53098" y="20078"/>
                  </a:lnTo>
                  <a:lnTo>
                    <a:pt x="52743" y="19862"/>
                  </a:lnTo>
                  <a:lnTo>
                    <a:pt x="52743" y="22517"/>
                  </a:lnTo>
                  <a:lnTo>
                    <a:pt x="50139" y="24333"/>
                  </a:lnTo>
                  <a:lnTo>
                    <a:pt x="49098" y="20078"/>
                  </a:lnTo>
                  <a:lnTo>
                    <a:pt x="52743" y="22517"/>
                  </a:lnTo>
                  <a:lnTo>
                    <a:pt x="52743" y="19862"/>
                  </a:lnTo>
                  <a:lnTo>
                    <a:pt x="48653" y="17259"/>
                  </a:lnTo>
                  <a:lnTo>
                    <a:pt x="46621" y="18669"/>
                  </a:lnTo>
                  <a:lnTo>
                    <a:pt x="49237" y="30289"/>
                  </a:lnTo>
                  <a:lnTo>
                    <a:pt x="51269" y="28879"/>
                  </a:lnTo>
                  <a:lnTo>
                    <a:pt x="50622" y="26263"/>
                  </a:lnTo>
                  <a:lnTo>
                    <a:pt x="53403" y="24333"/>
                  </a:lnTo>
                  <a:lnTo>
                    <a:pt x="54356" y="23660"/>
                  </a:lnTo>
                  <a:lnTo>
                    <a:pt x="54508" y="23660"/>
                  </a:lnTo>
                  <a:lnTo>
                    <a:pt x="56692" y="25107"/>
                  </a:lnTo>
                  <a:lnTo>
                    <a:pt x="58750" y="23660"/>
                  </a:lnTo>
                  <a:close/>
                </a:path>
                <a:path w="218440" h="214630">
                  <a:moveTo>
                    <a:pt x="61963" y="22453"/>
                  </a:moveTo>
                  <a:lnTo>
                    <a:pt x="56578" y="12814"/>
                  </a:lnTo>
                  <a:lnTo>
                    <a:pt x="54533" y="13957"/>
                  </a:lnTo>
                  <a:lnTo>
                    <a:pt x="59918" y="23596"/>
                  </a:lnTo>
                  <a:lnTo>
                    <a:pt x="61963" y="22453"/>
                  </a:lnTo>
                  <a:close/>
                </a:path>
                <a:path w="218440" h="214630">
                  <a:moveTo>
                    <a:pt x="68199" y="194398"/>
                  </a:moveTo>
                  <a:lnTo>
                    <a:pt x="66065" y="193395"/>
                  </a:lnTo>
                  <a:lnTo>
                    <a:pt x="66027" y="196215"/>
                  </a:lnTo>
                  <a:lnTo>
                    <a:pt x="65773" y="199275"/>
                  </a:lnTo>
                  <a:lnTo>
                    <a:pt x="65659" y="200571"/>
                  </a:lnTo>
                  <a:lnTo>
                    <a:pt x="62928" y="199275"/>
                  </a:lnTo>
                  <a:lnTo>
                    <a:pt x="66027" y="196215"/>
                  </a:lnTo>
                  <a:lnTo>
                    <a:pt x="66027" y="193433"/>
                  </a:lnTo>
                  <a:lnTo>
                    <a:pt x="57480" y="201549"/>
                  </a:lnTo>
                  <a:lnTo>
                    <a:pt x="59626" y="202552"/>
                  </a:lnTo>
                  <a:lnTo>
                    <a:pt x="61518" y="200672"/>
                  </a:lnTo>
                  <a:lnTo>
                    <a:pt x="65532" y="202552"/>
                  </a:lnTo>
                  <a:lnTo>
                    <a:pt x="65316" y="205244"/>
                  </a:lnTo>
                  <a:lnTo>
                    <a:pt x="67487" y="206260"/>
                  </a:lnTo>
                  <a:lnTo>
                    <a:pt x="68059" y="196748"/>
                  </a:lnTo>
                  <a:lnTo>
                    <a:pt x="68084" y="196215"/>
                  </a:lnTo>
                  <a:lnTo>
                    <a:pt x="68199" y="194398"/>
                  </a:lnTo>
                  <a:close/>
                </a:path>
                <a:path w="218440" h="214630">
                  <a:moveTo>
                    <a:pt x="72263" y="17551"/>
                  </a:moveTo>
                  <a:lnTo>
                    <a:pt x="67716" y="7493"/>
                  </a:lnTo>
                  <a:lnTo>
                    <a:pt x="65747" y="8382"/>
                  </a:lnTo>
                  <a:lnTo>
                    <a:pt x="68783" y="15125"/>
                  </a:lnTo>
                  <a:lnTo>
                    <a:pt x="61404" y="10337"/>
                  </a:lnTo>
                  <a:lnTo>
                    <a:pt x="59334" y="11277"/>
                  </a:lnTo>
                  <a:lnTo>
                    <a:pt x="63881" y="21336"/>
                  </a:lnTo>
                  <a:lnTo>
                    <a:pt x="65849" y="20434"/>
                  </a:lnTo>
                  <a:lnTo>
                    <a:pt x="62865" y="13817"/>
                  </a:lnTo>
                  <a:lnTo>
                    <a:pt x="70129" y="18516"/>
                  </a:lnTo>
                  <a:lnTo>
                    <a:pt x="72263" y="17551"/>
                  </a:lnTo>
                  <a:close/>
                </a:path>
                <a:path w="218440" h="214630">
                  <a:moveTo>
                    <a:pt x="80632" y="201117"/>
                  </a:moveTo>
                  <a:lnTo>
                    <a:pt x="80391" y="200571"/>
                  </a:lnTo>
                  <a:lnTo>
                    <a:pt x="79756" y="199567"/>
                  </a:lnTo>
                  <a:lnTo>
                    <a:pt x="79565" y="199263"/>
                  </a:lnTo>
                  <a:lnTo>
                    <a:pt x="78663" y="198602"/>
                  </a:lnTo>
                  <a:lnTo>
                    <a:pt x="76568" y="197802"/>
                  </a:lnTo>
                  <a:lnTo>
                    <a:pt x="73698" y="197802"/>
                  </a:lnTo>
                  <a:lnTo>
                    <a:pt x="69862" y="202450"/>
                  </a:lnTo>
                  <a:lnTo>
                    <a:pt x="69900" y="205511"/>
                  </a:lnTo>
                  <a:lnTo>
                    <a:pt x="73609" y="208927"/>
                  </a:lnTo>
                  <a:lnTo>
                    <a:pt x="72809" y="208927"/>
                  </a:lnTo>
                  <a:lnTo>
                    <a:pt x="75806" y="209435"/>
                  </a:lnTo>
                  <a:lnTo>
                    <a:pt x="77266" y="209435"/>
                  </a:lnTo>
                  <a:lnTo>
                    <a:pt x="78435" y="208927"/>
                  </a:lnTo>
                  <a:lnTo>
                    <a:pt x="79095" y="207187"/>
                  </a:lnTo>
                  <a:lnTo>
                    <a:pt x="79997" y="204838"/>
                  </a:lnTo>
                  <a:lnTo>
                    <a:pt x="77978" y="204038"/>
                  </a:lnTo>
                  <a:lnTo>
                    <a:pt x="75590" y="203123"/>
                  </a:lnTo>
                  <a:lnTo>
                    <a:pt x="75450" y="203301"/>
                  </a:lnTo>
                  <a:lnTo>
                    <a:pt x="74853" y="204838"/>
                  </a:lnTo>
                  <a:lnTo>
                    <a:pt x="77228" y="205752"/>
                  </a:lnTo>
                  <a:lnTo>
                    <a:pt x="76682" y="207187"/>
                  </a:lnTo>
                  <a:lnTo>
                    <a:pt x="74447" y="207187"/>
                  </a:lnTo>
                  <a:lnTo>
                    <a:pt x="73291" y="206756"/>
                  </a:lnTo>
                  <a:lnTo>
                    <a:pt x="72872" y="206463"/>
                  </a:lnTo>
                  <a:lnTo>
                    <a:pt x="72732" y="206324"/>
                  </a:lnTo>
                  <a:lnTo>
                    <a:pt x="72580" y="206324"/>
                  </a:lnTo>
                  <a:lnTo>
                    <a:pt x="72021" y="204838"/>
                  </a:lnTo>
                  <a:lnTo>
                    <a:pt x="72072" y="203123"/>
                  </a:lnTo>
                  <a:lnTo>
                    <a:pt x="72745" y="201358"/>
                  </a:lnTo>
                  <a:lnTo>
                    <a:pt x="72834" y="201117"/>
                  </a:lnTo>
                  <a:lnTo>
                    <a:pt x="73596" y="200126"/>
                  </a:lnTo>
                  <a:lnTo>
                    <a:pt x="73812" y="200126"/>
                  </a:lnTo>
                  <a:lnTo>
                    <a:pt x="74968" y="199567"/>
                  </a:lnTo>
                  <a:lnTo>
                    <a:pt x="75844" y="199567"/>
                  </a:lnTo>
                  <a:lnTo>
                    <a:pt x="77304" y="200126"/>
                  </a:lnTo>
                  <a:lnTo>
                    <a:pt x="77812" y="200571"/>
                  </a:lnTo>
                  <a:lnTo>
                    <a:pt x="78320" y="201358"/>
                  </a:lnTo>
                  <a:lnTo>
                    <a:pt x="78397" y="202450"/>
                  </a:lnTo>
                  <a:lnTo>
                    <a:pt x="78524" y="202450"/>
                  </a:lnTo>
                  <a:lnTo>
                    <a:pt x="80619" y="202831"/>
                  </a:lnTo>
                  <a:lnTo>
                    <a:pt x="80632" y="201117"/>
                  </a:lnTo>
                  <a:close/>
                </a:path>
                <a:path w="218440" h="214630">
                  <a:moveTo>
                    <a:pt x="84328" y="13766"/>
                  </a:moveTo>
                  <a:lnTo>
                    <a:pt x="83273" y="12382"/>
                  </a:lnTo>
                  <a:lnTo>
                    <a:pt x="82753" y="11772"/>
                  </a:lnTo>
                  <a:lnTo>
                    <a:pt x="79082" y="7404"/>
                  </a:lnTo>
                  <a:lnTo>
                    <a:pt x="79019" y="10833"/>
                  </a:lnTo>
                  <a:lnTo>
                    <a:pt x="75996" y="11772"/>
                  </a:lnTo>
                  <a:lnTo>
                    <a:pt x="76276" y="7404"/>
                  </a:lnTo>
                  <a:lnTo>
                    <a:pt x="79019" y="10833"/>
                  </a:lnTo>
                  <a:lnTo>
                    <a:pt x="79019" y="7340"/>
                  </a:lnTo>
                  <a:lnTo>
                    <a:pt x="76708" y="4584"/>
                  </a:lnTo>
                  <a:lnTo>
                    <a:pt x="74345" y="5321"/>
                  </a:lnTo>
                  <a:lnTo>
                    <a:pt x="73393" y="16459"/>
                  </a:lnTo>
                  <a:lnTo>
                    <a:pt x="73342" y="17195"/>
                  </a:lnTo>
                  <a:lnTo>
                    <a:pt x="75692" y="16459"/>
                  </a:lnTo>
                  <a:lnTo>
                    <a:pt x="75819" y="14490"/>
                  </a:lnTo>
                  <a:lnTo>
                    <a:pt x="75869" y="13766"/>
                  </a:lnTo>
                  <a:lnTo>
                    <a:pt x="80302" y="12382"/>
                  </a:lnTo>
                  <a:lnTo>
                    <a:pt x="82003" y="14490"/>
                  </a:lnTo>
                  <a:lnTo>
                    <a:pt x="84328" y="13766"/>
                  </a:lnTo>
                  <a:close/>
                </a:path>
                <a:path w="218440" h="214630">
                  <a:moveTo>
                    <a:pt x="91351" y="204038"/>
                  </a:moveTo>
                  <a:lnTo>
                    <a:pt x="90957" y="203581"/>
                  </a:lnTo>
                  <a:lnTo>
                    <a:pt x="90347" y="202590"/>
                  </a:lnTo>
                  <a:lnTo>
                    <a:pt x="90258" y="202450"/>
                  </a:lnTo>
                  <a:lnTo>
                    <a:pt x="89903" y="201879"/>
                  </a:lnTo>
                  <a:lnTo>
                    <a:pt x="89154" y="201396"/>
                  </a:lnTo>
                  <a:lnTo>
                    <a:pt x="89154" y="204838"/>
                  </a:lnTo>
                  <a:lnTo>
                    <a:pt x="89090" y="206324"/>
                  </a:lnTo>
                  <a:lnTo>
                    <a:pt x="88988" y="206756"/>
                  </a:lnTo>
                  <a:lnTo>
                    <a:pt x="88900" y="207187"/>
                  </a:lnTo>
                  <a:lnTo>
                    <a:pt x="88823" y="207543"/>
                  </a:lnTo>
                  <a:lnTo>
                    <a:pt x="88734" y="207911"/>
                  </a:lnTo>
                  <a:lnTo>
                    <a:pt x="88671" y="208229"/>
                  </a:lnTo>
                  <a:lnTo>
                    <a:pt x="88290" y="208927"/>
                  </a:lnTo>
                  <a:lnTo>
                    <a:pt x="88442" y="208927"/>
                  </a:lnTo>
                  <a:lnTo>
                    <a:pt x="87096" y="209892"/>
                  </a:lnTo>
                  <a:lnTo>
                    <a:pt x="87858" y="209892"/>
                  </a:lnTo>
                  <a:lnTo>
                    <a:pt x="86004" y="210286"/>
                  </a:lnTo>
                  <a:lnTo>
                    <a:pt x="84277" y="209892"/>
                  </a:lnTo>
                  <a:lnTo>
                    <a:pt x="83654" y="209435"/>
                  </a:lnTo>
                  <a:lnTo>
                    <a:pt x="82778" y="207911"/>
                  </a:lnTo>
                  <a:lnTo>
                    <a:pt x="82816" y="206324"/>
                  </a:lnTo>
                  <a:lnTo>
                    <a:pt x="82943" y="205752"/>
                  </a:lnTo>
                  <a:lnTo>
                    <a:pt x="83045" y="205282"/>
                  </a:lnTo>
                  <a:lnTo>
                    <a:pt x="83146" y="204838"/>
                  </a:lnTo>
                  <a:lnTo>
                    <a:pt x="83019" y="204838"/>
                  </a:lnTo>
                  <a:lnTo>
                    <a:pt x="83705" y="203581"/>
                  </a:lnTo>
                  <a:lnTo>
                    <a:pt x="85077" y="202590"/>
                  </a:lnTo>
                  <a:lnTo>
                    <a:pt x="85788" y="202450"/>
                  </a:lnTo>
                  <a:lnTo>
                    <a:pt x="85928" y="202450"/>
                  </a:lnTo>
                  <a:lnTo>
                    <a:pt x="87668" y="202831"/>
                  </a:lnTo>
                  <a:lnTo>
                    <a:pt x="88328" y="203301"/>
                  </a:lnTo>
                  <a:lnTo>
                    <a:pt x="88734" y="204038"/>
                  </a:lnTo>
                  <a:lnTo>
                    <a:pt x="89154" y="204838"/>
                  </a:lnTo>
                  <a:lnTo>
                    <a:pt x="89154" y="201396"/>
                  </a:lnTo>
                  <a:lnTo>
                    <a:pt x="88734" y="201117"/>
                  </a:lnTo>
                  <a:lnTo>
                    <a:pt x="86271" y="200571"/>
                  </a:lnTo>
                  <a:lnTo>
                    <a:pt x="84683" y="200571"/>
                  </a:lnTo>
                  <a:lnTo>
                    <a:pt x="80797" y="204838"/>
                  </a:lnTo>
                  <a:lnTo>
                    <a:pt x="80695" y="205282"/>
                  </a:lnTo>
                  <a:lnTo>
                    <a:pt x="83248" y="211670"/>
                  </a:lnTo>
                  <a:lnTo>
                    <a:pt x="83489" y="211670"/>
                  </a:lnTo>
                  <a:lnTo>
                    <a:pt x="86334" y="212293"/>
                  </a:lnTo>
                  <a:lnTo>
                    <a:pt x="91084" y="207911"/>
                  </a:lnTo>
                  <a:lnTo>
                    <a:pt x="91173" y="207543"/>
                  </a:lnTo>
                  <a:lnTo>
                    <a:pt x="91249" y="207187"/>
                  </a:lnTo>
                  <a:lnTo>
                    <a:pt x="91351" y="204038"/>
                  </a:lnTo>
                  <a:close/>
                </a:path>
                <a:path w="218440" h="214630">
                  <a:moveTo>
                    <a:pt x="94767" y="9715"/>
                  </a:moveTo>
                  <a:lnTo>
                    <a:pt x="92849" y="6502"/>
                  </a:lnTo>
                  <a:lnTo>
                    <a:pt x="92329" y="6502"/>
                  </a:lnTo>
                  <a:lnTo>
                    <a:pt x="92329" y="9715"/>
                  </a:lnTo>
                  <a:lnTo>
                    <a:pt x="91973" y="10248"/>
                  </a:lnTo>
                  <a:lnTo>
                    <a:pt x="90652" y="10248"/>
                  </a:lnTo>
                  <a:lnTo>
                    <a:pt x="90652" y="10744"/>
                  </a:lnTo>
                  <a:lnTo>
                    <a:pt x="87693" y="11239"/>
                  </a:lnTo>
                  <a:lnTo>
                    <a:pt x="87604" y="10744"/>
                  </a:lnTo>
                  <a:lnTo>
                    <a:pt x="90652" y="10744"/>
                  </a:lnTo>
                  <a:lnTo>
                    <a:pt x="90652" y="10248"/>
                  </a:lnTo>
                  <a:lnTo>
                    <a:pt x="87528" y="10248"/>
                  </a:lnTo>
                  <a:lnTo>
                    <a:pt x="87274" y="8712"/>
                  </a:lnTo>
                  <a:lnTo>
                    <a:pt x="87223" y="8407"/>
                  </a:lnTo>
                  <a:lnTo>
                    <a:pt x="86664" y="8407"/>
                  </a:lnTo>
                  <a:lnTo>
                    <a:pt x="88646" y="8077"/>
                  </a:lnTo>
                  <a:lnTo>
                    <a:pt x="91821" y="8077"/>
                  </a:lnTo>
                  <a:lnTo>
                    <a:pt x="92151" y="8407"/>
                  </a:lnTo>
                  <a:lnTo>
                    <a:pt x="92278" y="8712"/>
                  </a:lnTo>
                  <a:lnTo>
                    <a:pt x="92329" y="9715"/>
                  </a:lnTo>
                  <a:lnTo>
                    <a:pt x="92329" y="6502"/>
                  </a:lnTo>
                  <a:lnTo>
                    <a:pt x="92024" y="6502"/>
                  </a:lnTo>
                  <a:lnTo>
                    <a:pt x="92595" y="6146"/>
                  </a:lnTo>
                  <a:lnTo>
                    <a:pt x="92748" y="6146"/>
                  </a:lnTo>
                  <a:lnTo>
                    <a:pt x="93205" y="5156"/>
                  </a:lnTo>
                  <a:lnTo>
                    <a:pt x="93281" y="3594"/>
                  </a:lnTo>
                  <a:lnTo>
                    <a:pt x="93256" y="3352"/>
                  </a:lnTo>
                  <a:lnTo>
                    <a:pt x="93078" y="2946"/>
                  </a:lnTo>
                  <a:lnTo>
                    <a:pt x="92481" y="2260"/>
                  </a:lnTo>
                  <a:lnTo>
                    <a:pt x="92138" y="2006"/>
                  </a:lnTo>
                  <a:lnTo>
                    <a:pt x="91363" y="1676"/>
                  </a:lnTo>
                  <a:lnTo>
                    <a:pt x="91135" y="1676"/>
                  </a:lnTo>
                  <a:lnTo>
                    <a:pt x="91135" y="5156"/>
                  </a:lnTo>
                  <a:lnTo>
                    <a:pt x="90754" y="5651"/>
                  </a:lnTo>
                  <a:lnTo>
                    <a:pt x="90385" y="6146"/>
                  </a:lnTo>
                  <a:lnTo>
                    <a:pt x="89979" y="6146"/>
                  </a:lnTo>
                  <a:lnTo>
                    <a:pt x="89090" y="6146"/>
                  </a:lnTo>
                  <a:lnTo>
                    <a:pt x="86906" y="6502"/>
                  </a:lnTo>
                  <a:lnTo>
                    <a:pt x="86690" y="5156"/>
                  </a:lnTo>
                  <a:lnTo>
                    <a:pt x="86626" y="4813"/>
                  </a:lnTo>
                  <a:lnTo>
                    <a:pt x="86525" y="4152"/>
                  </a:lnTo>
                  <a:lnTo>
                    <a:pt x="86499" y="3987"/>
                  </a:lnTo>
                  <a:lnTo>
                    <a:pt x="88900" y="3594"/>
                  </a:lnTo>
                  <a:lnTo>
                    <a:pt x="90551" y="3594"/>
                  </a:lnTo>
                  <a:lnTo>
                    <a:pt x="90995" y="3987"/>
                  </a:lnTo>
                  <a:lnTo>
                    <a:pt x="91097" y="4152"/>
                  </a:lnTo>
                  <a:lnTo>
                    <a:pt x="91135" y="5156"/>
                  </a:lnTo>
                  <a:lnTo>
                    <a:pt x="91135" y="1676"/>
                  </a:lnTo>
                  <a:lnTo>
                    <a:pt x="89268" y="1676"/>
                  </a:lnTo>
                  <a:lnTo>
                    <a:pt x="83883" y="2565"/>
                  </a:lnTo>
                  <a:lnTo>
                    <a:pt x="85064" y="9715"/>
                  </a:lnTo>
                  <a:lnTo>
                    <a:pt x="85153" y="10248"/>
                  </a:lnTo>
                  <a:lnTo>
                    <a:pt x="85229" y="10744"/>
                  </a:lnTo>
                  <a:lnTo>
                    <a:pt x="85318" y="11239"/>
                  </a:lnTo>
                  <a:lnTo>
                    <a:pt x="85420" y="11849"/>
                  </a:lnTo>
                  <a:lnTo>
                    <a:pt x="85458" y="12115"/>
                  </a:lnTo>
                  <a:lnTo>
                    <a:pt x="85572" y="12814"/>
                  </a:lnTo>
                  <a:lnTo>
                    <a:pt x="85686" y="13462"/>
                  </a:lnTo>
                  <a:lnTo>
                    <a:pt x="89573" y="12814"/>
                  </a:lnTo>
                  <a:lnTo>
                    <a:pt x="91948" y="12395"/>
                  </a:lnTo>
                  <a:lnTo>
                    <a:pt x="92938" y="12115"/>
                  </a:lnTo>
                  <a:lnTo>
                    <a:pt x="93421" y="11849"/>
                  </a:lnTo>
                  <a:lnTo>
                    <a:pt x="94094" y="11239"/>
                  </a:lnTo>
                  <a:lnTo>
                    <a:pt x="94424" y="10744"/>
                  </a:lnTo>
                  <a:lnTo>
                    <a:pt x="94767" y="9715"/>
                  </a:lnTo>
                  <a:close/>
                </a:path>
                <a:path w="218440" h="214630">
                  <a:moveTo>
                    <a:pt x="100444" y="206324"/>
                  </a:moveTo>
                  <a:lnTo>
                    <a:pt x="100406" y="204838"/>
                  </a:lnTo>
                  <a:lnTo>
                    <a:pt x="100139" y="204038"/>
                  </a:lnTo>
                  <a:lnTo>
                    <a:pt x="99949" y="204038"/>
                  </a:lnTo>
                  <a:lnTo>
                    <a:pt x="99098" y="203123"/>
                  </a:lnTo>
                  <a:lnTo>
                    <a:pt x="99301" y="203123"/>
                  </a:lnTo>
                  <a:lnTo>
                    <a:pt x="97993" y="202590"/>
                  </a:lnTo>
                  <a:lnTo>
                    <a:pt x="96697" y="202450"/>
                  </a:lnTo>
                  <a:lnTo>
                    <a:pt x="94907" y="202450"/>
                  </a:lnTo>
                  <a:lnTo>
                    <a:pt x="92252" y="205511"/>
                  </a:lnTo>
                  <a:lnTo>
                    <a:pt x="92125" y="205752"/>
                  </a:lnTo>
                  <a:lnTo>
                    <a:pt x="92316" y="206324"/>
                  </a:lnTo>
                  <a:lnTo>
                    <a:pt x="92367" y="206463"/>
                  </a:lnTo>
                  <a:lnTo>
                    <a:pt x="92468" y="206756"/>
                  </a:lnTo>
                  <a:lnTo>
                    <a:pt x="93510" y="207911"/>
                  </a:lnTo>
                  <a:lnTo>
                    <a:pt x="94068" y="208229"/>
                  </a:lnTo>
                  <a:lnTo>
                    <a:pt x="94576" y="208457"/>
                  </a:lnTo>
                  <a:lnTo>
                    <a:pt x="95846" y="208927"/>
                  </a:lnTo>
                  <a:lnTo>
                    <a:pt x="97167" y="209435"/>
                  </a:lnTo>
                  <a:lnTo>
                    <a:pt x="97548" y="209626"/>
                  </a:lnTo>
                  <a:lnTo>
                    <a:pt x="97853" y="209892"/>
                  </a:lnTo>
                  <a:lnTo>
                    <a:pt x="98044" y="210362"/>
                  </a:lnTo>
                  <a:lnTo>
                    <a:pt x="98031" y="211086"/>
                  </a:lnTo>
                  <a:lnTo>
                    <a:pt x="97637" y="211670"/>
                  </a:lnTo>
                  <a:lnTo>
                    <a:pt x="97434" y="211670"/>
                  </a:lnTo>
                  <a:lnTo>
                    <a:pt x="97028" y="211950"/>
                  </a:lnTo>
                  <a:lnTo>
                    <a:pt x="95224" y="211950"/>
                  </a:lnTo>
                  <a:lnTo>
                    <a:pt x="94576" y="211670"/>
                  </a:lnTo>
                  <a:lnTo>
                    <a:pt x="93865" y="210908"/>
                  </a:lnTo>
                  <a:lnTo>
                    <a:pt x="93713" y="210515"/>
                  </a:lnTo>
                  <a:lnTo>
                    <a:pt x="93599" y="209626"/>
                  </a:lnTo>
                  <a:lnTo>
                    <a:pt x="91414" y="209626"/>
                  </a:lnTo>
                  <a:lnTo>
                    <a:pt x="96050" y="213880"/>
                  </a:lnTo>
                  <a:lnTo>
                    <a:pt x="97320" y="213880"/>
                  </a:lnTo>
                  <a:lnTo>
                    <a:pt x="100203" y="209435"/>
                  </a:lnTo>
                  <a:lnTo>
                    <a:pt x="99796" y="208597"/>
                  </a:lnTo>
                  <a:lnTo>
                    <a:pt x="99466" y="208229"/>
                  </a:lnTo>
                  <a:lnTo>
                    <a:pt x="98463" y="207543"/>
                  </a:lnTo>
                  <a:lnTo>
                    <a:pt x="97688" y="207187"/>
                  </a:lnTo>
                  <a:lnTo>
                    <a:pt x="95592" y="206463"/>
                  </a:lnTo>
                  <a:lnTo>
                    <a:pt x="95313" y="206324"/>
                  </a:lnTo>
                  <a:lnTo>
                    <a:pt x="95110" y="206324"/>
                  </a:lnTo>
                  <a:lnTo>
                    <a:pt x="94564" y="205752"/>
                  </a:lnTo>
                  <a:lnTo>
                    <a:pt x="94576" y="204838"/>
                  </a:lnTo>
                  <a:lnTo>
                    <a:pt x="94310" y="204838"/>
                  </a:lnTo>
                  <a:lnTo>
                    <a:pt x="95681" y="204038"/>
                  </a:lnTo>
                  <a:lnTo>
                    <a:pt x="96215" y="204038"/>
                  </a:lnTo>
                  <a:lnTo>
                    <a:pt x="98272" y="204838"/>
                  </a:lnTo>
                  <a:lnTo>
                    <a:pt x="97777" y="204838"/>
                  </a:lnTo>
                  <a:lnTo>
                    <a:pt x="98107" y="205282"/>
                  </a:lnTo>
                  <a:lnTo>
                    <a:pt x="98196" y="205511"/>
                  </a:lnTo>
                  <a:lnTo>
                    <a:pt x="98234" y="206324"/>
                  </a:lnTo>
                  <a:lnTo>
                    <a:pt x="100444" y="206324"/>
                  </a:lnTo>
                  <a:close/>
                </a:path>
                <a:path w="218440" h="214630">
                  <a:moveTo>
                    <a:pt x="105219" y="10934"/>
                  </a:moveTo>
                  <a:lnTo>
                    <a:pt x="105079" y="9080"/>
                  </a:lnTo>
                  <a:lnTo>
                    <a:pt x="99301" y="9512"/>
                  </a:lnTo>
                  <a:lnTo>
                    <a:pt x="98602" y="457"/>
                  </a:lnTo>
                  <a:lnTo>
                    <a:pt x="96266" y="635"/>
                  </a:lnTo>
                  <a:lnTo>
                    <a:pt x="97104" y="11544"/>
                  </a:lnTo>
                  <a:lnTo>
                    <a:pt x="105219" y="10934"/>
                  </a:lnTo>
                  <a:close/>
                </a:path>
                <a:path w="218440" h="214630">
                  <a:moveTo>
                    <a:pt x="115709" y="9283"/>
                  </a:moveTo>
                  <a:lnTo>
                    <a:pt x="109270" y="9207"/>
                  </a:lnTo>
                  <a:lnTo>
                    <a:pt x="109308" y="6210"/>
                  </a:lnTo>
                  <a:lnTo>
                    <a:pt x="115087" y="6286"/>
                  </a:lnTo>
                  <a:lnTo>
                    <a:pt x="115112" y="4419"/>
                  </a:lnTo>
                  <a:lnTo>
                    <a:pt x="109334" y="4343"/>
                  </a:lnTo>
                  <a:lnTo>
                    <a:pt x="109359" y="1892"/>
                  </a:lnTo>
                  <a:lnTo>
                    <a:pt x="115582" y="1981"/>
                  </a:lnTo>
                  <a:lnTo>
                    <a:pt x="115595" y="114"/>
                  </a:lnTo>
                  <a:lnTo>
                    <a:pt x="107048" y="0"/>
                  </a:lnTo>
                  <a:lnTo>
                    <a:pt x="106908" y="11036"/>
                  </a:lnTo>
                  <a:lnTo>
                    <a:pt x="115684" y="11150"/>
                  </a:lnTo>
                  <a:lnTo>
                    <a:pt x="115709" y="9283"/>
                  </a:lnTo>
                  <a:close/>
                </a:path>
                <a:path w="218440" h="214630">
                  <a:moveTo>
                    <a:pt x="116128" y="212217"/>
                  </a:moveTo>
                  <a:lnTo>
                    <a:pt x="116014" y="209829"/>
                  </a:lnTo>
                  <a:lnTo>
                    <a:pt x="115925" y="207759"/>
                  </a:lnTo>
                  <a:lnTo>
                    <a:pt x="111137" y="207962"/>
                  </a:lnTo>
                  <a:lnTo>
                    <a:pt x="111213" y="209829"/>
                  </a:lnTo>
                  <a:lnTo>
                    <a:pt x="113766" y="209829"/>
                  </a:lnTo>
                  <a:lnTo>
                    <a:pt x="113830" y="211112"/>
                  </a:lnTo>
                  <a:lnTo>
                    <a:pt x="113499" y="211391"/>
                  </a:lnTo>
                  <a:lnTo>
                    <a:pt x="113106" y="211632"/>
                  </a:lnTo>
                  <a:lnTo>
                    <a:pt x="111785" y="212217"/>
                  </a:lnTo>
                  <a:lnTo>
                    <a:pt x="110324" y="212217"/>
                  </a:lnTo>
                  <a:lnTo>
                    <a:pt x="108813" y="211632"/>
                  </a:lnTo>
                  <a:lnTo>
                    <a:pt x="109270" y="211632"/>
                  </a:lnTo>
                  <a:lnTo>
                    <a:pt x="108318" y="210654"/>
                  </a:lnTo>
                  <a:lnTo>
                    <a:pt x="108038" y="209829"/>
                  </a:lnTo>
                  <a:lnTo>
                    <a:pt x="107911" y="207962"/>
                  </a:lnTo>
                  <a:lnTo>
                    <a:pt x="107886" y="207162"/>
                  </a:lnTo>
                  <a:lnTo>
                    <a:pt x="108089" y="206387"/>
                  </a:lnTo>
                  <a:lnTo>
                    <a:pt x="108127" y="206235"/>
                  </a:lnTo>
                  <a:lnTo>
                    <a:pt x="109220" y="204952"/>
                  </a:lnTo>
                  <a:lnTo>
                    <a:pt x="109791" y="204685"/>
                  </a:lnTo>
                  <a:lnTo>
                    <a:pt x="112166" y="204685"/>
                  </a:lnTo>
                  <a:lnTo>
                    <a:pt x="113017" y="205257"/>
                  </a:lnTo>
                  <a:lnTo>
                    <a:pt x="113334" y="205701"/>
                  </a:lnTo>
                  <a:lnTo>
                    <a:pt x="113512" y="206235"/>
                  </a:lnTo>
                  <a:lnTo>
                    <a:pt x="115709" y="205701"/>
                  </a:lnTo>
                  <a:lnTo>
                    <a:pt x="115582" y="205257"/>
                  </a:lnTo>
                  <a:lnTo>
                    <a:pt x="115506" y="204952"/>
                  </a:lnTo>
                  <a:lnTo>
                    <a:pt x="115443" y="204685"/>
                  </a:lnTo>
                  <a:lnTo>
                    <a:pt x="114909" y="203923"/>
                  </a:lnTo>
                  <a:lnTo>
                    <a:pt x="113449" y="202920"/>
                  </a:lnTo>
                  <a:lnTo>
                    <a:pt x="113703" y="202920"/>
                  </a:lnTo>
                  <a:lnTo>
                    <a:pt x="112699" y="202692"/>
                  </a:lnTo>
                  <a:lnTo>
                    <a:pt x="109816" y="202692"/>
                  </a:lnTo>
                  <a:lnTo>
                    <a:pt x="108940" y="202920"/>
                  </a:lnTo>
                  <a:lnTo>
                    <a:pt x="107264" y="203923"/>
                  </a:lnTo>
                  <a:lnTo>
                    <a:pt x="106603" y="204685"/>
                  </a:lnTo>
                  <a:lnTo>
                    <a:pt x="105867" y="206235"/>
                  </a:lnTo>
                  <a:lnTo>
                    <a:pt x="105791" y="206387"/>
                  </a:lnTo>
                  <a:lnTo>
                    <a:pt x="105638" y="207162"/>
                  </a:lnTo>
                  <a:lnTo>
                    <a:pt x="105613" y="207962"/>
                  </a:lnTo>
                  <a:lnTo>
                    <a:pt x="105740" y="209829"/>
                  </a:lnTo>
                  <a:lnTo>
                    <a:pt x="105981" y="210654"/>
                  </a:lnTo>
                  <a:lnTo>
                    <a:pt x="106807" y="212217"/>
                  </a:lnTo>
                  <a:lnTo>
                    <a:pt x="106883" y="212369"/>
                  </a:lnTo>
                  <a:lnTo>
                    <a:pt x="107607" y="213055"/>
                  </a:lnTo>
                  <a:lnTo>
                    <a:pt x="109702" y="214122"/>
                  </a:lnTo>
                  <a:lnTo>
                    <a:pt x="112598" y="214122"/>
                  </a:lnTo>
                  <a:lnTo>
                    <a:pt x="115011" y="213055"/>
                  </a:lnTo>
                  <a:lnTo>
                    <a:pt x="115684" y="212636"/>
                  </a:lnTo>
                  <a:lnTo>
                    <a:pt x="116065" y="212217"/>
                  </a:lnTo>
                  <a:close/>
                </a:path>
                <a:path w="218440" h="214630">
                  <a:moveTo>
                    <a:pt x="125933" y="211759"/>
                  </a:moveTo>
                  <a:lnTo>
                    <a:pt x="125780" y="210997"/>
                  </a:lnTo>
                  <a:lnTo>
                    <a:pt x="125577" y="209918"/>
                  </a:lnTo>
                  <a:lnTo>
                    <a:pt x="120142" y="210997"/>
                  </a:lnTo>
                  <a:lnTo>
                    <a:pt x="119291" y="206667"/>
                  </a:lnTo>
                  <a:lnTo>
                    <a:pt x="119214" y="206336"/>
                  </a:lnTo>
                  <a:lnTo>
                    <a:pt x="119151" y="205968"/>
                  </a:lnTo>
                  <a:lnTo>
                    <a:pt x="119049" y="205473"/>
                  </a:lnTo>
                  <a:lnTo>
                    <a:pt x="118948" y="204965"/>
                  </a:lnTo>
                  <a:lnTo>
                    <a:pt x="118859" y="204533"/>
                  </a:lnTo>
                  <a:lnTo>
                    <a:pt x="118770" y="204063"/>
                  </a:lnTo>
                  <a:lnTo>
                    <a:pt x="118668" y="203530"/>
                  </a:lnTo>
                  <a:lnTo>
                    <a:pt x="118554" y="202996"/>
                  </a:lnTo>
                  <a:lnTo>
                    <a:pt x="118465" y="202526"/>
                  </a:lnTo>
                  <a:lnTo>
                    <a:pt x="118389" y="202133"/>
                  </a:lnTo>
                  <a:lnTo>
                    <a:pt x="118186" y="202133"/>
                  </a:lnTo>
                  <a:lnTo>
                    <a:pt x="116192" y="202526"/>
                  </a:lnTo>
                  <a:lnTo>
                    <a:pt x="118313" y="213258"/>
                  </a:lnTo>
                  <a:lnTo>
                    <a:pt x="125933" y="211759"/>
                  </a:lnTo>
                  <a:close/>
                </a:path>
                <a:path w="218440" h="214630">
                  <a:moveTo>
                    <a:pt x="132765" y="6159"/>
                  </a:moveTo>
                  <a:lnTo>
                    <a:pt x="131610" y="3162"/>
                  </a:lnTo>
                  <a:lnTo>
                    <a:pt x="131445" y="2921"/>
                  </a:lnTo>
                  <a:lnTo>
                    <a:pt x="130924" y="2501"/>
                  </a:lnTo>
                  <a:lnTo>
                    <a:pt x="130302" y="2209"/>
                  </a:lnTo>
                  <a:lnTo>
                    <a:pt x="130302" y="7048"/>
                  </a:lnTo>
                  <a:lnTo>
                    <a:pt x="130086" y="8407"/>
                  </a:lnTo>
                  <a:lnTo>
                    <a:pt x="129895" y="9055"/>
                  </a:lnTo>
                  <a:lnTo>
                    <a:pt x="129425" y="9982"/>
                  </a:lnTo>
                  <a:lnTo>
                    <a:pt x="129044" y="10375"/>
                  </a:lnTo>
                  <a:lnTo>
                    <a:pt x="128574" y="10655"/>
                  </a:lnTo>
                  <a:lnTo>
                    <a:pt x="126492" y="10655"/>
                  </a:lnTo>
                  <a:lnTo>
                    <a:pt x="124764" y="10375"/>
                  </a:lnTo>
                  <a:lnTo>
                    <a:pt x="125641" y="5118"/>
                  </a:lnTo>
                  <a:lnTo>
                    <a:pt x="125704" y="4724"/>
                  </a:lnTo>
                  <a:lnTo>
                    <a:pt x="125793" y="4140"/>
                  </a:lnTo>
                  <a:lnTo>
                    <a:pt x="125882" y="3619"/>
                  </a:lnTo>
                  <a:lnTo>
                    <a:pt x="128549" y="3619"/>
                  </a:lnTo>
                  <a:lnTo>
                    <a:pt x="130302" y="7048"/>
                  </a:lnTo>
                  <a:lnTo>
                    <a:pt x="130302" y="2209"/>
                  </a:lnTo>
                  <a:lnTo>
                    <a:pt x="129819" y="1968"/>
                  </a:lnTo>
                  <a:lnTo>
                    <a:pt x="129095" y="1790"/>
                  </a:lnTo>
                  <a:lnTo>
                    <a:pt x="127914" y="1600"/>
                  </a:lnTo>
                  <a:lnTo>
                    <a:pt x="127914" y="3492"/>
                  </a:lnTo>
                  <a:lnTo>
                    <a:pt x="125907" y="3492"/>
                  </a:lnTo>
                  <a:lnTo>
                    <a:pt x="125958" y="3162"/>
                  </a:lnTo>
                  <a:lnTo>
                    <a:pt x="127914" y="3492"/>
                  </a:lnTo>
                  <a:lnTo>
                    <a:pt x="127914" y="1600"/>
                  </a:lnTo>
                  <a:lnTo>
                    <a:pt x="123952" y="939"/>
                  </a:lnTo>
                  <a:lnTo>
                    <a:pt x="122720" y="8407"/>
                  </a:lnTo>
                  <a:lnTo>
                    <a:pt x="122605" y="9055"/>
                  </a:lnTo>
                  <a:lnTo>
                    <a:pt x="122504" y="9702"/>
                  </a:lnTo>
                  <a:lnTo>
                    <a:pt x="122389" y="10375"/>
                  </a:lnTo>
                  <a:lnTo>
                    <a:pt x="122275" y="11061"/>
                  </a:lnTo>
                  <a:lnTo>
                    <a:pt x="122161" y="11836"/>
                  </a:lnTo>
                  <a:lnTo>
                    <a:pt x="127330" y="12687"/>
                  </a:lnTo>
                  <a:lnTo>
                    <a:pt x="128879" y="12687"/>
                  </a:lnTo>
                  <a:lnTo>
                    <a:pt x="132753" y="7048"/>
                  </a:lnTo>
                  <a:lnTo>
                    <a:pt x="132765" y="6159"/>
                  </a:lnTo>
                  <a:close/>
                </a:path>
                <a:path w="218440" h="214630">
                  <a:moveTo>
                    <a:pt x="136207" y="206336"/>
                  </a:moveTo>
                  <a:lnTo>
                    <a:pt x="136105" y="204254"/>
                  </a:lnTo>
                  <a:lnTo>
                    <a:pt x="135991" y="203835"/>
                  </a:lnTo>
                  <a:lnTo>
                    <a:pt x="135902" y="203530"/>
                  </a:lnTo>
                  <a:lnTo>
                    <a:pt x="135839" y="203288"/>
                  </a:lnTo>
                  <a:lnTo>
                    <a:pt x="135750" y="202996"/>
                  </a:lnTo>
                  <a:lnTo>
                    <a:pt x="135661" y="202704"/>
                  </a:lnTo>
                  <a:lnTo>
                    <a:pt x="135610" y="202526"/>
                  </a:lnTo>
                  <a:lnTo>
                    <a:pt x="135496" y="202133"/>
                  </a:lnTo>
                  <a:lnTo>
                    <a:pt x="135382" y="201726"/>
                  </a:lnTo>
                  <a:lnTo>
                    <a:pt x="135305" y="201472"/>
                  </a:lnTo>
                  <a:lnTo>
                    <a:pt x="134861" y="200799"/>
                  </a:lnTo>
                  <a:lnTo>
                    <a:pt x="134429" y="200202"/>
                  </a:lnTo>
                  <a:lnTo>
                    <a:pt x="133921" y="199923"/>
                  </a:lnTo>
                  <a:lnTo>
                    <a:pt x="133921" y="205968"/>
                  </a:lnTo>
                  <a:lnTo>
                    <a:pt x="133184" y="207518"/>
                  </a:lnTo>
                  <a:lnTo>
                    <a:pt x="132575" y="208038"/>
                  </a:lnTo>
                  <a:lnTo>
                    <a:pt x="130860" y="208521"/>
                  </a:lnTo>
                  <a:lnTo>
                    <a:pt x="130225" y="208521"/>
                  </a:lnTo>
                  <a:lnTo>
                    <a:pt x="128625" y="207518"/>
                  </a:lnTo>
                  <a:lnTo>
                    <a:pt x="128054" y="206667"/>
                  </a:lnTo>
                  <a:lnTo>
                    <a:pt x="127711" y="205473"/>
                  </a:lnTo>
                  <a:lnTo>
                    <a:pt x="127622" y="205193"/>
                  </a:lnTo>
                  <a:lnTo>
                    <a:pt x="127558" y="204965"/>
                  </a:lnTo>
                  <a:lnTo>
                    <a:pt x="127482" y="202996"/>
                  </a:lnTo>
                  <a:lnTo>
                    <a:pt x="128079" y="201726"/>
                  </a:lnTo>
                  <a:lnTo>
                    <a:pt x="128701" y="201218"/>
                  </a:lnTo>
                  <a:lnTo>
                    <a:pt x="130149" y="200799"/>
                  </a:lnTo>
                  <a:lnTo>
                    <a:pt x="131279" y="200799"/>
                  </a:lnTo>
                  <a:lnTo>
                    <a:pt x="133350" y="202996"/>
                  </a:lnTo>
                  <a:lnTo>
                    <a:pt x="133438" y="203288"/>
                  </a:lnTo>
                  <a:lnTo>
                    <a:pt x="133515" y="203530"/>
                  </a:lnTo>
                  <a:lnTo>
                    <a:pt x="133604" y="203835"/>
                  </a:lnTo>
                  <a:lnTo>
                    <a:pt x="133718" y="204254"/>
                  </a:lnTo>
                  <a:lnTo>
                    <a:pt x="133794" y="204533"/>
                  </a:lnTo>
                  <a:lnTo>
                    <a:pt x="133921" y="205968"/>
                  </a:lnTo>
                  <a:lnTo>
                    <a:pt x="133921" y="199923"/>
                  </a:lnTo>
                  <a:lnTo>
                    <a:pt x="133235" y="199529"/>
                  </a:lnTo>
                  <a:lnTo>
                    <a:pt x="133642" y="199745"/>
                  </a:lnTo>
                  <a:lnTo>
                    <a:pt x="135369" y="199745"/>
                  </a:lnTo>
                  <a:lnTo>
                    <a:pt x="135216" y="199390"/>
                  </a:lnTo>
                  <a:lnTo>
                    <a:pt x="133007" y="199390"/>
                  </a:lnTo>
                  <a:lnTo>
                    <a:pt x="132016" y="198818"/>
                  </a:lnTo>
                  <a:lnTo>
                    <a:pt x="130124" y="198818"/>
                  </a:lnTo>
                  <a:lnTo>
                    <a:pt x="128168" y="199390"/>
                  </a:lnTo>
                  <a:lnTo>
                    <a:pt x="125310" y="205473"/>
                  </a:lnTo>
                  <a:lnTo>
                    <a:pt x="125907" y="207518"/>
                  </a:lnTo>
                  <a:lnTo>
                    <a:pt x="126009" y="207873"/>
                  </a:lnTo>
                  <a:lnTo>
                    <a:pt x="126860" y="209067"/>
                  </a:lnTo>
                  <a:lnTo>
                    <a:pt x="129476" y="210578"/>
                  </a:lnTo>
                  <a:lnTo>
                    <a:pt x="130683" y="210578"/>
                  </a:lnTo>
                  <a:lnTo>
                    <a:pt x="133807" y="209664"/>
                  </a:lnTo>
                  <a:lnTo>
                    <a:pt x="134912" y="208813"/>
                  </a:lnTo>
                  <a:lnTo>
                    <a:pt x="135064" y="208521"/>
                  </a:lnTo>
                  <a:lnTo>
                    <a:pt x="136207" y="206336"/>
                  </a:lnTo>
                  <a:close/>
                </a:path>
                <a:path w="218440" h="214630">
                  <a:moveTo>
                    <a:pt x="143827" y="197370"/>
                  </a:moveTo>
                  <a:lnTo>
                    <a:pt x="143395" y="196380"/>
                  </a:lnTo>
                  <a:lnTo>
                    <a:pt x="143103" y="195973"/>
                  </a:lnTo>
                  <a:lnTo>
                    <a:pt x="142532" y="195554"/>
                  </a:lnTo>
                  <a:lnTo>
                    <a:pt x="139331" y="195554"/>
                  </a:lnTo>
                  <a:lnTo>
                    <a:pt x="134467" y="197637"/>
                  </a:lnTo>
                  <a:lnTo>
                    <a:pt x="135216" y="199390"/>
                  </a:lnTo>
                  <a:lnTo>
                    <a:pt x="137642" y="199390"/>
                  </a:lnTo>
                  <a:lnTo>
                    <a:pt x="137236" y="198450"/>
                  </a:lnTo>
                  <a:lnTo>
                    <a:pt x="139763" y="197370"/>
                  </a:lnTo>
                  <a:lnTo>
                    <a:pt x="141363" y="197370"/>
                  </a:lnTo>
                  <a:lnTo>
                    <a:pt x="141566" y="197637"/>
                  </a:lnTo>
                  <a:lnTo>
                    <a:pt x="141732" y="198018"/>
                  </a:lnTo>
                  <a:lnTo>
                    <a:pt x="141732" y="198818"/>
                  </a:lnTo>
                  <a:lnTo>
                    <a:pt x="141503" y="199390"/>
                  </a:lnTo>
                  <a:lnTo>
                    <a:pt x="143332" y="199390"/>
                  </a:lnTo>
                  <a:lnTo>
                    <a:pt x="143611" y="198818"/>
                  </a:lnTo>
                  <a:lnTo>
                    <a:pt x="143738" y="197637"/>
                  </a:lnTo>
                  <a:lnTo>
                    <a:pt x="143751" y="197370"/>
                  </a:lnTo>
                  <a:close/>
                </a:path>
                <a:path w="218440" h="214630">
                  <a:moveTo>
                    <a:pt x="144830" y="5461"/>
                  </a:moveTo>
                  <a:lnTo>
                    <a:pt x="136575" y="3175"/>
                  </a:lnTo>
                  <a:lnTo>
                    <a:pt x="133629" y="13804"/>
                  </a:lnTo>
                  <a:lnTo>
                    <a:pt x="142087" y="16154"/>
                  </a:lnTo>
                  <a:lnTo>
                    <a:pt x="142595" y="14363"/>
                  </a:lnTo>
                  <a:lnTo>
                    <a:pt x="136385" y="12636"/>
                  </a:lnTo>
                  <a:lnTo>
                    <a:pt x="137185" y="9753"/>
                  </a:lnTo>
                  <a:lnTo>
                    <a:pt x="142760" y="11303"/>
                  </a:lnTo>
                  <a:lnTo>
                    <a:pt x="143256" y="9499"/>
                  </a:lnTo>
                  <a:lnTo>
                    <a:pt x="137680" y="7962"/>
                  </a:lnTo>
                  <a:lnTo>
                    <a:pt x="138341" y="5600"/>
                  </a:lnTo>
                  <a:lnTo>
                    <a:pt x="144322" y="7251"/>
                  </a:lnTo>
                  <a:lnTo>
                    <a:pt x="144830" y="5461"/>
                  </a:lnTo>
                  <a:close/>
                </a:path>
                <a:path w="218440" h="214630">
                  <a:moveTo>
                    <a:pt x="146050" y="201218"/>
                  </a:moveTo>
                  <a:lnTo>
                    <a:pt x="145973" y="201028"/>
                  </a:lnTo>
                  <a:lnTo>
                    <a:pt x="145872" y="200799"/>
                  </a:lnTo>
                  <a:lnTo>
                    <a:pt x="145440" y="200202"/>
                  </a:lnTo>
                  <a:lnTo>
                    <a:pt x="144665" y="199745"/>
                  </a:lnTo>
                  <a:lnTo>
                    <a:pt x="143878" y="199745"/>
                  </a:lnTo>
                  <a:lnTo>
                    <a:pt x="143878" y="203288"/>
                  </a:lnTo>
                  <a:lnTo>
                    <a:pt x="143687" y="203530"/>
                  </a:lnTo>
                  <a:lnTo>
                    <a:pt x="143217" y="203835"/>
                  </a:lnTo>
                  <a:lnTo>
                    <a:pt x="142760" y="204063"/>
                  </a:lnTo>
                  <a:lnTo>
                    <a:pt x="140119" y="205193"/>
                  </a:lnTo>
                  <a:lnTo>
                    <a:pt x="139407" y="203530"/>
                  </a:lnTo>
                  <a:lnTo>
                    <a:pt x="139306" y="203288"/>
                  </a:lnTo>
                  <a:lnTo>
                    <a:pt x="139179" y="202996"/>
                  </a:lnTo>
                  <a:lnTo>
                    <a:pt x="139065" y="202704"/>
                  </a:lnTo>
                  <a:lnTo>
                    <a:pt x="138988" y="202526"/>
                  </a:lnTo>
                  <a:lnTo>
                    <a:pt x="138836" y="202526"/>
                  </a:lnTo>
                  <a:lnTo>
                    <a:pt x="141300" y="201472"/>
                  </a:lnTo>
                  <a:lnTo>
                    <a:pt x="141973" y="201218"/>
                  </a:lnTo>
                  <a:lnTo>
                    <a:pt x="143192" y="201218"/>
                  </a:lnTo>
                  <a:lnTo>
                    <a:pt x="143573" y="201472"/>
                  </a:lnTo>
                  <a:lnTo>
                    <a:pt x="143776" y="201726"/>
                  </a:lnTo>
                  <a:lnTo>
                    <a:pt x="143878" y="203288"/>
                  </a:lnTo>
                  <a:lnTo>
                    <a:pt x="143878" y="199745"/>
                  </a:lnTo>
                  <a:lnTo>
                    <a:pt x="140690" y="199745"/>
                  </a:lnTo>
                  <a:lnTo>
                    <a:pt x="141325" y="199390"/>
                  </a:lnTo>
                  <a:lnTo>
                    <a:pt x="137642" y="199390"/>
                  </a:lnTo>
                  <a:lnTo>
                    <a:pt x="137795" y="199745"/>
                  </a:lnTo>
                  <a:lnTo>
                    <a:pt x="140627" y="199745"/>
                  </a:lnTo>
                  <a:lnTo>
                    <a:pt x="138239" y="200774"/>
                  </a:lnTo>
                  <a:lnTo>
                    <a:pt x="137858" y="199898"/>
                  </a:lnTo>
                  <a:lnTo>
                    <a:pt x="137795" y="199745"/>
                  </a:lnTo>
                  <a:lnTo>
                    <a:pt x="135369" y="199745"/>
                  </a:lnTo>
                  <a:lnTo>
                    <a:pt x="138785" y="207784"/>
                  </a:lnTo>
                  <a:lnTo>
                    <a:pt x="142176" y="206336"/>
                  </a:lnTo>
                  <a:lnTo>
                    <a:pt x="144132" y="205473"/>
                  </a:lnTo>
                  <a:lnTo>
                    <a:pt x="144678" y="205193"/>
                  </a:lnTo>
                  <a:lnTo>
                    <a:pt x="145084" y="204965"/>
                  </a:lnTo>
                  <a:lnTo>
                    <a:pt x="145605" y="204533"/>
                  </a:lnTo>
                  <a:lnTo>
                    <a:pt x="146037" y="203835"/>
                  </a:lnTo>
                  <a:lnTo>
                    <a:pt x="146050" y="201218"/>
                  </a:lnTo>
                  <a:close/>
                </a:path>
                <a:path w="218440" h="214630">
                  <a:moveTo>
                    <a:pt x="157353" y="10922"/>
                  </a:moveTo>
                  <a:lnTo>
                    <a:pt x="155092" y="9880"/>
                  </a:lnTo>
                  <a:lnTo>
                    <a:pt x="149110" y="16103"/>
                  </a:lnTo>
                  <a:lnTo>
                    <a:pt x="149872" y="7467"/>
                  </a:lnTo>
                  <a:lnTo>
                    <a:pt x="147574" y="6400"/>
                  </a:lnTo>
                  <a:lnTo>
                    <a:pt x="146697" y="18148"/>
                  </a:lnTo>
                  <a:lnTo>
                    <a:pt x="148983" y="19215"/>
                  </a:lnTo>
                  <a:lnTo>
                    <a:pt x="157353" y="10922"/>
                  </a:lnTo>
                  <a:close/>
                </a:path>
                <a:path w="218440" h="214630">
                  <a:moveTo>
                    <a:pt x="157441" y="198018"/>
                  </a:moveTo>
                  <a:lnTo>
                    <a:pt x="156933" y="197637"/>
                  </a:lnTo>
                  <a:lnTo>
                    <a:pt x="151688" y="193675"/>
                  </a:lnTo>
                  <a:lnTo>
                    <a:pt x="151688" y="196380"/>
                  </a:lnTo>
                  <a:lnTo>
                    <a:pt x="149085" y="197954"/>
                  </a:lnTo>
                  <a:lnTo>
                    <a:pt x="148259" y="193675"/>
                  </a:lnTo>
                  <a:lnTo>
                    <a:pt x="151688" y="196380"/>
                  </a:lnTo>
                  <a:lnTo>
                    <a:pt x="151688" y="193675"/>
                  </a:lnTo>
                  <a:lnTo>
                    <a:pt x="147955" y="190855"/>
                  </a:lnTo>
                  <a:lnTo>
                    <a:pt x="145935" y="192074"/>
                  </a:lnTo>
                  <a:lnTo>
                    <a:pt x="146862" y="197370"/>
                  </a:lnTo>
                  <a:lnTo>
                    <a:pt x="146900" y="197637"/>
                  </a:lnTo>
                  <a:lnTo>
                    <a:pt x="147002" y="198234"/>
                  </a:lnTo>
                  <a:lnTo>
                    <a:pt x="147116" y="198818"/>
                  </a:lnTo>
                  <a:lnTo>
                    <a:pt x="147205" y="199390"/>
                  </a:lnTo>
                  <a:lnTo>
                    <a:pt x="147269" y="199745"/>
                  </a:lnTo>
                  <a:lnTo>
                    <a:pt x="147358" y="200202"/>
                  </a:lnTo>
                  <a:lnTo>
                    <a:pt x="147459" y="200799"/>
                  </a:lnTo>
                  <a:lnTo>
                    <a:pt x="147574" y="201472"/>
                  </a:lnTo>
                  <a:lnTo>
                    <a:pt x="147688" y="202133"/>
                  </a:lnTo>
                  <a:lnTo>
                    <a:pt x="147789" y="202704"/>
                  </a:lnTo>
                  <a:lnTo>
                    <a:pt x="147891" y="203288"/>
                  </a:lnTo>
                  <a:lnTo>
                    <a:pt x="147967" y="203733"/>
                  </a:lnTo>
                  <a:lnTo>
                    <a:pt x="149987" y="202526"/>
                  </a:lnTo>
                  <a:lnTo>
                    <a:pt x="149923" y="202133"/>
                  </a:lnTo>
                  <a:lnTo>
                    <a:pt x="149847" y="201726"/>
                  </a:lnTo>
                  <a:lnTo>
                    <a:pt x="149745" y="201218"/>
                  </a:lnTo>
                  <a:lnTo>
                    <a:pt x="149656" y="200799"/>
                  </a:lnTo>
                  <a:lnTo>
                    <a:pt x="149542" y="200202"/>
                  </a:lnTo>
                  <a:lnTo>
                    <a:pt x="149479" y="199898"/>
                  </a:lnTo>
                  <a:lnTo>
                    <a:pt x="152590" y="198018"/>
                  </a:lnTo>
                  <a:lnTo>
                    <a:pt x="153225" y="197637"/>
                  </a:lnTo>
                  <a:lnTo>
                    <a:pt x="155371" y="199275"/>
                  </a:lnTo>
                  <a:lnTo>
                    <a:pt x="157441" y="198018"/>
                  </a:lnTo>
                  <a:close/>
                </a:path>
                <a:path w="218440" h="214630">
                  <a:moveTo>
                    <a:pt x="164795" y="192659"/>
                  </a:moveTo>
                  <a:lnTo>
                    <a:pt x="163703" y="191160"/>
                  </a:lnTo>
                  <a:lnTo>
                    <a:pt x="159219" y="194411"/>
                  </a:lnTo>
                  <a:lnTo>
                    <a:pt x="153885" y="187071"/>
                  </a:lnTo>
                  <a:lnTo>
                    <a:pt x="152082" y="188379"/>
                  </a:lnTo>
                  <a:lnTo>
                    <a:pt x="158508" y="197243"/>
                  </a:lnTo>
                  <a:lnTo>
                    <a:pt x="162394" y="194411"/>
                  </a:lnTo>
                  <a:lnTo>
                    <a:pt x="164795" y="192659"/>
                  </a:lnTo>
                  <a:close/>
                </a:path>
                <a:path w="218440" h="214630">
                  <a:moveTo>
                    <a:pt x="166674" y="15811"/>
                  </a:moveTo>
                  <a:lnTo>
                    <a:pt x="159232" y="11569"/>
                  </a:lnTo>
                  <a:lnTo>
                    <a:pt x="153771" y="21158"/>
                  </a:lnTo>
                  <a:lnTo>
                    <a:pt x="161404" y="25514"/>
                  </a:lnTo>
                  <a:lnTo>
                    <a:pt x="162331" y="23888"/>
                  </a:lnTo>
                  <a:lnTo>
                    <a:pt x="156730" y="20701"/>
                  </a:lnTo>
                  <a:lnTo>
                    <a:pt x="158203" y="18110"/>
                  </a:lnTo>
                  <a:lnTo>
                    <a:pt x="163233" y="20967"/>
                  </a:lnTo>
                  <a:lnTo>
                    <a:pt x="164160" y="19342"/>
                  </a:lnTo>
                  <a:lnTo>
                    <a:pt x="159131" y="16484"/>
                  </a:lnTo>
                  <a:lnTo>
                    <a:pt x="160350" y="14351"/>
                  </a:lnTo>
                  <a:lnTo>
                    <a:pt x="165747" y="17424"/>
                  </a:lnTo>
                  <a:lnTo>
                    <a:pt x="166674" y="15811"/>
                  </a:lnTo>
                  <a:close/>
                </a:path>
                <a:path w="218440" h="214630">
                  <a:moveTo>
                    <a:pt x="171221" y="18834"/>
                  </a:moveTo>
                  <a:lnTo>
                    <a:pt x="169303" y="17513"/>
                  </a:lnTo>
                  <a:lnTo>
                    <a:pt x="163093" y="26530"/>
                  </a:lnTo>
                  <a:lnTo>
                    <a:pt x="169799" y="31140"/>
                  </a:lnTo>
                  <a:lnTo>
                    <a:pt x="170853" y="29603"/>
                  </a:lnTo>
                  <a:lnTo>
                    <a:pt x="166077" y="26314"/>
                  </a:lnTo>
                  <a:lnTo>
                    <a:pt x="171221" y="18834"/>
                  </a:lnTo>
                  <a:close/>
                </a:path>
                <a:path w="218440" h="214630">
                  <a:moveTo>
                    <a:pt x="184416" y="32435"/>
                  </a:moveTo>
                  <a:lnTo>
                    <a:pt x="184289" y="29413"/>
                  </a:lnTo>
                  <a:lnTo>
                    <a:pt x="183642" y="28194"/>
                  </a:lnTo>
                  <a:lnTo>
                    <a:pt x="183095" y="27673"/>
                  </a:lnTo>
                  <a:lnTo>
                    <a:pt x="182168" y="26860"/>
                  </a:lnTo>
                  <a:lnTo>
                    <a:pt x="182168" y="29832"/>
                  </a:lnTo>
                  <a:lnTo>
                    <a:pt x="182130" y="31711"/>
                  </a:lnTo>
                  <a:lnTo>
                    <a:pt x="181876" y="32283"/>
                  </a:lnTo>
                  <a:lnTo>
                    <a:pt x="181813" y="32435"/>
                  </a:lnTo>
                  <a:lnTo>
                    <a:pt x="180708" y="33667"/>
                  </a:lnTo>
                  <a:lnTo>
                    <a:pt x="179971" y="34429"/>
                  </a:lnTo>
                  <a:lnTo>
                    <a:pt x="178993" y="35013"/>
                  </a:lnTo>
                  <a:lnTo>
                    <a:pt x="177012" y="35013"/>
                  </a:lnTo>
                  <a:lnTo>
                    <a:pt x="175323" y="33528"/>
                  </a:lnTo>
                  <a:lnTo>
                    <a:pt x="174967" y="32766"/>
                  </a:lnTo>
                  <a:lnTo>
                    <a:pt x="174980" y="30848"/>
                  </a:lnTo>
                  <a:lnTo>
                    <a:pt x="175221" y="30289"/>
                  </a:lnTo>
                  <a:lnTo>
                    <a:pt x="175310" y="30086"/>
                  </a:lnTo>
                  <a:lnTo>
                    <a:pt x="176987" y="28194"/>
                  </a:lnTo>
                  <a:lnTo>
                    <a:pt x="177838" y="27673"/>
                  </a:lnTo>
                  <a:lnTo>
                    <a:pt x="179997" y="27673"/>
                  </a:lnTo>
                  <a:lnTo>
                    <a:pt x="180365" y="27800"/>
                  </a:lnTo>
                  <a:lnTo>
                    <a:pt x="181622" y="28917"/>
                  </a:lnTo>
                  <a:lnTo>
                    <a:pt x="181825" y="29133"/>
                  </a:lnTo>
                  <a:lnTo>
                    <a:pt x="182168" y="29832"/>
                  </a:lnTo>
                  <a:lnTo>
                    <a:pt x="182168" y="26860"/>
                  </a:lnTo>
                  <a:lnTo>
                    <a:pt x="181622" y="26365"/>
                  </a:lnTo>
                  <a:lnTo>
                    <a:pt x="180911" y="25920"/>
                  </a:lnTo>
                  <a:lnTo>
                    <a:pt x="179971" y="25590"/>
                  </a:lnTo>
                  <a:lnTo>
                    <a:pt x="177139" y="25590"/>
                  </a:lnTo>
                  <a:lnTo>
                    <a:pt x="175806" y="26174"/>
                  </a:lnTo>
                  <a:lnTo>
                    <a:pt x="175056" y="26758"/>
                  </a:lnTo>
                  <a:lnTo>
                    <a:pt x="173126" y="28917"/>
                  </a:lnTo>
                  <a:lnTo>
                    <a:pt x="172770" y="29832"/>
                  </a:lnTo>
                  <a:lnTo>
                    <a:pt x="172783" y="33134"/>
                  </a:lnTo>
                  <a:lnTo>
                    <a:pt x="173469" y="34429"/>
                  </a:lnTo>
                  <a:lnTo>
                    <a:pt x="176034" y="36703"/>
                  </a:lnTo>
                  <a:lnTo>
                    <a:pt x="177380" y="37223"/>
                  </a:lnTo>
                  <a:lnTo>
                    <a:pt x="179946" y="37223"/>
                  </a:lnTo>
                  <a:lnTo>
                    <a:pt x="181546" y="36360"/>
                  </a:lnTo>
                  <a:lnTo>
                    <a:pt x="182727" y="35013"/>
                  </a:lnTo>
                  <a:lnTo>
                    <a:pt x="183921" y="33667"/>
                  </a:lnTo>
                  <a:lnTo>
                    <a:pt x="184416" y="32435"/>
                  </a:lnTo>
                  <a:close/>
                </a:path>
                <a:path w="218440" h="214630">
                  <a:moveTo>
                    <a:pt x="192836" y="38265"/>
                  </a:moveTo>
                  <a:lnTo>
                    <a:pt x="192379" y="37388"/>
                  </a:lnTo>
                  <a:lnTo>
                    <a:pt x="191808" y="36677"/>
                  </a:lnTo>
                  <a:lnTo>
                    <a:pt x="191020" y="35788"/>
                  </a:lnTo>
                  <a:lnTo>
                    <a:pt x="190550" y="35267"/>
                  </a:lnTo>
                  <a:lnTo>
                    <a:pt x="190550" y="39319"/>
                  </a:lnTo>
                  <a:lnTo>
                    <a:pt x="190385" y="39636"/>
                  </a:lnTo>
                  <a:lnTo>
                    <a:pt x="189687" y="40246"/>
                  </a:lnTo>
                  <a:lnTo>
                    <a:pt x="188671" y="40246"/>
                  </a:lnTo>
                  <a:lnTo>
                    <a:pt x="188087" y="39941"/>
                  </a:lnTo>
                  <a:lnTo>
                    <a:pt x="187756" y="39636"/>
                  </a:lnTo>
                  <a:lnTo>
                    <a:pt x="187274" y="39116"/>
                  </a:lnTo>
                  <a:lnTo>
                    <a:pt x="186182" y="37884"/>
                  </a:lnTo>
                  <a:lnTo>
                    <a:pt x="188531" y="35788"/>
                  </a:lnTo>
                  <a:lnTo>
                    <a:pt x="189941" y="37388"/>
                  </a:lnTo>
                  <a:lnTo>
                    <a:pt x="190182" y="37706"/>
                  </a:lnTo>
                  <a:lnTo>
                    <a:pt x="190538" y="38265"/>
                  </a:lnTo>
                  <a:lnTo>
                    <a:pt x="190550" y="39319"/>
                  </a:lnTo>
                  <a:lnTo>
                    <a:pt x="190550" y="35267"/>
                  </a:lnTo>
                  <a:lnTo>
                    <a:pt x="188379" y="32804"/>
                  </a:lnTo>
                  <a:lnTo>
                    <a:pt x="179959" y="40246"/>
                  </a:lnTo>
                  <a:lnTo>
                    <a:pt x="180225" y="40246"/>
                  </a:lnTo>
                  <a:lnTo>
                    <a:pt x="181660" y="41871"/>
                  </a:lnTo>
                  <a:lnTo>
                    <a:pt x="184785" y="39116"/>
                  </a:lnTo>
                  <a:lnTo>
                    <a:pt x="186550" y="41097"/>
                  </a:lnTo>
                  <a:lnTo>
                    <a:pt x="187071" y="41605"/>
                  </a:lnTo>
                  <a:lnTo>
                    <a:pt x="187515" y="41960"/>
                  </a:lnTo>
                  <a:lnTo>
                    <a:pt x="187845" y="42202"/>
                  </a:lnTo>
                  <a:lnTo>
                    <a:pt x="188264" y="42405"/>
                  </a:lnTo>
                  <a:lnTo>
                    <a:pt x="190690" y="42405"/>
                  </a:lnTo>
                  <a:lnTo>
                    <a:pt x="192786" y="40246"/>
                  </a:lnTo>
                  <a:lnTo>
                    <a:pt x="192836" y="38265"/>
                  </a:lnTo>
                  <a:close/>
                </a:path>
                <a:path w="218440" h="214630">
                  <a:moveTo>
                    <a:pt x="202679" y="51219"/>
                  </a:moveTo>
                  <a:lnTo>
                    <a:pt x="200748" y="48272"/>
                  </a:lnTo>
                  <a:lnTo>
                    <a:pt x="193332" y="50673"/>
                  </a:lnTo>
                  <a:lnTo>
                    <a:pt x="198501" y="44818"/>
                  </a:lnTo>
                  <a:lnTo>
                    <a:pt x="196583" y="41884"/>
                  </a:lnTo>
                  <a:lnTo>
                    <a:pt x="187337" y="47904"/>
                  </a:lnTo>
                  <a:lnTo>
                    <a:pt x="188518" y="49720"/>
                  </a:lnTo>
                  <a:lnTo>
                    <a:pt x="195821" y="44983"/>
                  </a:lnTo>
                  <a:lnTo>
                    <a:pt x="189763" y="51625"/>
                  </a:lnTo>
                  <a:lnTo>
                    <a:pt x="190995" y="53505"/>
                  </a:lnTo>
                  <a:lnTo>
                    <a:pt x="199529" y="50685"/>
                  </a:lnTo>
                  <a:lnTo>
                    <a:pt x="192239" y="55435"/>
                  </a:lnTo>
                  <a:lnTo>
                    <a:pt x="193421" y="57251"/>
                  </a:lnTo>
                  <a:lnTo>
                    <a:pt x="202679" y="51219"/>
                  </a:lnTo>
                  <a:close/>
                </a:path>
                <a:path w="218440" h="214630">
                  <a:moveTo>
                    <a:pt x="208216" y="61061"/>
                  </a:moveTo>
                  <a:lnTo>
                    <a:pt x="204139" y="53530"/>
                  </a:lnTo>
                  <a:lnTo>
                    <a:pt x="194437" y="58775"/>
                  </a:lnTo>
                  <a:lnTo>
                    <a:pt x="198602" y="66509"/>
                  </a:lnTo>
                  <a:lnTo>
                    <a:pt x="200240" y="65620"/>
                  </a:lnTo>
                  <a:lnTo>
                    <a:pt x="197180" y="59956"/>
                  </a:lnTo>
                  <a:lnTo>
                    <a:pt x="199821" y="58534"/>
                  </a:lnTo>
                  <a:lnTo>
                    <a:pt x="202565" y="63614"/>
                  </a:lnTo>
                  <a:lnTo>
                    <a:pt x="204203" y="62738"/>
                  </a:lnTo>
                  <a:lnTo>
                    <a:pt x="201460" y="57645"/>
                  </a:lnTo>
                  <a:lnTo>
                    <a:pt x="203619" y="56476"/>
                  </a:lnTo>
                  <a:lnTo>
                    <a:pt x="206565" y="61950"/>
                  </a:lnTo>
                  <a:lnTo>
                    <a:pt x="208216" y="61061"/>
                  </a:lnTo>
                  <a:close/>
                </a:path>
                <a:path w="218440" h="214630">
                  <a:moveTo>
                    <a:pt x="210858" y="141935"/>
                  </a:moveTo>
                  <a:lnTo>
                    <a:pt x="208178" y="138176"/>
                  </a:lnTo>
                  <a:lnTo>
                    <a:pt x="207365" y="138252"/>
                  </a:lnTo>
                  <a:lnTo>
                    <a:pt x="205955" y="139001"/>
                  </a:lnTo>
                  <a:lnTo>
                    <a:pt x="205295" y="139687"/>
                  </a:lnTo>
                  <a:lnTo>
                    <a:pt x="203644" y="142100"/>
                  </a:lnTo>
                  <a:lnTo>
                    <a:pt x="203200" y="142646"/>
                  </a:lnTo>
                  <a:lnTo>
                    <a:pt x="202958" y="142849"/>
                  </a:lnTo>
                  <a:lnTo>
                    <a:pt x="202501" y="143014"/>
                  </a:lnTo>
                  <a:lnTo>
                    <a:pt x="202272" y="143014"/>
                  </a:lnTo>
                  <a:lnTo>
                    <a:pt x="201637" y="142773"/>
                  </a:lnTo>
                  <a:lnTo>
                    <a:pt x="201371" y="142468"/>
                  </a:lnTo>
                  <a:lnTo>
                    <a:pt x="201079" y="141541"/>
                  </a:lnTo>
                  <a:lnTo>
                    <a:pt x="201129" y="140957"/>
                  </a:lnTo>
                  <a:lnTo>
                    <a:pt x="201650" y="139598"/>
                  </a:lnTo>
                  <a:lnTo>
                    <a:pt x="202006" y="139128"/>
                  </a:lnTo>
                  <a:lnTo>
                    <a:pt x="202933" y="138607"/>
                  </a:lnTo>
                  <a:lnTo>
                    <a:pt x="203542" y="138531"/>
                  </a:lnTo>
                  <a:lnTo>
                    <a:pt x="204266" y="138658"/>
                  </a:lnTo>
                  <a:lnTo>
                    <a:pt x="204876" y="136448"/>
                  </a:lnTo>
                  <a:lnTo>
                    <a:pt x="203669" y="136169"/>
                  </a:lnTo>
                  <a:lnTo>
                    <a:pt x="202628" y="136258"/>
                  </a:lnTo>
                  <a:lnTo>
                    <a:pt x="200875" y="137261"/>
                  </a:lnTo>
                  <a:lnTo>
                    <a:pt x="200164" y="138201"/>
                  </a:lnTo>
                  <a:lnTo>
                    <a:pt x="199288" y="140512"/>
                  </a:lnTo>
                  <a:lnTo>
                    <a:pt x="199123" y="141351"/>
                  </a:lnTo>
                  <a:lnTo>
                    <a:pt x="199148" y="142798"/>
                  </a:lnTo>
                  <a:lnTo>
                    <a:pt x="202450" y="145440"/>
                  </a:lnTo>
                  <a:lnTo>
                    <a:pt x="203555" y="145199"/>
                  </a:lnTo>
                  <a:lnTo>
                    <a:pt x="204050" y="144919"/>
                  </a:lnTo>
                  <a:lnTo>
                    <a:pt x="204952" y="144106"/>
                  </a:lnTo>
                  <a:lnTo>
                    <a:pt x="205498" y="143408"/>
                  </a:lnTo>
                  <a:lnTo>
                    <a:pt x="206781" y="141478"/>
                  </a:lnTo>
                  <a:lnTo>
                    <a:pt x="207264" y="140906"/>
                  </a:lnTo>
                  <a:lnTo>
                    <a:pt x="207594" y="140716"/>
                  </a:lnTo>
                  <a:lnTo>
                    <a:pt x="207848" y="140563"/>
                  </a:lnTo>
                  <a:lnTo>
                    <a:pt x="208089" y="140525"/>
                  </a:lnTo>
                  <a:lnTo>
                    <a:pt x="208610" y="140728"/>
                  </a:lnTo>
                  <a:lnTo>
                    <a:pt x="208788" y="140931"/>
                  </a:lnTo>
                  <a:lnTo>
                    <a:pt x="208965" y="141655"/>
                  </a:lnTo>
                  <a:lnTo>
                    <a:pt x="208902" y="142201"/>
                  </a:lnTo>
                  <a:lnTo>
                    <a:pt x="208432" y="143446"/>
                  </a:lnTo>
                  <a:lnTo>
                    <a:pt x="208153" y="143852"/>
                  </a:lnTo>
                  <a:lnTo>
                    <a:pt x="207454" y="144297"/>
                  </a:lnTo>
                  <a:lnTo>
                    <a:pt x="206984" y="144335"/>
                  </a:lnTo>
                  <a:lnTo>
                    <a:pt x="206425" y="144233"/>
                  </a:lnTo>
                  <a:lnTo>
                    <a:pt x="205663" y="146443"/>
                  </a:lnTo>
                  <a:lnTo>
                    <a:pt x="206641" y="146786"/>
                  </a:lnTo>
                  <a:lnTo>
                    <a:pt x="207543" y="146710"/>
                  </a:lnTo>
                  <a:lnTo>
                    <a:pt x="209194" y="145783"/>
                  </a:lnTo>
                  <a:lnTo>
                    <a:pt x="209880" y="144868"/>
                  </a:lnTo>
                  <a:lnTo>
                    <a:pt x="210705" y="142697"/>
                  </a:lnTo>
                  <a:lnTo>
                    <a:pt x="210858" y="141935"/>
                  </a:lnTo>
                  <a:close/>
                </a:path>
                <a:path w="218440" h="214630">
                  <a:moveTo>
                    <a:pt x="212763" y="72771"/>
                  </a:moveTo>
                  <a:lnTo>
                    <a:pt x="212013" y="70739"/>
                  </a:lnTo>
                  <a:lnTo>
                    <a:pt x="205066" y="73279"/>
                  </a:lnTo>
                  <a:lnTo>
                    <a:pt x="210375" y="66255"/>
                  </a:lnTo>
                  <a:lnTo>
                    <a:pt x="209600" y="64135"/>
                  </a:lnTo>
                  <a:lnTo>
                    <a:pt x="199237" y="67932"/>
                  </a:lnTo>
                  <a:lnTo>
                    <a:pt x="199986" y="69964"/>
                  </a:lnTo>
                  <a:lnTo>
                    <a:pt x="206794" y="67475"/>
                  </a:lnTo>
                  <a:lnTo>
                    <a:pt x="201587" y="74371"/>
                  </a:lnTo>
                  <a:lnTo>
                    <a:pt x="202399" y="76568"/>
                  </a:lnTo>
                  <a:lnTo>
                    <a:pt x="212763" y="72771"/>
                  </a:lnTo>
                  <a:close/>
                </a:path>
                <a:path w="218440" h="214630">
                  <a:moveTo>
                    <a:pt x="214668" y="130238"/>
                  </a:moveTo>
                  <a:lnTo>
                    <a:pt x="204241" y="126898"/>
                  </a:lnTo>
                  <a:lnTo>
                    <a:pt x="201764" y="134658"/>
                  </a:lnTo>
                  <a:lnTo>
                    <a:pt x="203542" y="135216"/>
                  </a:lnTo>
                  <a:lnTo>
                    <a:pt x="205308" y="129705"/>
                  </a:lnTo>
                  <a:lnTo>
                    <a:pt x="213956" y="132473"/>
                  </a:lnTo>
                  <a:lnTo>
                    <a:pt x="214668" y="130238"/>
                  </a:lnTo>
                  <a:close/>
                </a:path>
                <a:path w="218440" h="214630">
                  <a:moveTo>
                    <a:pt x="215963" y="84112"/>
                  </a:moveTo>
                  <a:lnTo>
                    <a:pt x="213893" y="75171"/>
                  </a:lnTo>
                  <a:lnTo>
                    <a:pt x="212077" y="75590"/>
                  </a:lnTo>
                  <a:lnTo>
                    <a:pt x="212852" y="78930"/>
                  </a:lnTo>
                  <a:lnTo>
                    <a:pt x="203911" y="80987"/>
                  </a:lnTo>
                  <a:lnTo>
                    <a:pt x="204431" y="83273"/>
                  </a:lnTo>
                  <a:lnTo>
                    <a:pt x="213372" y="81216"/>
                  </a:lnTo>
                  <a:lnTo>
                    <a:pt x="214134" y="84531"/>
                  </a:lnTo>
                  <a:lnTo>
                    <a:pt x="215963" y="84112"/>
                  </a:lnTo>
                  <a:close/>
                </a:path>
                <a:path w="218440" h="214630">
                  <a:moveTo>
                    <a:pt x="216687" y="120840"/>
                  </a:moveTo>
                  <a:lnTo>
                    <a:pt x="214376" y="119430"/>
                  </a:lnTo>
                  <a:lnTo>
                    <a:pt x="213956" y="119176"/>
                  </a:lnTo>
                  <a:lnTo>
                    <a:pt x="213956" y="121640"/>
                  </a:lnTo>
                  <a:lnTo>
                    <a:pt x="209664" y="122555"/>
                  </a:lnTo>
                  <a:lnTo>
                    <a:pt x="210172" y="119430"/>
                  </a:lnTo>
                  <a:lnTo>
                    <a:pt x="213956" y="121640"/>
                  </a:lnTo>
                  <a:lnTo>
                    <a:pt x="213956" y="119176"/>
                  </a:lnTo>
                  <a:lnTo>
                    <a:pt x="206527" y="114617"/>
                  </a:lnTo>
                  <a:lnTo>
                    <a:pt x="206133" y="117055"/>
                  </a:lnTo>
                  <a:lnTo>
                    <a:pt x="208445" y="118414"/>
                  </a:lnTo>
                  <a:lnTo>
                    <a:pt x="207772" y="122555"/>
                  </a:lnTo>
                  <a:lnTo>
                    <a:pt x="207695" y="122999"/>
                  </a:lnTo>
                  <a:lnTo>
                    <a:pt x="205054" y="123571"/>
                  </a:lnTo>
                  <a:lnTo>
                    <a:pt x="204647" y="126060"/>
                  </a:lnTo>
                  <a:lnTo>
                    <a:pt x="216293" y="123278"/>
                  </a:lnTo>
                  <a:lnTo>
                    <a:pt x="216408" y="122555"/>
                  </a:lnTo>
                  <a:lnTo>
                    <a:pt x="216687" y="120840"/>
                  </a:lnTo>
                  <a:close/>
                </a:path>
                <a:path w="218440" h="214630">
                  <a:moveTo>
                    <a:pt x="217919" y="97802"/>
                  </a:moveTo>
                  <a:lnTo>
                    <a:pt x="212852" y="90995"/>
                  </a:lnTo>
                  <a:lnTo>
                    <a:pt x="210667" y="91160"/>
                  </a:lnTo>
                  <a:lnTo>
                    <a:pt x="206324" y="96151"/>
                  </a:lnTo>
                  <a:lnTo>
                    <a:pt x="206489" y="98310"/>
                  </a:lnTo>
                  <a:lnTo>
                    <a:pt x="206717" y="99225"/>
                  </a:lnTo>
                  <a:lnTo>
                    <a:pt x="207556" y="101028"/>
                  </a:lnTo>
                  <a:lnTo>
                    <a:pt x="208013" y="101714"/>
                  </a:lnTo>
                  <a:lnTo>
                    <a:pt x="208495" y="102158"/>
                  </a:lnTo>
                  <a:lnTo>
                    <a:pt x="212890" y="101828"/>
                  </a:lnTo>
                  <a:lnTo>
                    <a:pt x="212509" y="96812"/>
                  </a:lnTo>
                  <a:lnTo>
                    <a:pt x="210642" y="96964"/>
                  </a:lnTo>
                  <a:lnTo>
                    <a:pt x="210845" y="99618"/>
                  </a:lnTo>
                  <a:lnTo>
                    <a:pt x="209461" y="99720"/>
                  </a:lnTo>
                  <a:lnTo>
                    <a:pt x="208229" y="96088"/>
                  </a:lnTo>
                  <a:lnTo>
                    <a:pt x="208495" y="95250"/>
                  </a:lnTo>
                  <a:lnTo>
                    <a:pt x="209105" y="94615"/>
                  </a:lnTo>
                  <a:lnTo>
                    <a:pt x="209715" y="93954"/>
                  </a:lnTo>
                  <a:lnTo>
                    <a:pt x="210667" y="93573"/>
                  </a:lnTo>
                  <a:lnTo>
                    <a:pt x="213194" y="93383"/>
                  </a:lnTo>
                  <a:lnTo>
                    <a:pt x="214134" y="93611"/>
                  </a:lnTo>
                  <a:lnTo>
                    <a:pt x="215455" y="94716"/>
                  </a:lnTo>
                  <a:lnTo>
                    <a:pt x="215823" y="95491"/>
                  </a:lnTo>
                  <a:lnTo>
                    <a:pt x="215950" y="97193"/>
                  </a:lnTo>
                  <a:lnTo>
                    <a:pt x="215836" y="97764"/>
                  </a:lnTo>
                  <a:lnTo>
                    <a:pt x="215290" y="98691"/>
                  </a:lnTo>
                  <a:lnTo>
                    <a:pt x="214871" y="99034"/>
                  </a:lnTo>
                  <a:lnTo>
                    <a:pt x="214350" y="99237"/>
                  </a:lnTo>
                  <a:lnTo>
                    <a:pt x="214934" y="101523"/>
                  </a:lnTo>
                  <a:lnTo>
                    <a:pt x="215938" y="101219"/>
                  </a:lnTo>
                  <a:lnTo>
                    <a:pt x="216700" y="100647"/>
                  </a:lnTo>
                  <a:lnTo>
                    <a:pt x="217716" y="98945"/>
                  </a:lnTo>
                  <a:lnTo>
                    <a:pt x="217919" y="97802"/>
                  </a:lnTo>
                  <a:close/>
                </a:path>
                <a:path w="218440" h="214630">
                  <a:moveTo>
                    <a:pt x="218008" y="110769"/>
                  </a:moveTo>
                  <a:lnTo>
                    <a:pt x="216141" y="104495"/>
                  </a:lnTo>
                  <a:lnTo>
                    <a:pt x="216141" y="108077"/>
                  </a:lnTo>
                  <a:lnTo>
                    <a:pt x="216128" y="109994"/>
                  </a:lnTo>
                  <a:lnTo>
                    <a:pt x="215798" y="110769"/>
                  </a:lnTo>
                  <a:lnTo>
                    <a:pt x="214223" y="112191"/>
                  </a:lnTo>
                  <a:lnTo>
                    <a:pt x="210439" y="112191"/>
                  </a:lnTo>
                  <a:lnTo>
                    <a:pt x="208965" y="110769"/>
                  </a:lnTo>
                  <a:lnTo>
                    <a:pt x="208559" y="109994"/>
                  </a:lnTo>
                  <a:lnTo>
                    <a:pt x="208521" y="108077"/>
                  </a:lnTo>
                  <a:lnTo>
                    <a:pt x="208838" y="107276"/>
                  </a:lnTo>
                  <a:lnTo>
                    <a:pt x="210134" y="106083"/>
                  </a:lnTo>
                  <a:lnTo>
                    <a:pt x="210858" y="105829"/>
                  </a:lnTo>
                  <a:lnTo>
                    <a:pt x="213817" y="105829"/>
                  </a:lnTo>
                  <a:lnTo>
                    <a:pt x="214591" y="106083"/>
                  </a:lnTo>
                  <a:lnTo>
                    <a:pt x="215849" y="107276"/>
                  </a:lnTo>
                  <a:lnTo>
                    <a:pt x="216141" y="108077"/>
                  </a:lnTo>
                  <a:lnTo>
                    <a:pt x="216141" y="104495"/>
                  </a:lnTo>
                  <a:lnTo>
                    <a:pt x="215722" y="104190"/>
                  </a:lnTo>
                  <a:lnTo>
                    <a:pt x="214401" y="103555"/>
                  </a:lnTo>
                  <a:lnTo>
                    <a:pt x="213461" y="103365"/>
                  </a:lnTo>
                  <a:lnTo>
                    <a:pt x="210464" y="103365"/>
                  </a:lnTo>
                  <a:lnTo>
                    <a:pt x="209181" y="103835"/>
                  </a:lnTo>
                  <a:lnTo>
                    <a:pt x="207149" y="105829"/>
                  </a:lnTo>
                  <a:lnTo>
                    <a:pt x="206629" y="107276"/>
                  </a:lnTo>
                  <a:lnTo>
                    <a:pt x="206629" y="110769"/>
                  </a:lnTo>
                  <a:lnTo>
                    <a:pt x="207149" y="112191"/>
                  </a:lnTo>
                  <a:lnTo>
                    <a:pt x="207289" y="112191"/>
                  </a:lnTo>
                  <a:lnTo>
                    <a:pt x="209232" y="114109"/>
                  </a:lnTo>
                  <a:lnTo>
                    <a:pt x="210566" y="114604"/>
                  </a:lnTo>
                  <a:lnTo>
                    <a:pt x="214045" y="114604"/>
                  </a:lnTo>
                  <a:lnTo>
                    <a:pt x="215455" y="114109"/>
                  </a:lnTo>
                  <a:lnTo>
                    <a:pt x="217398" y="112191"/>
                  </a:lnTo>
                  <a:lnTo>
                    <a:pt x="218008" y="110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7" name="object 77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63559" y="1994353"/>
            <a:ext cx="788568" cy="134520"/>
          </a:xfrm>
          <a:prstGeom prst="rect">
            <a:avLst/>
          </a:prstGeom>
        </p:spPr>
      </p:pic>
      <p:pic>
        <p:nvPicPr>
          <p:cNvPr id="78" name="object 78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516265" y="1993337"/>
            <a:ext cx="1182927" cy="134722"/>
          </a:xfrm>
          <a:prstGeom prst="rect">
            <a:avLst/>
          </a:prstGeom>
        </p:spPr>
      </p:pic>
      <p:pic>
        <p:nvPicPr>
          <p:cNvPr id="79" name="object 79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867596" y="1994353"/>
            <a:ext cx="1624068" cy="182271"/>
          </a:xfrm>
          <a:prstGeom prst="rect">
            <a:avLst/>
          </a:prstGeom>
        </p:spPr>
      </p:pic>
      <p:pic>
        <p:nvPicPr>
          <p:cNvPr id="80" name="object 80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67774" y="1993337"/>
            <a:ext cx="5145001" cy="411883"/>
          </a:xfrm>
          <a:prstGeom prst="rect">
            <a:avLst/>
          </a:prstGeom>
        </p:spPr>
      </p:pic>
      <p:sp>
        <p:nvSpPr>
          <p:cNvPr id="81" name="object 81" descr=""/>
          <p:cNvSpPr/>
          <p:nvPr/>
        </p:nvSpPr>
        <p:spPr>
          <a:xfrm>
            <a:off x="1251654" y="359429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23246" y="0"/>
                </a:moveTo>
                <a:lnTo>
                  <a:pt x="18209" y="0"/>
                </a:lnTo>
                <a:lnTo>
                  <a:pt x="13172" y="0"/>
                </a:lnTo>
                <a:lnTo>
                  <a:pt x="8910" y="1807"/>
                </a:lnTo>
                <a:lnTo>
                  <a:pt x="5295" y="5292"/>
                </a:lnTo>
                <a:lnTo>
                  <a:pt x="1807" y="8909"/>
                </a:lnTo>
                <a:lnTo>
                  <a:pt x="0" y="13168"/>
                </a:lnTo>
                <a:lnTo>
                  <a:pt x="0" y="23240"/>
                </a:lnTo>
                <a:lnTo>
                  <a:pt x="1807" y="27503"/>
                </a:lnTo>
                <a:lnTo>
                  <a:pt x="5295" y="31117"/>
                </a:lnTo>
                <a:lnTo>
                  <a:pt x="8910" y="34606"/>
                </a:lnTo>
                <a:lnTo>
                  <a:pt x="13172" y="36413"/>
                </a:lnTo>
                <a:lnTo>
                  <a:pt x="23246" y="36413"/>
                </a:lnTo>
                <a:lnTo>
                  <a:pt x="27504" y="34606"/>
                </a:lnTo>
                <a:lnTo>
                  <a:pt x="31122" y="31117"/>
                </a:lnTo>
                <a:lnTo>
                  <a:pt x="34607" y="27503"/>
                </a:lnTo>
                <a:lnTo>
                  <a:pt x="36414" y="23240"/>
                </a:lnTo>
                <a:lnTo>
                  <a:pt x="36414" y="13168"/>
                </a:lnTo>
                <a:lnTo>
                  <a:pt x="34607" y="8909"/>
                </a:lnTo>
                <a:lnTo>
                  <a:pt x="31122" y="5292"/>
                </a:lnTo>
                <a:lnTo>
                  <a:pt x="27504" y="1807"/>
                </a:lnTo>
                <a:lnTo>
                  <a:pt x="23246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251654" y="406034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23246" y="0"/>
                </a:moveTo>
                <a:lnTo>
                  <a:pt x="18209" y="0"/>
                </a:lnTo>
                <a:lnTo>
                  <a:pt x="13172" y="0"/>
                </a:lnTo>
                <a:lnTo>
                  <a:pt x="8910" y="1807"/>
                </a:lnTo>
                <a:lnTo>
                  <a:pt x="5295" y="5292"/>
                </a:lnTo>
                <a:lnTo>
                  <a:pt x="1807" y="8910"/>
                </a:lnTo>
                <a:lnTo>
                  <a:pt x="0" y="13168"/>
                </a:lnTo>
                <a:lnTo>
                  <a:pt x="0" y="23240"/>
                </a:lnTo>
                <a:lnTo>
                  <a:pt x="1807" y="27504"/>
                </a:lnTo>
                <a:lnTo>
                  <a:pt x="5295" y="31118"/>
                </a:lnTo>
                <a:lnTo>
                  <a:pt x="8910" y="34606"/>
                </a:lnTo>
                <a:lnTo>
                  <a:pt x="13172" y="36413"/>
                </a:lnTo>
                <a:lnTo>
                  <a:pt x="23246" y="36413"/>
                </a:lnTo>
                <a:lnTo>
                  <a:pt x="27504" y="34606"/>
                </a:lnTo>
                <a:lnTo>
                  <a:pt x="31122" y="31118"/>
                </a:lnTo>
                <a:lnTo>
                  <a:pt x="34607" y="27504"/>
                </a:lnTo>
                <a:lnTo>
                  <a:pt x="36414" y="23240"/>
                </a:lnTo>
                <a:lnTo>
                  <a:pt x="36414" y="13168"/>
                </a:lnTo>
                <a:lnTo>
                  <a:pt x="34607" y="8910"/>
                </a:lnTo>
                <a:lnTo>
                  <a:pt x="31122" y="5292"/>
                </a:lnTo>
                <a:lnTo>
                  <a:pt x="27504" y="1807"/>
                </a:lnTo>
                <a:lnTo>
                  <a:pt x="23246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3" name="object 83" descr=""/>
          <p:cNvGrpSpPr/>
          <p:nvPr/>
        </p:nvGrpSpPr>
        <p:grpSpPr>
          <a:xfrm>
            <a:off x="1376615" y="4027290"/>
            <a:ext cx="1837689" cy="532765"/>
            <a:chOff x="1376615" y="4027290"/>
            <a:chExt cx="1837689" cy="532765"/>
          </a:xfrm>
        </p:grpSpPr>
        <p:pic>
          <p:nvPicPr>
            <p:cNvPr id="84" name="object 8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76615" y="4027290"/>
              <a:ext cx="1637031" cy="268323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77129" y="4324776"/>
              <a:ext cx="1837021" cy="234878"/>
            </a:xfrm>
            <a:prstGeom prst="rect">
              <a:avLst/>
            </a:prstGeom>
          </p:spPr>
        </p:pic>
      </p:grpSp>
      <p:sp>
        <p:nvSpPr>
          <p:cNvPr id="86" name="object 86" descr=""/>
          <p:cNvSpPr/>
          <p:nvPr/>
        </p:nvSpPr>
        <p:spPr>
          <a:xfrm>
            <a:off x="1251654" y="467495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23246" y="0"/>
                </a:moveTo>
                <a:lnTo>
                  <a:pt x="18209" y="0"/>
                </a:lnTo>
                <a:lnTo>
                  <a:pt x="13172" y="0"/>
                </a:lnTo>
                <a:lnTo>
                  <a:pt x="8910" y="1807"/>
                </a:lnTo>
                <a:lnTo>
                  <a:pt x="5295" y="5292"/>
                </a:lnTo>
                <a:lnTo>
                  <a:pt x="1807" y="8910"/>
                </a:lnTo>
                <a:lnTo>
                  <a:pt x="0" y="13168"/>
                </a:lnTo>
                <a:lnTo>
                  <a:pt x="0" y="23242"/>
                </a:lnTo>
                <a:lnTo>
                  <a:pt x="1807" y="27504"/>
                </a:lnTo>
                <a:lnTo>
                  <a:pt x="5295" y="31118"/>
                </a:lnTo>
                <a:lnTo>
                  <a:pt x="8910" y="34607"/>
                </a:lnTo>
                <a:lnTo>
                  <a:pt x="13172" y="36414"/>
                </a:lnTo>
                <a:lnTo>
                  <a:pt x="23246" y="36414"/>
                </a:lnTo>
                <a:lnTo>
                  <a:pt x="27504" y="34607"/>
                </a:lnTo>
                <a:lnTo>
                  <a:pt x="31122" y="31118"/>
                </a:lnTo>
                <a:lnTo>
                  <a:pt x="34607" y="27504"/>
                </a:lnTo>
                <a:lnTo>
                  <a:pt x="36414" y="23242"/>
                </a:lnTo>
                <a:lnTo>
                  <a:pt x="36414" y="13168"/>
                </a:lnTo>
                <a:lnTo>
                  <a:pt x="34607" y="8910"/>
                </a:lnTo>
                <a:lnTo>
                  <a:pt x="31122" y="5292"/>
                </a:lnTo>
                <a:lnTo>
                  <a:pt x="27504" y="1807"/>
                </a:lnTo>
                <a:lnTo>
                  <a:pt x="23246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7" name="object 87" descr=""/>
          <p:cNvGrpSpPr/>
          <p:nvPr/>
        </p:nvGrpSpPr>
        <p:grpSpPr>
          <a:xfrm>
            <a:off x="1376095" y="4644216"/>
            <a:ext cx="1928495" cy="383540"/>
            <a:chOff x="1376095" y="4644216"/>
            <a:chExt cx="1928495" cy="383540"/>
          </a:xfrm>
        </p:grpSpPr>
        <p:pic>
          <p:nvPicPr>
            <p:cNvPr id="88" name="object 8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76095" y="4644216"/>
              <a:ext cx="1736733" cy="118418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78422" y="4791797"/>
              <a:ext cx="1925830" cy="235785"/>
            </a:xfrm>
            <a:prstGeom prst="rect">
              <a:avLst/>
            </a:prstGeom>
          </p:spPr>
        </p:pic>
      </p:grpSp>
      <p:sp>
        <p:nvSpPr>
          <p:cNvPr id="90" name="object 90" descr=""/>
          <p:cNvSpPr/>
          <p:nvPr/>
        </p:nvSpPr>
        <p:spPr>
          <a:xfrm>
            <a:off x="3343968" y="359332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3244" y="0"/>
                </a:moveTo>
                <a:lnTo>
                  <a:pt x="18207" y="0"/>
                </a:lnTo>
                <a:lnTo>
                  <a:pt x="13172" y="0"/>
                </a:lnTo>
                <a:lnTo>
                  <a:pt x="8909" y="1807"/>
                </a:lnTo>
                <a:lnTo>
                  <a:pt x="5294" y="5292"/>
                </a:lnTo>
                <a:lnTo>
                  <a:pt x="1807" y="8910"/>
                </a:lnTo>
                <a:lnTo>
                  <a:pt x="0" y="13168"/>
                </a:lnTo>
                <a:lnTo>
                  <a:pt x="0" y="23242"/>
                </a:lnTo>
                <a:lnTo>
                  <a:pt x="1807" y="27504"/>
                </a:lnTo>
                <a:lnTo>
                  <a:pt x="5294" y="31118"/>
                </a:lnTo>
                <a:lnTo>
                  <a:pt x="8909" y="34607"/>
                </a:lnTo>
                <a:lnTo>
                  <a:pt x="13172" y="36414"/>
                </a:lnTo>
                <a:lnTo>
                  <a:pt x="23244" y="36414"/>
                </a:lnTo>
                <a:lnTo>
                  <a:pt x="27503" y="34607"/>
                </a:lnTo>
                <a:lnTo>
                  <a:pt x="31121" y="31118"/>
                </a:lnTo>
                <a:lnTo>
                  <a:pt x="34606" y="27504"/>
                </a:lnTo>
                <a:lnTo>
                  <a:pt x="36413" y="23242"/>
                </a:lnTo>
                <a:lnTo>
                  <a:pt x="36413" y="13168"/>
                </a:lnTo>
                <a:lnTo>
                  <a:pt x="34606" y="8910"/>
                </a:lnTo>
                <a:lnTo>
                  <a:pt x="31121" y="5292"/>
                </a:lnTo>
                <a:lnTo>
                  <a:pt x="27503" y="1807"/>
                </a:lnTo>
                <a:lnTo>
                  <a:pt x="23244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1" name="object 91" descr=""/>
          <p:cNvGrpSpPr/>
          <p:nvPr/>
        </p:nvGrpSpPr>
        <p:grpSpPr>
          <a:xfrm>
            <a:off x="3465831" y="3562592"/>
            <a:ext cx="1631314" cy="234950"/>
            <a:chOff x="3465831" y="3562592"/>
            <a:chExt cx="1631314" cy="234950"/>
          </a:xfrm>
        </p:grpSpPr>
        <p:pic>
          <p:nvPicPr>
            <p:cNvPr id="92" name="object 9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70738" y="3562592"/>
              <a:ext cx="1625834" cy="118418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465831" y="3710821"/>
              <a:ext cx="1480525" cy="86648"/>
            </a:xfrm>
            <a:prstGeom prst="rect">
              <a:avLst/>
            </a:prstGeom>
          </p:spPr>
        </p:pic>
      </p:grpSp>
      <p:pic>
        <p:nvPicPr>
          <p:cNvPr id="94" name="object 94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469963" y="3857755"/>
            <a:ext cx="1767615" cy="266645"/>
          </a:xfrm>
          <a:prstGeom prst="rect">
            <a:avLst/>
          </a:prstGeom>
        </p:spPr>
      </p:pic>
      <p:sp>
        <p:nvSpPr>
          <p:cNvPr id="95" name="object 95" descr=""/>
          <p:cNvSpPr/>
          <p:nvPr/>
        </p:nvSpPr>
        <p:spPr>
          <a:xfrm>
            <a:off x="3343968" y="437978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3244" y="0"/>
                </a:moveTo>
                <a:lnTo>
                  <a:pt x="18207" y="0"/>
                </a:lnTo>
                <a:lnTo>
                  <a:pt x="13172" y="0"/>
                </a:lnTo>
                <a:lnTo>
                  <a:pt x="8909" y="1807"/>
                </a:lnTo>
                <a:lnTo>
                  <a:pt x="5294" y="5292"/>
                </a:lnTo>
                <a:lnTo>
                  <a:pt x="1807" y="8909"/>
                </a:lnTo>
                <a:lnTo>
                  <a:pt x="0" y="13168"/>
                </a:lnTo>
                <a:lnTo>
                  <a:pt x="0" y="23240"/>
                </a:lnTo>
                <a:lnTo>
                  <a:pt x="1807" y="27503"/>
                </a:lnTo>
                <a:lnTo>
                  <a:pt x="5294" y="31117"/>
                </a:lnTo>
                <a:lnTo>
                  <a:pt x="8909" y="34606"/>
                </a:lnTo>
                <a:lnTo>
                  <a:pt x="13172" y="36413"/>
                </a:lnTo>
                <a:lnTo>
                  <a:pt x="23244" y="36413"/>
                </a:lnTo>
                <a:lnTo>
                  <a:pt x="27503" y="34606"/>
                </a:lnTo>
                <a:lnTo>
                  <a:pt x="31121" y="31117"/>
                </a:lnTo>
                <a:lnTo>
                  <a:pt x="34606" y="27503"/>
                </a:lnTo>
                <a:lnTo>
                  <a:pt x="36413" y="23240"/>
                </a:lnTo>
                <a:lnTo>
                  <a:pt x="36413" y="13168"/>
                </a:lnTo>
                <a:lnTo>
                  <a:pt x="34606" y="8909"/>
                </a:lnTo>
                <a:lnTo>
                  <a:pt x="31121" y="5292"/>
                </a:lnTo>
                <a:lnTo>
                  <a:pt x="27503" y="1807"/>
                </a:lnTo>
                <a:lnTo>
                  <a:pt x="23244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6" name="object 96" descr=""/>
          <p:cNvGrpSpPr/>
          <p:nvPr/>
        </p:nvGrpSpPr>
        <p:grpSpPr>
          <a:xfrm>
            <a:off x="3464928" y="4349051"/>
            <a:ext cx="1875789" cy="856615"/>
            <a:chOff x="3464928" y="4349051"/>
            <a:chExt cx="1875789" cy="856615"/>
          </a:xfrm>
        </p:grpSpPr>
        <p:pic>
          <p:nvPicPr>
            <p:cNvPr id="97" name="object 9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64928" y="4349051"/>
              <a:ext cx="1875520" cy="561035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465831" y="4939383"/>
              <a:ext cx="1698544" cy="265871"/>
            </a:xfrm>
            <a:prstGeom prst="rect">
              <a:avLst/>
            </a:prstGeom>
          </p:spPr>
        </p:pic>
      </p:grpSp>
      <p:pic>
        <p:nvPicPr>
          <p:cNvPr id="99" name="object 99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133566" y="5345427"/>
            <a:ext cx="150699" cy="85615"/>
          </a:xfrm>
          <a:prstGeom prst="rect">
            <a:avLst/>
          </a:prstGeom>
        </p:spPr>
      </p:pic>
      <p:pic>
        <p:nvPicPr>
          <p:cNvPr id="100" name="object 100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383162" y="5344654"/>
            <a:ext cx="277508" cy="86648"/>
          </a:xfrm>
          <a:prstGeom prst="rect">
            <a:avLst/>
          </a:prstGeom>
        </p:spPr>
      </p:pic>
      <p:pic>
        <p:nvPicPr>
          <p:cNvPr id="101" name="object 101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755236" y="5346720"/>
            <a:ext cx="70893" cy="84841"/>
          </a:xfrm>
          <a:prstGeom prst="rect">
            <a:avLst/>
          </a:prstGeom>
        </p:spPr>
      </p:pic>
      <p:pic>
        <p:nvPicPr>
          <p:cNvPr id="102" name="object 102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356006" y="5313023"/>
            <a:ext cx="1100569" cy="301724"/>
          </a:xfrm>
          <a:prstGeom prst="rect">
            <a:avLst/>
          </a:prstGeom>
        </p:spPr>
      </p:pic>
      <p:pic>
        <p:nvPicPr>
          <p:cNvPr id="103" name="object 103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921787" y="5344913"/>
            <a:ext cx="408790" cy="117769"/>
          </a:xfrm>
          <a:prstGeom prst="rect">
            <a:avLst/>
          </a:prstGeom>
        </p:spPr>
      </p:pic>
      <p:grpSp>
        <p:nvGrpSpPr>
          <p:cNvPr id="104" name="object 104" descr=""/>
          <p:cNvGrpSpPr/>
          <p:nvPr/>
        </p:nvGrpSpPr>
        <p:grpSpPr>
          <a:xfrm>
            <a:off x="3465831" y="5563372"/>
            <a:ext cx="1877060" cy="469265"/>
            <a:chOff x="3465831" y="5563372"/>
            <a:chExt cx="1877060" cy="469265"/>
          </a:xfrm>
        </p:grpSpPr>
        <p:pic>
          <p:nvPicPr>
            <p:cNvPr id="105" name="object 10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465831" y="5699408"/>
              <a:ext cx="484804" cy="74627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465831" y="5563372"/>
              <a:ext cx="1876640" cy="468932"/>
            </a:xfrm>
            <a:prstGeom prst="rect">
              <a:avLst/>
            </a:prstGeom>
          </p:spPr>
        </p:pic>
      </p:grpSp>
      <p:sp>
        <p:nvSpPr>
          <p:cNvPr id="107" name="object 107" descr=""/>
          <p:cNvSpPr/>
          <p:nvPr/>
        </p:nvSpPr>
        <p:spPr>
          <a:xfrm>
            <a:off x="5428598" y="359332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3244" y="0"/>
                </a:moveTo>
                <a:lnTo>
                  <a:pt x="18209" y="0"/>
                </a:lnTo>
                <a:lnTo>
                  <a:pt x="13172" y="0"/>
                </a:lnTo>
                <a:lnTo>
                  <a:pt x="8910" y="1807"/>
                </a:lnTo>
                <a:lnTo>
                  <a:pt x="5295" y="5292"/>
                </a:lnTo>
                <a:lnTo>
                  <a:pt x="1807" y="8910"/>
                </a:lnTo>
                <a:lnTo>
                  <a:pt x="0" y="13168"/>
                </a:lnTo>
                <a:lnTo>
                  <a:pt x="0" y="23242"/>
                </a:lnTo>
                <a:lnTo>
                  <a:pt x="1807" y="27504"/>
                </a:lnTo>
                <a:lnTo>
                  <a:pt x="5295" y="31118"/>
                </a:lnTo>
                <a:lnTo>
                  <a:pt x="8910" y="34607"/>
                </a:lnTo>
                <a:lnTo>
                  <a:pt x="13172" y="36414"/>
                </a:lnTo>
                <a:lnTo>
                  <a:pt x="23244" y="36414"/>
                </a:lnTo>
                <a:lnTo>
                  <a:pt x="27504" y="34607"/>
                </a:lnTo>
                <a:lnTo>
                  <a:pt x="31121" y="31118"/>
                </a:lnTo>
                <a:lnTo>
                  <a:pt x="34606" y="27504"/>
                </a:lnTo>
                <a:lnTo>
                  <a:pt x="36413" y="23242"/>
                </a:lnTo>
                <a:lnTo>
                  <a:pt x="36413" y="13168"/>
                </a:lnTo>
                <a:lnTo>
                  <a:pt x="34606" y="8910"/>
                </a:lnTo>
                <a:lnTo>
                  <a:pt x="31121" y="5292"/>
                </a:lnTo>
                <a:lnTo>
                  <a:pt x="27504" y="1807"/>
                </a:lnTo>
                <a:lnTo>
                  <a:pt x="23244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8" name="object 108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550199" y="3562592"/>
            <a:ext cx="1828227" cy="708746"/>
          </a:xfrm>
          <a:prstGeom prst="rect">
            <a:avLst/>
          </a:prstGeom>
        </p:spPr>
      </p:pic>
      <p:sp>
        <p:nvSpPr>
          <p:cNvPr id="109" name="object 109" descr=""/>
          <p:cNvSpPr/>
          <p:nvPr/>
        </p:nvSpPr>
        <p:spPr>
          <a:xfrm>
            <a:off x="1240715" y="516802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23244" y="0"/>
                </a:moveTo>
                <a:lnTo>
                  <a:pt x="18207" y="0"/>
                </a:lnTo>
                <a:lnTo>
                  <a:pt x="13172" y="0"/>
                </a:lnTo>
                <a:lnTo>
                  <a:pt x="8910" y="1807"/>
                </a:lnTo>
                <a:lnTo>
                  <a:pt x="5295" y="5292"/>
                </a:lnTo>
                <a:lnTo>
                  <a:pt x="1807" y="8909"/>
                </a:lnTo>
                <a:lnTo>
                  <a:pt x="0" y="13168"/>
                </a:lnTo>
                <a:lnTo>
                  <a:pt x="0" y="23240"/>
                </a:lnTo>
                <a:lnTo>
                  <a:pt x="1807" y="27503"/>
                </a:lnTo>
                <a:lnTo>
                  <a:pt x="5295" y="31117"/>
                </a:lnTo>
                <a:lnTo>
                  <a:pt x="8910" y="34606"/>
                </a:lnTo>
                <a:lnTo>
                  <a:pt x="13172" y="36413"/>
                </a:lnTo>
                <a:lnTo>
                  <a:pt x="23244" y="36413"/>
                </a:lnTo>
                <a:lnTo>
                  <a:pt x="27503" y="34606"/>
                </a:lnTo>
                <a:lnTo>
                  <a:pt x="31121" y="31117"/>
                </a:lnTo>
                <a:lnTo>
                  <a:pt x="34606" y="27503"/>
                </a:lnTo>
                <a:lnTo>
                  <a:pt x="36413" y="23240"/>
                </a:lnTo>
                <a:lnTo>
                  <a:pt x="36413" y="13168"/>
                </a:lnTo>
                <a:lnTo>
                  <a:pt x="34606" y="8909"/>
                </a:lnTo>
                <a:lnTo>
                  <a:pt x="31121" y="5292"/>
                </a:lnTo>
                <a:lnTo>
                  <a:pt x="27503" y="1807"/>
                </a:lnTo>
                <a:lnTo>
                  <a:pt x="23244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0" name="object 110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362931" y="5131475"/>
            <a:ext cx="1786636" cy="241207"/>
          </a:xfrm>
          <a:prstGeom prst="rect">
            <a:avLst/>
          </a:prstGeom>
        </p:spPr>
      </p:pic>
      <p:sp>
        <p:nvSpPr>
          <p:cNvPr id="111" name="object 111" descr=""/>
          <p:cNvSpPr/>
          <p:nvPr/>
        </p:nvSpPr>
        <p:spPr>
          <a:xfrm>
            <a:off x="1240715" y="578262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23244" y="0"/>
                </a:moveTo>
                <a:lnTo>
                  <a:pt x="18207" y="0"/>
                </a:lnTo>
                <a:lnTo>
                  <a:pt x="13172" y="0"/>
                </a:lnTo>
                <a:lnTo>
                  <a:pt x="8910" y="1807"/>
                </a:lnTo>
                <a:lnTo>
                  <a:pt x="5295" y="5292"/>
                </a:lnTo>
                <a:lnTo>
                  <a:pt x="1807" y="8909"/>
                </a:lnTo>
                <a:lnTo>
                  <a:pt x="0" y="13168"/>
                </a:lnTo>
                <a:lnTo>
                  <a:pt x="0" y="23241"/>
                </a:lnTo>
                <a:lnTo>
                  <a:pt x="1807" y="27503"/>
                </a:lnTo>
                <a:lnTo>
                  <a:pt x="5295" y="31117"/>
                </a:lnTo>
                <a:lnTo>
                  <a:pt x="8910" y="34606"/>
                </a:lnTo>
                <a:lnTo>
                  <a:pt x="13172" y="36413"/>
                </a:lnTo>
                <a:lnTo>
                  <a:pt x="23244" y="36413"/>
                </a:lnTo>
                <a:lnTo>
                  <a:pt x="27503" y="34606"/>
                </a:lnTo>
                <a:lnTo>
                  <a:pt x="31121" y="31117"/>
                </a:lnTo>
                <a:lnTo>
                  <a:pt x="34606" y="27503"/>
                </a:lnTo>
                <a:lnTo>
                  <a:pt x="36413" y="23241"/>
                </a:lnTo>
                <a:lnTo>
                  <a:pt x="36413" y="13168"/>
                </a:lnTo>
                <a:lnTo>
                  <a:pt x="34606" y="8909"/>
                </a:lnTo>
                <a:lnTo>
                  <a:pt x="31121" y="5292"/>
                </a:lnTo>
                <a:lnTo>
                  <a:pt x="27503" y="1807"/>
                </a:lnTo>
                <a:lnTo>
                  <a:pt x="23244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2" name="object 112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362315" y="5432454"/>
            <a:ext cx="1818352" cy="701898"/>
          </a:xfrm>
          <a:prstGeom prst="rect">
            <a:avLst/>
          </a:prstGeom>
        </p:spPr>
      </p:pic>
      <p:sp>
        <p:nvSpPr>
          <p:cNvPr id="113" name="object 113" descr=""/>
          <p:cNvSpPr/>
          <p:nvPr/>
        </p:nvSpPr>
        <p:spPr>
          <a:xfrm>
            <a:off x="5428598" y="534192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3244" y="0"/>
                </a:moveTo>
                <a:lnTo>
                  <a:pt x="18209" y="0"/>
                </a:lnTo>
                <a:lnTo>
                  <a:pt x="13172" y="0"/>
                </a:lnTo>
                <a:lnTo>
                  <a:pt x="8910" y="1807"/>
                </a:lnTo>
                <a:lnTo>
                  <a:pt x="5295" y="5292"/>
                </a:lnTo>
                <a:lnTo>
                  <a:pt x="1807" y="8910"/>
                </a:lnTo>
                <a:lnTo>
                  <a:pt x="0" y="13168"/>
                </a:lnTo>
                <a:lnTo>
                  <a:pt x="0" y="23240"/>
                </a:lnTo>
                <a:lnTo>
                  <a:pt x="1807" y="27504"/>
                </a:lnTo>
                <a:lnTo>
                  <a:pt x="5295" y="31118"/>
                </a:lnTo>
                <a:lnTo>
                  <a:pt x="8910" y="34606"/>
                </a:lnTo>
                <a:lnTo>
                  <a:pt x="13172" y="36413"/>
                </a:lnTo>
                <a:lnTo>
                  <a:pt x="23244" y="36413"/>
                </a:lnTo>
                <a:lnTo>
                  <a:pt x="27504" y="34606"/>
                </a:lnTo>
                <a:lnTo>
                  <a:pt x="31121" y="31118"/>
                </a:lnTo>
                <a:lnTo>
                  <a:pt x="34606" y="27504"/>
                </a:lnTo>
                <a:lnTo>
                  <a:pt x="36413" y="23240"/>
                </a:lnTo>
                <a:lnTo>
                  <a:pt x="36413" y="13168"/>
                </a:lnTo>
                <a:lnTo>
                  <a:pt x="34606" y="8910"/>
                </a:lnTo>
                <a:lnTo>
                  <a:pt x="31121" y="5292"/>
                </a:lnTo>
                <a:lnTo>
                  <a:pt x="27504" y="1807"/>
                </a:lnTo>
                <a:lnTo>
                  <a:pt x="23244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4" name="object 114" descr=""/>
          <p:cNvGrpSpPr/>
          <p:nvPr/>
        </p:nvGrpSpPr>
        <p:grpSpPr>
          <a:xfrm>
            <a:off x="5550815" y="5305381"/>
            <a:ext cx="1852295" cy="567055"/>
            <a:chOff x="5550815" y="5305381"/>
            <a:chExt cx="1852295" cy="567055"/>
          </a:xfrm>
        </p:grpSpPr>
        <p:pic>
          <p:nvPicPr>
            <p:cNvPr id="115" name="object 115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550815" y="5305381"/>
              <a:ext cx="1633924" cy="123709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553240" y="5458773"/>
              <a:ext cx="1849569" cy="413456"/>
            </a:xfrm>
            <a:prstGeom prst="rect">
              <a:avLst/>
            </a:prstGeom>
          </p:spPr>
        </p:pic>
      </p:grpSp>
      <p:pic>
        <p:nvPicPr>
          <p:cNvPr id="117" name="object 117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293348" y="907577"/>
            <a:ext cx="2211237" cy="94583"/>
          </a:xfrm>
          <a:prstGeom prst="rect">
            <a:avLst/>
          </a:prstGeom>
        </p:spPr>
      </p:pic>
      <p:pic>
        <p:nvPicPr>
          <p:cNvPr id="118" name="object 118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181101" y="914979"/>
            <a:ext cx="2268755" cy="125366"/>
          </a:xfrm>
          <a:prstGeom prst="rect">
            <a:avLst/>
          </a:prstGeom>
        </p:spPr>
      </p:pic>
      <p:pic>
        <p:nvPicPr>
          <p:cNvPr id="119" name="object 119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375703" y="3546119"/>
            <a:ext cx="1895835" cy="3774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7167" y="2332098"/>
            <a:ext cx="843915" cy="0"/>
          </a:xfrm>
          <a:custGeom>
            <a:avLst/>
            <a:gdLst/>
            <a:ahLst/>
            <a:cxnLst/>
            <a:rect l="l" t="t" r="r" b="b"/>
            <a:pathLst>
              <a:path w="843915" h="0">
                <a:moveTo>
                  <a:pt x="0" y="0"/>
                </a:moveTo>
                <a:lnTo>
                  <a:pt x="843328" y="0"/>
                </a:lnTo>
              </a:path>
            </a:pathLst>
          </a:custGeom>
          <a:ln w="34923">
            <a:solidFill>
              <a:srgbClr val="002A7E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7984" y="6567893"/>
            <a:ext cx="4376149" cy="77215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724486" y="6030554"/>
            <a:ext cx="591820" cy="104139"/>
            <a:chOff x="1724486" y="6030554"/>
            <a:chExt cx="591820" cy="104139"/>
          </a:xfrm>
        </p:grpSpPr>
        <p:sp>
          <p:nvSpPr>
            <p:cNvPr id="5" name="object 5" descr=""/>
            <p:cNvSpPr/>
            <p:nvPr/>
          </p:nvSpPr>
          <p:spPr>
            <a:xfrm>
              <a:off x="1724486" y="6030554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FEE2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982791" y="6055671"/>
              <a:ext cx="333375" cy="73660"/>
            </a:xfrm>
            <a:custGeom>
              <a:avLst/>
              <a:gdLst/>
              <a:ahLst/>
              <a:cxnLst/>
              <a:rect l="l" t="t" r="r" b="b"/>
              <a:pathLst>
                <a:path w="333375" h="73660">
                  <a:moveTo>
                    <a:pt x="57510" y="38185"/>
                  </a:moveTo>
                  <a:lnTo>
                    <a:pt x="54142" y="38185"/>
                  </a:lnTo>
                  <a:lnTo>
                    <a:pt x="52939" y="41428"/>
                  </a:lnTo>
                  <a:lnTo>
                    <a:pt x="51424" y="43945"/>
                  </a:lnTo>
                  <a:lnTo>
                    <a:pt x="49605" y="45741"/>
                  </a:lnTo>
                  <a:lnTo>
                    <a:pt x="48238" y="47134"/>
                  </a:lnTo>
                  <a:lnTo>
                    <a:pt x="46889" y="47898"/>
                  </a:lnTo>
                  <a:lnTo>
                    <a:pt x="46521" y="48060"/>
                  </a:lnTo>
                  <a:lnTo>
                    <a:pt x="42258" y="48996"/>
                  </a:lnTo>
                  <a:lnTo>
                    <a:pt x="39097" y="49277"/>
                  </a:lnTo>
                  <a:lnTo>
                    <a:pt x="11219" y="49277"/>
                  </a:lnTo>
                  <a:lnTo>
                    <a:pt x="9585" y="49640"/>
                  </a:lnTo>
                  <a:lnTo>
                    <a:pt x="5265" y="50123"/>
                  </a:lnTo>
                  <a:lnTo>
                    <a:pt x="4254" y="50270"/>
                  </a:lnTo>
                  <a:lnTo>
                    <a:pt x="3738" y="50407"/>
                  </a:lnTo>
                  <a:lnTo>
                    <a:pt x="3738" y="53298"/>
                  </a:lnTo>
                  <a:lnTo>
                    <a:pt x="0" y="53298"/>
                  </a:lnTo>
                  <a:lnTo>
                    <a:pt x="8606" y="53017"/>
                  </a:lnTo>
                  <a:lnTo>
                    <a:pt x="10290" y="53017"/>
                  </a:lnTo>
                  <a:lnTo>
                    <a:pt x="14978" y="52748"/>
                  </a:lnTo>
                  <a:lnTo>
                    <a:pt x="54937" y="52748"/>
                  </a:lnTo>
                  <a:lnTo>
                    <a:pt x="55309" y="50407"/>
                  </a:lnTo>
                  <a:lnTo>
                    <a:pt x="55430" y="49640"/>
                  </a:lnTo>
                  <a:lnTo>
                    <a:pt x="55533" y="48996"/>
                  </a:lnTo>
                  <a:lnTo>
                    <a:pt x="57321" y="39795"/>
                  </a:lnTo>
                  <a:lnTo>
                    <a:pt x="57443" y="38775"/>
                  </a:lnTo>
                  <a:lnTo>
                    <a:pt x="57510" y="38185"/>
                  </a:lnTo>
                  <a:close/>
                </a:path>
                <a:path w="333375" h="73660">
                  <a:moveTo>
                    <a:pt x="54937" y="52748"/>
                  </a:moveTo>
                  <a:lnTo>
                    <a:pt x="35115" y="52748"/>
                  </a:lnTo>
                  <a:lnTo>
                    <a:pt x="48461" y="53298"/>
                  </a:lnTo>
                  <a:lnTo>
                    <a:pt x="54850" y="53298"/>
                  </a:lnTo>
                  <a:lnTo>
                    <a:pt x="54937" y="52748"/>
                  </a:lnTo>
                  <a:close/>
                </a:path>
                <a:path w="333375" h="73660">
                  <a:moveTo>
                    <a:pt x="24200" y="4903"/>
                  </a:moveTo>
                  <a:lnTo>
                    <a:pt x="9577" y="4903"/>
                  </a:lnTo>
                  <a:lnTo>
                    <a:pt x="12884" y="5415"/>
                  </a:lnTo>
                  <a:lnTo>
                    <a:pt x="12076" y="5415"/>
                  </a:lnTo>
                  <a:lnTo>
                    <a:pt x="12338" y="5709"/>
                  </a:lnTo>
                  <a:lnTo>
                    <a:pt x="12425" y="6512"/>
                  </a:lnTo>
                  <a:lnTo>
                    <a:pt x="12786" y="11494"/>
                  </a:lnTo>
                  <a:lnTo>
                    <a:pt x="12817" y="48060"/>
                  </a:lnTo>
                  <a:lnTo>
                    <a:pt x="12584" y="48676"/>
                  </a:lnTo>
                  <a:lnTo>
                    <a:pt x="11381" y="49277"/>
                  </a:lnTo>
                  <a:lnTo>
                    <a:pt x="29748" y="49277"/>
                  </a:lnTo>
                  <a:lnTo>
                    <a:pt x="26382" y="48996"/>
                  </a:lnTo>
                  <a:lnTo>
                    <a:pt x="24565" y="48060"/>
                  </a:lnTo>
                  <a:lnTo>
                    <a:pt x="24200" y="47362"/>
                  </a:lnTo>
                  <a:lnTo>
                    <a:pt x="24157" y="28340"/>
                  </a:lnTo>
                  <a:lnTo>
                    <a:pt x="26199" y="28124"/>
                  </a:lnTo>
                  <a:lnTo>
                    <a:pt x="45528" y="28124"/>
                  </a:lnTo>
                  <a:lnTo>
                    <a:pt x="45511" y="24667"/>
                  </a:lnTo>
                  <a:lnTo>
                    <a:pt x="24157" y="24667"/>
                  </a:lnTo>
                  <a:lnTo>
                    <a:pt x="24200" y="4903"/>
                  </a:lnTo>
                  <a:close/>
                </a:path>
                <a:path w="333375" h="73660">
                  <a:moveTo>
                    <a:pt x="45528" y="28124"/>
                  </a:moveTo>
                  <a:lnTo>
                    <a:pt x="38740" y="28124"/>
                  </a:lnTo>
                  <a:lnTo>
                    <a:pt x="39983" y="28538"/>
                  </a:lnTo>
                  <a:lnTo>
                    <a:pt x="40516" y="28901"/>
                  </a:lnTo>
                  <a:lnTo>
                    <a:pt x="41272" y="29998"/>
                  </a:lnTo>
                  <a:lnTo>
                    <a:pt x="41750" y="31554"/>
                  </a:lnTo>
                  <a:lnTo>
                    <a:pt x="42578" y="35384"/>
                  </a:lnTo>
                  <a:lnTo>
                    <a:pt x="42888" y="36699"/>
                  </a:lnTo>
                  <a:lnTo>
                    <a:pt x="45747" y="36699"/>
                  </a:lnTo>
                  <a:lnTo>
                    <a:pt x="45624" y="32256"/>
                  </a:lnTo>
                  <a:lnTo>
                    <a:pt x="45528" y="28124"/>
                  </a:lnTo>
                  <a:close/>
                </a:path>
                <a:path w="333375" h="73660">
                  <a:moveTo>
                    <a:pt x="45466" y="16038"/>
                  </a:moveTo>
                  <a:lnTo>
                    <a:pt x="42608" y="16038"/>
                  </a:lnTo>
                  <a:lnTo>
                    <a:pt x="41917" y="19390"/>
                  </a:lnTo>
                  <a:lnTo>
                    <a:pt x="41444" y="21358"/>
                  </a:lnTo>
                  <a:lnTo>
                    <a:pt x="34101" y="24667"/>
                  </a:lnTo>
                  <a:lnTo>
                    <a:pt x="45511" y="24667"/>
                  </a:lnTo>
                  <a:lnTo>
                    <a:pt x="45466" y="16038"/>
                  </a:lnTo>
                  <a:close/>
                </a:path>
                <a:path w="333375" h="73660">
                  <a:moveTo>
                    <a:pt x="7642" y="1285"/>
                  </a:moveTo>
                  <a:lnTo>
                    <a:pt x="3920" y="1285"/>
                  </a:lnTo>
                  <a:lnTo>
                    <a:pt x="3815" y="2948"/>
                  </a:lnTo>
                  <a:lnTo>
                    <a:pt x="3724" y="4395"/>
                  </a:lnTo>
                  <a:lnTo>
                    <a:pt x="6931" y="4395"/>
                  </a:lnTo>
                  <a:lnTo>
                    <a:pt x="8404" y="4583"/>
                  </a:lnTo>
                  <a:lnTo>
                    <a:pt x="9962" y="4903"/>
                  </a:lnTo>
                  <a:lnTo>
                    <a:pt x="39150" y="4903"/>
                  </a:lnTo>
                  <a:lnTo>
                    <a:pt x="45412" y="5415"/>
                  </a:lnTo>
                  <a:lnTo>
                    <a:pt x="46456" y="5709"/>
                  </a:lnTo>
                  <a:lnTo>
                    <a:pt x="46131" y="5709"/>
                  </a:lnTo>
                  <a:lnTo>
                    <a:pt x="47125" y="6847"/>
                  </a:lnTo>
                  <a:lnTo>
                    <a:pt x="47979" y="8078"/>
                  </a:lnTo>
                  <a:lnTo>
                    <a:pt x="48594" y="9284"/>
                  </a:lnTo>
                  <a:lnTo>
                    <a:pt x="50204" y="12139"/>
                  </a:lnTo>
                  <a:lnTo>
                    <a:pt x="50931" y="13975"/>
                  </a:lnTo>
                  <a:lnTo>
                    <a:pt x="51171" y="14508"/>
                  </a:lnTo>
                  <a:lnTo>
                    <a:pt x="54185" y="14508"/>
                  </a:lnTo>
                  <a:lnTo>
                    <a:pt x="54142" y="2948"/>
                  </a:lnTo>
                  <a:lnTo>
                    <a:pt x="53904" y="2225"/>
                  </a:lnTo>
                  <a:lnTo>
                    <a:pt x="53422" y="1689"/>
                  </a:lnTo>
                  <a:lnTo>
                    <a:pt x="10524" y="1689"/>
                  </a:lnTo>
                  <a:lnTo>
                    <a:pt x="7642" y="1285"/>
                  </a:lnTo>
                  <a:close/>
                </a:path>
                <a:path w="333375" h="73660">
                  <a:moveTo>
                    <a:pt x="50235" y="1285"/>
                  </a:moveTo>
                  <a:lnTo>
                    <a:pt x="28686" y="1285"/>
                  </a:lnTo>
                  <a:lnTo>
                    <a:pt x="18718" y="1689"/>
                  </a:lnTo>
                  <a:lnTo>
                    <a:pt x="53422" y="1689"/>
                  </a:lnTo>
                  <a:lnTo>
                    <a:pt x="50235" y="1285"/>
                  </a:lnTo>
                  <a:close/>
                </a:path>
                <a:path w="333375" h="73660">
                  <a:moveTo>
                    <a:pt x="75489" y="16480"/>
                  </a:moveTo>
                  <a:lnTo>
                    <a:pt x="73442" y="16480"/>
                  </a:lnTo>
                  <a:lnTo>
                    <a:pt x="71184" y="17981"/>
                  </a:lnTo>
                  <a:lnTo>
                    <a:pt x="69402" y="19001"/>
                  </a:lnTo>
                  <a:lnTo>
                    <a:pt x="66300" y="20286"/>
                  </a:lnTo>
                  <a:lnTo>
                    <a:pt x="64088" y="20913"/>
                  </a:lnTo>
                  <a:lnTo>
                    <a:pt x="61457" y="21423"/>
                  </a:lnTo>
                  <a:lnTo>
                    <a:pt x="61500" y="23515"/>
                  </a:lnTo>
                  <a:lnTo>
                    <a:pt x="67371" y="64433"/>
                  </a:lnTo>
                  <a:lnTo>
                    <a:pt x="67422" y="66470"/>
                  </a:lnTo>
                  <a:lnTo>
                    <a:pt x="62096" y="70822"/>
                  </a:lnTo>
                  <a:lnTo>
                    <a:pt x="61324" y="71132"/>
                  </a:lnTo>
                  <a:lnTo>
                    <a:pt x="60496" y="71629"/>
                  </a:lnTo>
                  <a:lnTo>
                    <a:pt x="60496" y="73516"/>
                  </a:lnTo>
                  <a:lnTo>
                    <a:pt x="82282" y="73516"/>
                  </a:lnTo>
                  <a:lnTo>
                    <a:pt x="82200" y="71360"/>
                  </a:lnTo>
                  <a:lnTo>
                    <a:pt x="82017" y="71132"/>
                  </a:lnTo>
                  <a:lnTo>
                    <a:pt x="82406" y="71132"/>
                  </a:lnTo>
                  <a:lnTo>
                    <a:pt x="80401" y="70822"/>
                  </a:lnTo>
                  <a:lnTo>
                    <a:pt x="80598" y="70822"/>
                  </a:lnTo>
                  <a:lnTo>
                    <a:pt x="79342" y="70502"/>
                  </a:lnTo>
                  <a:lnTo>
                    <a:pt x="77779" y="70178"/>
                  </a:lnTo>
                  <a:lnTo>
                    <a:pt x="77282" y="69927"/>
                  </a:lnTo>
                  <a:lnTo>
                    <a:pt x="77134" y="69927"/>
                  </a:lnTo>
                  <a:lnTo>
                    <a:pt x="76670" y="69498"/>
                  </a:lnTo>
                  <a:lnTo>
                    <a:pt x="76440" y="69203"/>
                  </a:lnTo>
                  <a:lnTo>
                    <a:pt x="76195" y="68479"/>
                  </a:lnTo>
                  <a:lnTo>
                    <a:pt x="76091" y="51167"/>
                  </a:lnTo>
                  <a:lnTo>
                    <a:pt x="95324" y="51167"/>
                  </a:lnTo>
                  <a:lnTo>
                    <a:pt x="96035" y="50645"/>
                  </a:lnTo>
                  <a:lnTo>
                    <a:pt x="82920" y="50645"/>
                  </a:lnTo>
                  <a:lnTo>
                    <a:pt x="81520" y="50418"/>
                  </a:lnTo>
                  <a:lnTo>
                    <a:pt x="75771" y="26568"/>
                  </a:lnTo>
                  <a:lnTo>
                    <a:pt x="78262" y="25549"/>
                  </a:lnTo>
                  <a:lnTo>
                    <a:pt x="80483" y="25041"/>
                  </a:lnTo>
                  <a:lnTo>
                    <a:pt x="99733" y="25041"/>
                  </a:lnTo>
                  <a:lnTo>
                    <a:pt x="98828" y="23752"/>
                  </a:lnTo>
                  <a:lnTo>
                    <a:pt x="98147" y="23112"/>
                  </a:lnTo>
                  <a:lnTo>
                    <a:pt x="75526" y="23112"/>
                  </a:lnTo>
                  <a:lnTo>
                    <a:pt x="75489" y="16480"/>
                  </a:lnTo>
                  <a:close/>
                </a:path>
                <a:path w="333375" h="73660">
                  <a:moveTo>
                    <a:pt x="95324" y="51167"/>
                  </a:moveTo>
                  <a:lnTo>
                    <a:pt x="76091" y="51167"/>
                  </a:lnTo>
                  <a:lnTo>
                    <a:pt x="77863" y="52161"/>
                  </a:lnTo>
                  <a:lnTo>
                    <a:pt x="79641" y="52909"/>
                  </a:lnTo>
                  <a:lnTo>
                    <a:pt x="82376" y="53686"/>
                  </a:lnTo>
                  <a:lnTo>
                    <a:pt x="83942" y="53823"/>
                  </a:lnTo>
                  <a:lnTo>
                    <a:pt x="88363" y="53823"/>
                  </a:lnTo>
                  <a:lnTo>
                    <a:pt x="90490" y="53406"/>
                  </a:lnTo>
                  <a:lnTo>
                    <a:pt x="94538" y="51743"/>
                  </a:lnTo>
                  <a:lnTo>
                    <a:pt x="95324" y="51167"/>
                  </a:lnTo>
                  <a:close/>
                </a:path>
                <a:path w="333375" h="73660">
                  <a:moveTo>
                    <a:pt x="99733" y="25041"/>
                  </a:moveTo>
                  <a:lnTo>
                    <a:pt x="85736" y="25041"/>
                  </a:lnTo>
                  <a:lnTo>
                    <a:pt x="88288" y="26101"/>
                  </a:lnTo>
                  <a:lnTo>
                    <a:pt x="90080" y="28216"/>
                  </a:lnTo>
                  <a:lnTo>
                    <a:pt x="92651" y="31191"/>
                  </a:lnTo>
                  <a:lnTo>
                    <a:pt x="93936" y="34848"/>
                  </a:lnTo>
                  <a:lnTo>
                    <a:pt x="93936" y="41548"/>
                  </a:lnTo>
                  <a:lnTo>
                    <a:pt x="93400" y="43773"/>
                  </a:lnTo>
                  <a:lnTo>
                    <a:pt x="92223" y="46076"/>
                  </a:lnTo>
                  <a:lnTo>
                    <a:pt x="92060" y="46440"/>
                  </a:lnTo>
                  <a:lnTo>
                    <a:pt x="86729" y="50418"/>
                  </a:lnTo>
                  <a:lnTo>
                    <a:pt x="86568" y="50418"/>
                  </a:lnTo>
                  <a:lnTo>
                    <a:pt x="85526" y="50645"/>
                  </a:lnTo>
                  <a:lnTo>
                    <a:pt x="96035" y="50645"/>
                  </a:lnTo>
                  <a:lnTo>
                    <a:pt x="96343" y="50418"/>
                  </a:lnTo>
                  <a:lnTo>
                    <a:pt x="103019" y="38279"/>
                  </a:lnTo>
                  <a:lnTo>
                    <a:pt x="103019" y="33404"/>
                  </a:lnTo>
                  <a:lnTo>
                    <a:pt x="102796" y="31662"/>
                  </a:lnTo>
                  <a:lnTo>
                    <a:pt x="101790" y="28538"/>
                  </a:lnTo>
                  <a:lnTo>
                    <a:pt x="101648" y="28216"/>
                  </a:lnTo>
                  <a:lnTo>
                    <a:pt x="100801" y="26568"/>
                  </a:lnTo>
                  <a:lnTo>
                    <a:pt x="99733" y="25041"/>
                  </a:lnTo>
                  <a:close/>
                </a:path>
                <a:path w="333375" h="73660">
                  <a:moveTo>
                    <a:pt x="91283" y="19335"/>
                  </a:moveTo>
                  <a:lnTo>
                    <a:pt x="85901" y="19335"/>
                  </a:lnTo>
                  <a:lnTo>
                    <a:pt x="83471" y="19657"/>
                  </a:lnTo>
                  <a:lnTo>
                    <a:pt x="79778" y="20754"/>
                  </a:lnTo>
                  <a:lnTo>
                    <a:pt x="77863" y="21690"/>
                  </a:lnTo>
                  <a:lnTo>
                    <a:pt x="75526" y="23112"/>
                  </a:lnTo>
                  <a:lnTo>
                    <a:pt x="98147" y="23112"/>
                  </a:lnTo>
                  <a:lnTo>
                    <a:pt x="97849" y="22832"/>
                  </a:lnTo>
                  <a:lnTo>
                    <a:pt x="96506" y="21866"/>
                  </a:lnTo>
                  <a:lnTo>
                    <a:pt x="93712" y="20030"/>
                  </a:lnTo>
                  <a:lnTo>
                    <a:pt x="91283" y="19335"/>
                  </a:lnTo>
                  <a:close/>
                </a:path>
                <a:path w="333375" h="73660">
                  <a:moveTo>
                    <a:pt x="127608" y="18809"/>
                  </a:moveTo>
                  <a:lnTo>
                    <a:pt x="123989" y="18809"/>
                  </a:lnTo>
                  <a:lnTo>
                    <a:pt x="122557" y="19066"/>
                  </a:lnTo>
                  <a:lnTo>
                    <a:pt x="109307" y="32839"/>
                  </a:lnTo>
                  <a:lnTo>
                    <a:pt x="109218" y="33282"/>
                  </a:lnTo>
                  <a:lnTo>
                    <a:pt x="109157" y="33588"/>
                  </a:lnTo>
                  <a:lnTo>
                    <a:pt x="109071" y="39733"/>
                  </a:lnTo>
                  <a:lnTo>
                    <a:pt x="109304" y="40888"/>
                  </a:lnTo>
                  <a:lnTo>
                    <a:pt x="123978" y="53939"/>
                  </a:lnTo>
                  <a:lnTo>
                    <a:pt x="129227" y="53939"/>
                  </a:lnTo>
                  <a:lnTo>
                    <a:pt x="132064" y="53359"/>
                  </a:lnTo>
                  <a:lnTo>
                    <a:pt x="137129" y="51027"/>
                  </a:lnTo>
                  <a:lnTo>
                    <a:pt x="139570" y="49147"/>
                  </a:lnTo>
                  <a:lnTo>
                    <a:pt x="140618" y="47992"/>
                  </a:lnTo>
                  <a:lnTo>
                    <a:pt x="128424" y="47992"/>
                  </a:lnTo>
                  <a:lnTo>
                    <a:pt x="124998" y="46854"/>
                  </a:lnTo>
                  <a:lnTo>
                    <a:pt x="118293" y="32839"/>
                  </a:lnTo>
                  <a:lnTo>
                    <a:pt x="141881" y="32839"/>
                  </a:lnTo>
                  <a:lnTo>
                    <a:pt x="141838" y="31219"/>
                  </a:lnTo>
                  <a:lnTo>
                    <a:pt x="141646" y="30147"/>
                  </a:lnTo>
                  <a:lnTo>
                    <a:pt x="118495" y="30147"/>
                  </a:lnTo>
                  <a:lnTo>
                    <a:pt x="118612" y="28483"/>
                  </a:lnTo>
                  <a:lnTo>
                    <a:pt x="118686" y="27439"/>
                  </a:lnTo>
                  <a:lnTo>
                    <a:pt x="119494" y="25312"/>
                  </a:lnTo>
                  <a:lnTo>
                    <a:pt x="122394" y="22133"/>
                  </a:lnTo>
                  <a:lnTo>
                    <a:pt x="124021" y="21344"/>
                  </a:lnTo>
                  <a:lnTo>
                    <a:pt x="135504" y="21344"/>
                  </a:lnTo>
                  <a:lnTo>
                    <a:pt x="134055" y="20336"/>
                  </a:lnTo>
                  <a:lnTo>
                    <a:pt x="132755" y="19782"/>
                  </a:lnTo>
                  <a:lnTo>
                    <a:pt x="129890" y="19066"/>
                  </a:lnTo>
                  <a:lnTo>
                    <a:pt x="130292" y="19066"/>
                  </a:lnTo>
                  <a:lnTo>
                    <a:pt x="127608" y="18809"/>
                  </a:lnTo>
                  <a:close/>
                </a:path>
                <a:path w="333375" h="73660">
                  <a:moveTo>
                    <a:pt x="139519" y="44654"/>
                  </a:moveTo>
                  <a:lnTo>
                    <a:pt x="131547" y="47992"/>
                  </a:lnTo>
                  <a:lnTo>
                    <a:pt x="140618" y="47992"/>
                  </a:lnTo>
                  <a:lnTo>
                    <a:pt x="141928" y="46548"/>
                  </a:lnTo>
                  <a:lnTo>
                    <a:pt x="141300" y="45994"/>
                  </a:lnTo>
                  <a:lnTo>
                    <a:pt x="140484" y="45352"/>
                  </a:lnTo>
                  <a:lnTo>
                    <a:pt x="139519" y="44654"/>
                  </a:lnTo>
                  <a:close/>
                </a:path>
                <a:path w="333375" h="73660">
                  <a:moveTo>
                    <a:pt x="141881" y="32839"/>
                  </a:moveTo>
                  <a:lnTo>
                    <a:pt x="129309" y="32839"/>
                  </a:lnTo>
                  <a:lnTo>
                    <a:pt x="136987" y="33282"/>
                  </a:lnTo>
                  <a:lnTo>
                    <a:pt x="141892" y="33282"/>
                  </a:lnTo>
                  <a:lnTo>
                    <a:pt x="141881" y="32839"/>
                  </a:lnTo>
                  <a:close/>
                </a:path>
                <a:path w="333375" h="73660">
                  <a:moveTo>
                    <a:pt x="135504" y="21344"/>
                  </a:moveTo>
                  <a:lnTo>
                    <a:pt x="127021" y="21344"/>
                  </a:lnTo>
                  <a:lnTo>
                    <a:pt x="128208" y="21725"/>
                  </a:lnTo>
                  <a:lnTo>
                    <a:pt x="130577" y="23260"/>
                  </a:lnTo>
                  <a:lnTo>
                    <a:pt x="131442" y="24315"/>
                  </a:lnTo>
                  <a:lnTo>
                    <a:pt x="132564" y="27050"/>
                  </a:lnTo>
                  <a:lnTo>
                    <a:pt x="132645" y="27439"/>
                  </a:lnTo>
                  <a:lnTo>
                    <a:pt x="132746" y="27922"/>
                  </a:lnTo>
                  <a:lnTo>
                    <a:pt x="132863" y="28483"/>
                  </a:lnTo>
                  <a:lnTo>
                    <a:pt x="132887" y="30147"/>
                  </a:lnTo>
                  <a:lnTo>
                    <a:pt x="141646" y="30147"/>
                  </a:lnTo>
                  <a:lnTo>
                    <a:pt x="136629" y="22133"/>
                  </a:lnTo>
                  <a:lnTo>
                    <a:pt x="135504" y="21344"/>
                  </a:lnTo>
                  <a:close/>
                </a:path>
                <a:path w="333375" h="73660">
                  <a:moveTo>
                    <a:pt x="217297" y="38106"/>
                  </a:moveTo>
                  <a:lnTo>
                    <a:pt x="213784" y="38106"/>
                  </a:lnTo>
                  <a:lnTo>
                    <a:pt x="213114" y="40115"/>
                  </a:lnTo>
                  <a:lnTo>
                    <a:pt x="212466" y="41667"/>
                  </a:lnTo>
                  <a:lnTo>
                    <a:pt x="211314" y="43545"/>
                  </a:lnTo>
                  <a:lnTo>
                    <a:pt x="210434" y="44536"/>
                  </a:lnTo>
                  <a:lnTo>
                    <a:pt x="209658" y="45219"/>
                  </a:lnTo>
                  <a:lnTo>
                    <a:pt x="209101" y="45968"/>
                  </a:lnTo>
                  <a:lnTo>
                    <a:pt x="207891" y="46718"/>
                  </a:lnTo>
                  <a:lnTo>
                    <a:pt x="204436" y="48113"/>
                  </a:lnTo>
                  <a:lnTo>
                    <a:pt x="205945" y="48113"/>
                  </a:lnTo>
                  <a:lnTo>
                    <a:pt x="200187" y="48957"/>
                  </a:lnTo>
                  <a:lnTo>
                    <a:pt x="170747" y="48957"/>
                  </a:lnTo>
                  <a:lnTo>
                    <a:pt x="169093" y="49204"/>
                  </a:lnTo>
                  <a:lnTo>
                    <a:pt x="167924" y="49442"/>
                  </a:lnTo>
                  <a:lnTo>
                    <a:pt x="167092" y="49679"/>
                  </a:lnTo>
                  <a:lnTo>
                    <a:pt x="166908" y="50191"/>
                  </a:lnTo>
                  <a:lnTo>
                    <a:pt x="166889" y="52992"/>
                  </a:lnTo>
                  <a:lnTo>
                    <a:pt x="167580" y="52992"/>
                  </a:lnTo>
                  <a:lnTo>
                    <a:pt x="172902" y="52575"/>
                  </a:lnTo>
                  <a:lnTo>
                    <a:pt x="174424" y="52575"/>
                  </a:lnTo>
                  <a:lnTo>
                    <a:pt x="182622" y="52334"/>
                  </a:lnTo>
                  <a:lnTo>
                    <a:pt x="216223" y="52334"/>
                  </a:lnTo>
                  <a:lnTo>
                    <a:pt x="216383" y="51290"/>
                  </a:lnTo>
                  <a:lnTo>
                    <a:pt x="216493" y="50191"/>
                  </a:lnTo>
                  <a:lnTo>
                    <a:pt x="216616" y="48957"/>
                  </a:lnTo>
                  <a:lnTo>
                    <a:pt x="216700" y="48113"/>
                  </a:lnTo>
                  <a:lnTo>
                    <a:pt x="216792" y="47189"/>
                  </a:lnTo>
                  <a:lnTo>
                    <a:pt x="216913" y="45968"/>
                  </a:lnTo>
                  <a:lnTo>
                    <a:pt x="216988" y="45219"/>
                  </a:lnTo>
                  <a:lnTo>
                    <a:pt x="217056" y="44536"/>
                  </a:lnTo>
                  <a:lnTo>
                    <a:pt x="217261" y="41667"/>
                  </a:lnTo>
                  <a:lnTo>
                    <a:pt x="217297" y="38106"/>
                  </a:lnTo>
                  <a:close/>
                </a:path>
                <a:path w="333375" h="73660">
                  <a:moveTo>
                    <a:pt x="216223" y="52334"/>
                  </a:moveTo>
                  <a:lnTo>
                    <a:pt x="194229" y="52334"/>
                  </a:lnTo>
                  <a:lnTo>
                    <a:pt x="200922" y="52575"/>
                  </a:lnTo>
                  <a:lnTo>
                    <a:pt x="203751" y="52575"/>
                  </a:lnTo>
                  <a:lnTo>
                    <a:pt x="209431" y="52992"/>
                  </a:lnTo>
                  <a:lnTo>
                    <a:pt x="215966" y="52992"/>
                  </a:lnTo>
                  <a:lnTo>
                    <a:pt x="216155" y="52575"/>
                  </a:lnTo>
                  <a:lnTo>
                    <a:pt x="216223" y="52334"/>
                  </a:lnTo>
                  <a:close/>
                </a:path>
                <a:path w="333375" h="73660">
                  <a:moveTo>
                    <a:pt x="186422" y="48113"/>
                  </a:moveTo>
                  <a:lnTo>
                    <a:pt x="176291" y="48113"/>
                  </a:lnTo>
                  <a:lnTo>
                    <a:pt x="172973" y="48957"/>
                  </a:lnTo>
                  <a:lnTo>
                    <a:pt x="187380" y="48957"/>
                  </a:lnTo>
                  <a:lnTo>
                    <a:pt x="186422" y="48113"/>
                  </a:lnTo>
                  <a:close/>
                </a:path>
                <a:path w="333375" h="73660">
                  <a:moveTo>
                    <a:pt x="195035" y="925"/>
                  </a:moveTo>
                  <a:lnTo>
                    <a:pt x="167741" y="925"/>
                  </a:lnTo>
                  <a:lnTo>
                    <a:pt x="167781" y="3496"/>
                  </a:lnTo>
                  <a:lnTo>
                    <a:pt x="167918" y="3496"/>
                  </a:lnTo>
                  <a:lnTo>
                    <a:pt x="168154" y="3698"/>
                  </a:lnTo>
                  <a:lnTo>
                    <a:pt x="168908" y="4006"/>
                  </a:lnTo>
                  <a:lnTo>
                    <a:pt x="170285" y="4328"/>
                  </a:lnTo>
                  <a:lnTo>
                    <a:pt x="170883" y="4514"/>
                  </a:lnTo>
                  <a:lnTo>
                    <a:pt x="173334" y="5464"/>
                  </a:lnTo>
                  <a:lnTo>
                    <a:pt x="174450" y="5814"/>
                  </a:lnTo>
                  <a:lnTo>
                    <a:pt x="175217" y="6170"/>
                  </a:lnTo>
                  <a:lnTo>
                    <a:pt x="175570" y="6732"/>
                  </a:lnTo>
                  <a:lnTo>
                    <a:pt x="175647" y="7395"/>
                  </a:lnTo>
                  <a:lnTo>
                    <a:pt x="175749" y="8280"/>
                  </a:lnTo>
                  <a:lnTo>
                    <a:pt x="175934" y="11092"/>
                  </a:lnTo>
                  <a:lnTo>
                    <a:pt x="175898" y="15714"/>
                  </a:lnTo>
                  <a:lnTo>
                    <a:pt x="175753" y="23728"/>
                  </a:lnTo>
                  <a:lnTo>
                    <a:pt x="175684" y="38106"/>
                  </a:lnTo>
                  <a:lnTo>
                    <a:pt x="175591" y="40115"/>
                  </a:lnTo>
                  <a:lnTo>
                    <a:pt x="175533" y="47470"/>
                  </a:lnTo>
                  <a:lnTo>
                    <a:pt x="175376" y="48113"/>
                  </a:lnTo>
                  <a:lnTo>
                    <a:pt x="186748" y="48113"/>
                  </a:lnTo>
                  <a:lnTo>
                    <a:pt x="186844" y="36134"/>
                  </a:lnTo>
                  <a:lnTo>
                    <a:pt x="186914" y="28138"/>
                  </a:lnTo>
                  <a:lnTo>
                    <a:pt x="187028" y="23728"/>
                  </a:lnTo>
                  <a:lnTo>
                    <a:pt x="187112" y="7395"/>
                  </a:lnTo>
                  <a:lnTo>
                    <a:pt x="187202" y="6170"/>
                  </a:lnTo>
                  <a:lnTo>
                    <a:pt x="195293" y="4006"/>
                  </a:lnTo>
                  <a:lnTo>
                    <a:pt x="194667" y="4006"/>
                  </a:lnTo>
                  <a:lnTo>
                    <a:pt x="195125" y="3496"/>
                  </a:lnTo>
                  <a:lnTo>
                    <a:pt x="195165" y="1102"/>
                  </a:lnTo>
                  <a:lnTo>
                    <a:pt x="195035" y="925"/>
                  </a:lnTo>
                  <a:close/>
                </a:path>
                <a:path w="333375" h="73660">
                  <a:moveTo>
                    <a:pt x="252106" y="68"/>
                  </a:moveTo>
                  <a:lnTo>
                    <a:pt x="246025" y="68"/>
                  </a:lnTo>
                  <a:lnTo>
                    <a:pt x="242447" y="698"/>
                  </a:lnTo>
                  <a:lnTo>
                    <a:pt x="221318" y="23634"/>
                  </a:lnTo>
                  <a:lnTo>
                    <a:pt x="221393" y="31511"/>
                  </a:lnTo>
                  <a:lnTo>
                    <a:pt x="221498" y="32115"/>
                  </a:lnTo>
                  <a:lnTo>
                    <a:pt x="221588" y="32637"/>
                  </a:lnTo>
                  <a:lnTo>
                    <a:pt x="221711" y="33343"/>
                  </a:lnTo>
                  <a:lnTo>
                    <a:pt x="246278" y="53982"/>
                  </a:lnTo>
                  <a:lnTo>
                    <a:pt x="255065" y="53982"/>
                  </a:lnTo>
                  <a:lnTo>
                    <a:pt x="259601" y="53507"/>
                  </a:lnTo>
                  <a:lnTo>
                    <a:pt x="267033" y="51692"/>
                  </a:lnTo>
                  <a:lnTo>
                    <a:pt x="269724" y="50753"/>
                  </a:lnTo>
                  <a:lnTo>
                    <a:pt x="270194" y="50285"/>
                  </a:lnTo>
                  <a:lnTo>
                    <a:pt x="247671" y="50285"/>
                  </a:lnTo>
                  <a:lnTo>
                    <a:pt x="244862" y="49385"/>
                  </a:lnTo>
                  <a:lnTo>
                    <a:pt x="244683" y="49385"/>
                  </a:lnTo>
                  <a:lnTo>
                    <a:pt x="239243" y="45295"/>
                  </a:lnTo>
                  <a:lnTo>
                    <a:pt x="237255" y="42538"/>
                  </a:lnTo>
                  <a:lnTo>
                    <a:pt x="234599" y="35521"/>
                  </a:lnTo>
                  <a:lnTo>
                    <a:pt x="234433" y="34607"/>
                  </a:lnTo>
                  <a:lnTo>
                    <a:pt x="234323" y="34002"/>
                  </a:lnTo>
                  <a:lnTo>
                    <a:pt x="233941" y="20246"/>
                  </a:lnTo>
                  <a:lnTo>
                    <a:pt x="235643" y="14270"/>
                  </a:lnTo>
                  <a:lnTo>
                    <a:pt x="242443" y="6231"/>
                  </a:lnTo>
                  <a:lnTo>
                    <a:pt x="246147" y="4342"/>
                  </a:lnTo>
                  <a:lnTo>
                    <a:pt x="269548" y="4342"/>
                  </a:lnTo>
                  <a:lnTo>
                    <a:pt x="267672" y="3219"/>
                  </a:lnTo>
                  <a:lnTo>
                    <a:pt x="265317" y="2242"/>
                  </a:lnTo>
                  <a:lnTo>
                    <a:pt x="259950" y="698"/>
                  </a:lnTo>
                  <a:lnTo>
                    <a:pt x="260314" y="698"/>
                  </a:lnTo>
                  <a:lnTo>
                    <a:pt x="256585" y="201"/>
                  </a:lnTo>
                  <a:lnTo>
                    <a:pt x="253308" y="201"/>
                  </a:lnTo>
                  <a:lnTo>
                    <a:pt x="252106" y="68"/>
                  </a:lnTo>
                  <a:close/>
                </a:path>
                <a:path w="333375" h="73660">
                  <a:moveTo>
                    <a:pt x="276060" y="28738"/>
                  </a:moveTo>
                  <a:lnTo>
                    <a:pt x="253250" y="28738"/>
                  </a:lnTo>
                  <a:lnTo>
                    <a:pt x="253085" y="29325"/>
                  </a:lnTo>
                  <a:lnTo>
                    <a:pt x="253069" y="31259"/>
                  </a:lnTo>
                  <a:lnTo>
                    <a:pt x="253257" y="31259"/>
                  </a:lnTo>
                  <a:lnTo>
                    <a:pt x="253914" y="31511"/>
                  </a:lnTo>
                  <a:lnTo>
                    <a:pt x="258092" y="32637"/>
                  </a:lnTo>
                  <a:lnTo>
                    <a:pt x="259054" y="32922"/>
                  </a:lnTo>
                  <a:lnTo>
                    <a:pt x="259300" y="32922"/>
                  </a:lnTo>
                  <a:lnTo>
                    <a:pt x="259900" y="33343"/>
                  </a:lnTo>
                  <a:lnTo>
                    <a:pt x="260076" y="33602"/>
                  </a:lnTo>
                  <a:lnTo>
                    <a:pt x="260205" y="33873"/>
                  </a:lnTo>
                  <a:lnTo>
                    <a:pt x="260215" y="45295"/>
                  </a:lnTo>
                  <a:lnTo>
                    <a:pt x="260066" y="46386"/>
                  </a:lnTo>
                  <a:lnTo>
                    <a:pt x="260007" y="46757"/>
                  </a:lnTo>
                  <a:lnTo>
                    <a:pt x="259929" y="47242"/>
                  </a:lnTo>
                  <a:lnTo>
                    <a:pt x="259652" y="47887"/>
                  </a:lnTo>
                  <a:lnTo>
                    <a:pt x="258422" y="49147"/>
                  </a:lnTo>
                  <a:lnTo>
                    <a:pt x="258250" y="49147"/>
                  </a:lnTo>
                  <a:lnTo>
                    <a:pt x="257804" y="49385"/>
                  </a:lnTo>
                  <a:lnTo>
                    <a:pt x="254853" y="50054"/>
                  </a:lnTo>
                  <a:lnTo>
                    <a:pt x="253002" y="50285"/>
                  </a:lnTo>
                  <a:lnTo>
                    <a:pt x="270194" y="50285"/>
                  </a:lnTo>
                  <a:lnTo>
                    <a:pt x="270743" y="49763"/>
                  </a:lnTo>
                  <a:lnTo>
                    <a:pt x="270825" y="49385"/>
                  </a:lnTo>
                  <a:lnTo>
                    <a:pt x="270933" y="46757"/>
                  </a:lnTo>
                  <a:lnTo>
                    <a:pt x="271038" y="44831"/>
                  </a:lnTo>
                  <a:lnTo>
                    <a:pt x="271106" y="40637"/>
                  </a:lnTo>
                  <a:lnTo>
                    <a:pt x="271200" y="34326"/>
                  </a:lnTo>
                  <a:lnTo>
                    <a:pt x="271283" y="33873"/>
                  </a:lnTo>
                  <a:lnTo>
                    <a:pt x="271401" y="33602"/>
                  </a:lnTo>
                  <a:lnTo>
                    <a:pt x="271620" y="33343"/>
                  </a:lnTo>
                  <a:lnTo>
                    <a:pt x="271414" y="33343"/>
                  </a:lnTo>
                  <a:lnTo>
                    <a:pt x="272391" y="32922"/>
                  </a:lnTo>
                  <a:lnTo>
                    <a:pt x="274588" y="32115"/>
                  </a:lnTo>
                  <a:lnTo>
                    <a:pt x="275088" y="31899"/>
                  </a:lnTo>
                  <a:lnTo>
                    <a:pt x="275819" y="31511"/>
                  </a:lnTo>
                  <a:lnTo>
                    <a:pt x="275947" y="31259"/>
                  </a:lnTo>
                  <a:lnTo>
                    <a:pt x="276060" y="28738"/>
                  </a:lnTo>
                  <a:close/>
                </a:path>
                <a:path w="333375" h="73660">
                  <a:moveTo>
                    <a:pt x="269548" y="4342"/>
                  </a:moveTo>
                  <a:lnTo>
                    <a:pt x="253841" y="4342"/>
                  </a:lnTo>
                  <a:lnTo>
                    <a:pt x="255259" y="4608"/>
                  </a:lnTo>
                  <a:lnTo>
                    <a:pt x="259489" y="6430"/>
                  </a:lnTo>
                  <a:lnTo>
                    <a:pt x="261487" y="7703"/>
                  </a:lnTo>
                  <a:lnTo>
                    <a:pt x="263893" y="10044"/>
                  </a:lnTo>
                  <a:lnTo>
                    <a:pt x="265300" y="11977"/>
                  </a:lnTo>
                  <a:lnTo>
                    <a:pt x="267341" y="15112"/>
                  </a:lnTo>
                  <a:lnTo>
                    <a:pt x="268709" y="15433"/>
                  </a:lnTo>
                  <a:lnTo>
                    <a:pt x="270275" y="15433"/>
                  </a:lnTo>
                  <a:lnTo>
                    <a:pt x="270311" y="10044"/>
                  </a:lnTo>
                  <a:lnTo>
                    <a:pt x="270065" y="7703"/>
                  </a:lnTo>
                  <a:lnTo>
                    <a:pt x="269954" y="6653"/>
                  </a:lnTo>
                  <a:lnTo>
                    <a:pt x="269895" y="6231"/>
                  </a:lnTo>
                  <a:lnTo>
                    <a:pt x="269772" y="5353"/>
                  </a:lnTo>
                  <a:lnTo>
                    <a:pt x="269738" y="5115"/>
                  </a:lnTo>
                  <a:lnTo>
                    <a:pt x="269613" y="4608"/>
                  </a:lnTo>
                  <a:lnTo>
                    <a:pt x="269548" y="4342"/>
                  </a:lnTo>
                  <a:close/>
                </a:path>
                <a:path w="333375" h="73660">
                  <a:moveTo>
                    <a:pt x="296476" y="50246"/>
                  </a:moveTo>
                  <a:lnTo>
                    <a:pt x="276582" y="50246"/>
                  </a:lnTo>
                  <a:lnTo>
                    <a:pt x="276506" y="52978"/>
                  </a:lnTo>
                  <a:lnTo>
                    <a:pt x="279023" y="52978"/>
                  </a:lnTo>
                  <a:lnTo>
                    <a:pt x="282618" y="52668"/>
                  </a:lnTo>
                  <a:lnTo>
                    <a:pt x="281801" y="52668"/>
                  </a:lnTo>
                  <a:lnTo>
                    <a:pt x="284545" y="52214"/>
                  </a:lnTo>
                  <a:lnTo>
                    <a:pt x="296449" y="52214"/>
                  </a:lnTo>
                  <a:lnTo>
                    <a:pt x="296476" y="50246"/>
                  </a:lnTo>
                  <a:close/>
                </a:path>
                <a:path w="333375" h="73660">
                  <a:moveTo>
                    <a:pt x="296449" y="52214"/>
                  </a:moveTo>
                  <a:lnTo>
                    <a:pt x="284545" y="52214"/>
                  </a:lnTo>
                  <a:lnTo>
                    <a:pt x="290813" y="52668"/>
                  </a:lnTo>
                  <a:lnTo>
                    <a:pt x="296132" y="52978"/>
                  </a:lnTo>
                  <a:lnTo>
                    <a:pt x="296439" y="52978"/>
                  </a:lnTo>
                  <a:lnTo>
                    <a:pt x="296449" y="52214"/>
                  </a:lnTo>
                  <a:close/>
                </a:path>
                <a:path w="333375" h="73660">
                  <a:moveTo>
                    <a:pt x="321100" y="34650"/>
                  </a:moveTo>
                  <a:lnTo>
                    <a:pt x="309144" y="34650"/>
                  </a:lnTo>
                  <a:lnTo>
                    <a:pt x="312369" y="42649"/>
                  </a:lnTo>
                  <a:lnTo>
                    <a:pt x="313831" y="46224"/>
                  </a:lnTo>
                  <a:lnTo>
                    <a:pt x="313929" y="46465"/>
                  </a:lnTo>
                  <a:lnTo>
                    <a:pt x="313967" y="48233"/>
                  </a:lnTo>
                  <a:lnTo>
                    <a:pt x="313515" y="48665"/>
                  </a:lnTo>
                  <a:lnTo>
                    <a:pt x="312216" y="49065"/>
                  </a:lnTo>
                  <a:lnTo>
                    <a:pt x="311143" y="49331"/>
                  </a:lnTo>
                  <a:lnTo>
                    <a:pt x="306930" y="50246"/>
                  </a:lnTo>
                  <a:lnTo>
                    <a:pt x="306809" y="52978"/>
                  </a:lnTo>
                  <a:lnTo>
                    <a:pt x="306471" y="52978"/>
                  </a:lnTo>
                  <a:lnTo>
                    <a:pt x="315349" y="52509"/>
                  </a:lnTo>
                  <a:lnTo>
                    <a:pt x="333174" y="52509"/>
                  </a:lnTo>
                  <a:lnTo>
                    <a:pt x="333153" y="51005"/>
                  </a:lnTo>
                  <a:lnTo>
                    <a:pt x="333042" y="50246"/>
                  </a:lnTo>
                  <a:lnTo>
                    <a:pt x="333346" y="50246"/>
                  </a:lnTo>
                  <a:lnTo>
                    <a:pt x="331763" y="49640"/>
                  </a:lnTo>
                  <a:lnTo>
                    <a:pt x="330589" y="49331"/>
                  </a:lnTo>
                  <a:lnTo>
                    <a:pt x="328415" y="49065"/>
                  </a:lnTo>
                  <a:lnTo>
                    <a:pt x="327238" y="48665"/>
                  </a:lnTo>
                  <a:lnTo>
                    <a:pt x="327472" y="48665"/>
                  </a:lnTo>
                  <a:lnTo>
                    <a:pt x="327151" y="48394"/>
                  </a:lnTo>
                  <a:lnTo>
                    <a:pt x="326921" y="48233"/>
                  </a:lnTo>
                  <a:lnTo>
                    <a:pt x="326536" y="47642"/>
                  </a:lnTo>
                  <a:lnTo>
                    <a:pt x="324952" y="44363"/>
                  </a:lnTo>
                  <a:lnTo>
                    <a:pt x="324214" y="42649"/>
                  </a:lnTo>
                  <a:lnTo>
                    <a:pt x="323731" y="41281"/>
                  </a:lnTo>
                  <a:lnTo>
                    <a:pt x="322899" y="39042"/>
                  </a:lnTo>
                  <a:lnTo>
                    <a:pt x="322057" y="36871"/>
                  </a:lnTo>
                  <a:lnTo>
                    <a:pt x="321100" y="34650"/>
                  </a:lnTo>
                  <a:close/>
                </a:path>
                <a:path w="333375" h="73660">
                  <a:moveTo>
                    <a:pt x="333174" y="52509"/>
                  </a:moveTo>
                  <a:lnTo>
                    <a:pt x="324239" y="52509"/>
                  </a:lnTo>
                  <a:lnTo>
                    <a:pt x="330215" y="52978"/>
                  </a:lnTo>
                  <a:lnTo>
                    <a:pt x="333181" y="52978"/>
                  </a:lnTo>
                  <a:lnTo>
                    <a:pt x="333174" y="52509"/>
                  </a:lnTo>
                  <a:close/>
                </a:path>
                <a:path w="333375" h="73660">
                  <a:moveTo>
                    <a:pt x="294301" y="49640"/>
                  </a:moveTo>
                  <a:lnTo>
                    <a:pt x="279056" y="49640"/>
                  </a:lnTo>
                  <a:lnTo>
                    <a:pt x="276378" y="50246"/>
                  </a:lnTo>
                  <a:lnTo>
                    <a:pt x="298376" y="50246"/>
                  </a:lnTo>
                  <a:lnTo>
                    <a:pt x="294301" y="49640"/>
                  </a:lnTo>
                  <a:close/>
                </a:path>
                <a:path w="333375" h="73660">
                  <a:moveTo>
                    <a:pt x="291096" y="49065"/>
                  </a:moveTo>
                  <a:lnTo>
                    <a:pt x="281939" y="49065"/>
                  </a:lnTo>
                  <a:lnTo>
                    <a:pt x="281015" y="49331"/>
                  </a:lnTo>
                  <a:lnTo>
                    <a:pt x="280852" y="49331"/>
                  </a:lnTo>
                  <a:lnTo>
                    <a:pt x="279245" y="49640"/>
                  </a:lnTo>
                  <a:lnTo>
                    <a:pt x="294576" y="49640"/>
                  </a:lnTo>
                  <a:lnTo>
                    <a:pt x="292090" y="49331"/>
                  </a:lnTo>
                  <a:lnTo>
                    <a:pt x="291096" y="49065"/>
                  </a:lnTo>
                  <a:close/>
                </a:path>
                <a:path w="333375" h="73660">
                  <a:moveTo>
                    <a:pt x="306650" y="0"/>
                  </a:moveTo>
                  <a:lnTo>
                    <a:pt x="302296" y="0"/>
                  </a:lnTo>
                  <a:lnTo>
                    <a:pt x="284661" y="46224"/>
                  </a:lnTo>
                  <a:lnTo>
                    <a:pt x="284343" y="46840"/>
                  </a:lnTo>
                  <a:lnTo>
                    <a:pt x="283893" y="47642"/>
                  </a:lnTo>
                  <a:lnTo>
                    <a:pt x="283476" y="48233"/>
                  </a:lnTo>
                  <a:lnTo>
                    <a:pt x="282332" y="49065"/>
                  </a:lnTo>
                  <a:lnTo>
                    <a:pt x="290851" y="49065"/>
                  </a:lnTo>
                  <a:lnTo>
                    <a:pt x="289834" y="48233"/>
                  </a:lnTo>
                  <a:lnTo>
                    <a:pt x="289527" y="47642"/>
                  </a:lnTo>
                  <a:lnTo>
                    <a:pt x="289584" y="46224"/>
                  </a:lnTo>
                  <a:lnTo>
                    <a:pt x="289784" y="45472"/>
                  </a:lnTo>
                  <a:lnTo>
                    <a:pt x="292059" y="39042"/>
                  </a:lnTo>
                  <a:lnTo>
                    <a:pt x="293228" y="35896"/>
                  </a:lnTo>
                  <a:lnTo>
                    <a:pt x="293772" y="34650"/>
                  </a:lnTo>
                  <a:lnTo>
                    <a:pt x="321100" y="34650"/>
                  </a:lnTo>
                  <a:lnTo>
                    <a:pt x="320614" y="33524"/>
                  </a:lnTo>
                  <a:lnTo>
                    <a:pt x="319394" y="30467"/>
                  </a:lnTo>
                  <a:lnTo>
                    <a:pt x="295363" y="30467"/>
                  </a:lnTo>
                  <a:lnTo>
                    <a:pt x="301224" y="14871"/>
                  </a:lnTo>
                  <a:lnTo>
                    <a:pt x="312986" y="14871"/>
                  </a:lnTo>
                  <a:lnTo>
                    <a:pt x="307013" y="723"/>
                  </a:lnTo>
                  <a:lnTo>
                    <a:pt x="306650" y="0"/>
                  </a:lnTo>
                  <a:close/>
                </a:path>
                <a:path w="333375" h="73660">
                  <a:moveTo>
                    <a:pt x="312986" y="14871"/>
                  </a:moveTo>
                  <a:lnTo>
                    <a:pt x="301224" y="14871"/>
                  </a:lnTo>
                  <a:lnTo>
                    <a:pt x="302027" y="16531"/>
                  </a:lnTo>
                  <a:lnTo>
                    <a:pt x="303071" y="18954"/>
                  </a:lnTo>
                  <a:lnTo>
                    <a:pt x="305645" y="25300"/>
                  </a:lnTo>
                  <a:lnTo>
                    <a:pt x="306689" y="28080"/>
                  </a:lnTo>
                  <a:lnTo>
                    <a:pt x="307495" y="30467"/>
                  </a:lnTo>
                  <a:lnTo>
                    <a:pt x="319394" y="30467"/>
                  </a:lnTo>
                  <a:lnTo>
                    <a:pt x="317006" y="24203"/>
                  </a:lnTo>
                  <a:lnTo>
                    <a:pt x="315592" y="20793"/>
                  </a:lnTo>
                  <a:lnTo>
                    <a:pt x="314004" y="17283"/>
                  </a:lnTo>
                  <a:lnTo>
                    <a:pt x="312986" y="14871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1724486" y="6179911"/>
            <a:ext cx="1017269" cy="103505"/>
            <a:chOff x="1724486" y="6179911"/>
            <a:chExt cx="1017269" cy="103505"/>
          </a:xfrm>
        </p:grpSpPr>
        <p:sp>
          <p:nvSpPr>
            <p:cNvPr id="8" name="object 8" descr=""/>
            <p:cNvSpPr/>
            <p:nvPr/>
          </p:nvSpPr>
          <p:spPr>
            <a:xfrm>
              <a:off x="1724486" y="6179911"/>
              <a:ext cx="225425" cy="103505"/>
            </a:xfrm>
            <a:custGeom>
              <a:avLst/>
              <a:gdLst/>
              <a:ahLst/>
              <a:cxnLst/>
              <a:rect l="l" t="t" r="r" b="b"/>
              <a:pathLst>
                <a:path w="225425" h="103504">
                  <a:moveTo>
                    <a:pt x="225270" y="0"/>
                  </a:moveTo>
                  <a:lnTo>
                    <a:pt x="0" y="0"/>
                  </a:lnTo>
                  <a:lnTo>
                    <a:pt x="0" y="103021"/>
                  </a:lnTo>
                  <a:lnTo>
                    <a:pt x="225270" y="103021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FED4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986731" y="6204351"/>
              <a:ext cx="755015" cy="74295"/>
            </a:xfrm>
            <a:custGeom>
              <a:avLst/>
              <a:gdLst/>
              <a:ahLst/>
              <a:cxnLst/>
              <a:rect l="l" t="t" r="r" b="b"/>
              <a:pathLst>
                <a:path w="755014" h="74295">
                  <a:moveTo>
                    <a:pt x="50408" y="38455"/>
                  </a:moveTo>
                  <a:lnTo>
                    <a:pt x="46897" y="38455"/>
                  </a:lnTo>
                  <a:lnTo>
                    <a:pt x="46228" y="40464"/>
                  </a:lnTo>
                  <a:lnTo>
                    <a:pt x="45576" y="42019"/>
                  </a:lnTo>
                  <a:lnTo>
                    <a:pt x="44427" y="43895"/>
                  </a:lnTo>
                  <a:lnTo>
                    <a:pt x="43543" y="44888"/>
                  </a:lnTo>
                  <a:lnTo>
                    <a:pt x="42771" y="45568"/>
                  </a:lnTo>
                  <a:lnTo>
                    <a:pt x="42206" y="46318"/>
                  </a:lnTo>
                  <a:lnTo>
                    <a:pt x="41004" y="47070"/>
                  </a:lnTo>
                  <a:lnTo>
                    <a:pt x="37550" y="48463"/>
                  </a:lnTo>
                  <a:lnTo>
                    <a:pt x="39077" y="48463"/>
                  </a:lnTo>
                  <a:lnTo>
                    <a:pt x="33299" y="49306"/>
                  </a:lnTo>
                  <a:lnTo>
                    <a:pt x="3872" y="49306"/>
                  </a:lnTo>
                  <a:lnTo>
                    <a:pt x="2207" y="49557"/>
                  </a:lnTo>
                  <a:lnTo>
                    <a:pt x="1036" y="49791"/>
                  </a:lnTo>
                  <a:lnTo>
                    <a:pt x="204" y="50032"/>
                  </a:lnTo>
                  <a:lnTo>
                    <a:pt x="14" y="50540"/>
                  </a:lnTo>
                  <a:lnTo>
                    <a:pt x="0" y="53341"/>
                  </a:lnTo>
                  <a:lnTo>
                    <a:pt x="681" y="53341"/>
                  </a:lnTo>
                  <a:lnTo>
                    <a:pt x="5983" y="52927"/>
                  </a:lnTo>
                  <a:lnTo>
                    <a:pt x="7442" y="52927"/>
                  </a:lnTo>
                  <a:lnTo>
                    <a:pt x="15776" y="52682"/>
                  </a:lnTo>
                  <a:lnTo>
                    <a:pt x="49327" y="52682"/>
                  </a:lnTo>
                  <a:lnTo>
                    <a:pt x="49496" y="51642"/>
                  </a:lnTo>
                  <a:lnTo>
                    <a:pt x="49604" y="50540"/>
                  </a:lnTo>
                  <a:lnTo>
                    <a:pt x="49726" y="49306"/>
                  </a:lnTo>
                  <a:lnTo>
                    <a:pt x="49810" y="48463"/>
                  </a:lnTo>
                  <a:lnTo>
                    <a:pt x="49901" y="47538"/>
                  </a:lnTo>
                  <a:lnTo>
                    <a:pt x="50021" y="46318"/>
                  </a:lnTo>
                  <a:lnTo>
                    <a:pt x="50095" y="45568"/>
                  </a:lnTo>
                  <a:lnTo>
                    <a:pt x="50162" y="44888"/>
                  </a:lnTo>
                  <a:lnTo>
                    <a:pt x="50371" y="42019"/>
                  </a:lnTo>
                  <a:lnTo>
                    <a:pt x="50408" y="38455"/>
                  </a:lnTo>
                  <a:close/>
                </a:path>
                <a:path w="755014" h="74295">
                  <a:moveTo>
                    <a:pt x="49327" y="52682"/>
                  </a:moveTo>
                  <a:lnTo>
                    <a:pt x="27338" y="52682"/>
                  </a:lnTo>
                  <a:lnTo>
                    <a:pt x="34117" y="52927"/>
                  </a:lnTo>
                  <a:lnTo>
                    <a:pt x="36897" y="52927"/>
                  </a:lnTo>
                  <a:lnTo>
                    <a:pt x="42537" y="53341"/>
                  </a:lnTo>
                  <a:lnTo>
                    <a:pt x="49082" y="53341"/>
                  </a:lnTo>
                  <a:lnTo>
                    <a:pt x="49259" y="52927"/>
                  </a:lnTo>
                  <a:lnTo>
                    <a:pt x="49327" y="52682"/>
                  </a:lnTo>
                  <a:close/>
                </a:path>
                <a:path w="755014" h="74295">
                  <a:moveTo>
                    <a:pt x="19551" y="48463"/>
                  </a:moveTo>
                  <a:lnTo>
                    <a:pt x="9416" y="48463"/>
                  </a:lnTo>
                  <a:lnTo>
                    <a:pt x="6055" y="49306"/>
                  </a:lnTo>
                  <a:lnTo>
                    <a:pt x="20478" y="49306"/>
                  </a:lnTo>
                  <a:lnTo>
                    <a:pt x="19551" y="48463"/>
                  </a:lnTo>
                  <a:close/>
                </a:path>
                <a:path w="755014" h="74295">
                  <a:moveTo>
                    <a:pt x="28145" y="1275"/>
                  </a:moveTo>
                  <a:lnTo>
                    <a:pt x="844" y="1275"/>
                  </a:lnTo>
                  <a:lnTo>
                    <a:pt x="887" y="3845"/>
                  </a:lnTo>
                  <a:lnTo>
                    <a:pt x="1022" y="3845"/>
                  </a:lnTo>
                  <a:lnTo>
                    <a:pt x="1256" y="4050"/>
                  </a:lnTo>
                  <a:lnTo>
                    <a:pt x="2014" y="4356"/>
                  </a:lnTo>
                  <a:lnTo>
                    <a:pt x="3387" y="4676"/>
                  </a:lnTo>
                  <a:lnTo>
                    <a:pt x="3995" y="4867"/>
                  </a:lnTo>
                  <a:lnTo>
                    <a:pt x="6455" y="5817"/>
                  </a:lnTo>
                  <a:lnTo>
                    <a:pt x="7556" y="6167"/>
                  </a:lnTo>
                  <a:lnTo>
                    <a:pt x="8330" y="6520"/>
                  </a:lnTo>
                  <a:lnTo>
                    <a:pt x="8679" y="7085"/>
                  </a:lnTo>
                  <a:lnTo>
                    <a:pt x="8755" y="7744"/>
                  </a:lnTo>
                  <a:lnTo>
                    <a:pt x="8856" y="8629"/>
                  </a:lnTo>
                  <a:lnTo>
                    <a:pt x="9046" y="11445"/>
                  </a:lnTo>
                  <a:lnTo>
                    <a:pt x="9007" y="16066"/>
                  </a:lnTo>
                  <a:lnTo>
                    <a:pt x="8863" y="24080"/>
                  </a:lnTo>
                  <a:lnTo>
                    <a:pt x="8792" y="38455"/>
                  </a:lnTo>
                  <a:lnTo>
                    <a:pt x="8700" y="40464"/>
                  </a:lnTo>
                  <a:lnTo>
                    <a:pt x="8644" y="47819"/>
                  </a:lnTo>
                  <a:lnTo>
                    <a:pt x="8485" y="48463"/>
                  </a:lnTo>
                  <a:lnTo>
                    <a:pt x="19862" y="48463"/>
                  </a:lnTo>
                  <a:lnTo>
                    <a:pt x="19953" y="36485"/>
                  </a:lnTo>
                  <a:lnTo>
                    <a:pt x="20019" y="28487"/>
                  </a:lnTo>
                  <a:lnTo>
                    <a:pt x="20138" y="24080"/>
                  </a:lnTo>
                  <a:lnTo>
                    <a:pt x="20217" y="7744"/>
                  </a:lnTo>
                  <a:lnTo>
                    <a:pt x="20309" y="6520"/>
                  </a:lnTo>
                  <a:lnTo>
                    <a:pt x="20394" y="6325"/>
                  </a:lnTo>
                  <a:lnTo>
                    <a:pt x="20485" y="6167"/>
                  </a:lnTo>
                  <a:lnTo>
                    <a:pt x="21182" y="5817"/>
                  </a:lnTo>
                  <a:lnTo>
                    <a:pt x="26065" y="4676"/>
                  </a:lnTo>
                  <a:lnTo>
                    <a:pt x="26611" y="4676"/>
                  </a:lnTo>
                  <a:lnTo>
                    <a:pt x="27774" y="4356"/>
                  </a:lnTo>
                  <a:lnTo>
                    <a:pt x="28231" y="3845"/>
                  </a:lnTo>
                  <a:lnTo>
                    <a:pt x="28274" y="1451"/>
                  </a:lnTo>
                  <a:lnTo>
                    <a:pt x="28145" y="1275"/>
                  </a:lnTo>
                  <a:close/>
                </a:path>
                <a:path w="755014" h="74295">
                  <a:moveTo>
                    <a:pt x="81493" y="22014"/>
                  </a:moveTo>
                  <a:lnTo>
                    <a:pt x="72004" y="22014"/>
                  </a:lnTo>
                  <a:lnTo>
                    <a:pt x="72942" y="22418"/>
                  </a:lnTo>
                  <a:lnTo>
                    <a:pt x="74361" y="24533"/>
                  </a:lnTo>
                  <a:lnTo>
                    <a:pt x="74462" y="25102"/>
                  </a:lnTo>
                  <a:lnTo>
                    <a:pt x="74569" y="25700"/>
                  </a:lnTo>
                  <a:lnTo>
                    <a:pt x="74685" y="33710"/>
                  </a:lnTo>
                  <a:lnTo>
                    <a:pt x="64418" y="37843"/>
                  </a:lnTo>
                  <a:lnTo>
                    <a:pt x="61912" y="38938"/>
                  </a:lnTo>
                  <a:lnTo>
                    <a:pt x="55141" y="45676"/>
                  </a:lnTo>
                  <a:lnTo>
                    <a:pt x="55165" y="49871"/>
                  </a:lnTo>
                  <a:lnTo>
                    <a:pt x="55602" y="50896"/>
                  </a:lnTo>
                  <a:lnTo>
                    <a:pt x="58303" y="53290"/>
                  </a:lnTo>
                  <a:lnTo>
                    <a:pt x="58457" y="53290"/>
                  </a:lnTo>
                  <a:lnTo>
                    <a:pt x="60278" y="53809"/>
                  </a:lnTo>
                  <a:lnTo>
                    <a:pt x="66096" y="53809"/>
                  </a:lnTo>
                  <a:lnTo>
                    <a:pt x="68659" y="53290"/>
                  </a:lnTo>
                  <a:lnTo>
                    <a:pt x="72505" y="51390"/>
                  </a:lnTo>
                  <a:lnTo>
                    <a:pt x="72663" y="51390"/>
                  </a:lnTo>
                  <a:lnTo>
                    <a:pt x="74265" y="49871"/>
                  </a:lnTo>
                  <a:lnTo>
                    <a:pt x="67222" y="49871"/>
                  </a:lnTo>
                  <a:lnTo>
                    <a:pt x="66416" y="49496"/>
                  </a:lnTo>
                  <a:lnTo>
                    <a:pt x="65039" y="48013"/>
                  </a:lnTo>
                  <a:lnTo>
                    <a:pt x="64900" y="47660"/>
                  </a:lnTo>
                  <a:lnTo>
                    <a:pt x="64817" y="47434"/>
                  </a:lnTo>
                  <a:lnTo>
                    <a:pt x="64766" y="47297"/>
                  </a:lnTo>
                  <a:lnTo>
                    <a:pt x="64673" y="44603"/>
                  </a:lnTo>
                  <a:lnTo>
                    <a:pt x="64858" y="43855"/>
                  </a:lnTo>
                  <a:lnTo>
                    <a:pt x="64940" y="43520"/>
                  </a:lnTo>
                  <a:lnTo>
                    <a:pt x="74646" y="36485"/>
                  </a:lnTo>
                  <a:lnTo>
                    <a:pt x="83511" y="36485"/>
                  </a:lnTo>
                  <a:lnTo>
                    <a:pt x="83494" y="28163"/>
                  </a:lnTo>
                  <a:lnTo>
                    <a:pt x="83366" y="27000"/>
                  </a:lnTo>
                  <a:lnTo>
                    <a:pt x="83306" y="26449"/>
                  </a:lnTo>
                  <a:lnTo>
                    <a:pt x="83224" y="25700"/>
                  </a:lnTo>
                  <a:lnTo>
                    <a:pt x="82022" y="22590"/>
                  </a:lnTo>
                  <a:lnTo>
                    <a:pt x="81493" y="22014"/>
                  </a:lnTo>
                  <a:close/>
                </a:path>
                <a:path w="755014" h="74295">
                  <a:moveTo>
                    <a:pt x="85158" y="53290"/>
                  </a:moveTo>
                  <a:lnTo>
                    <a:pt x="80357" y="53290"/>
                  </a:lnTo>
                  <a:lnTo>
                    <a:pt x="81223" y="53568"/>
                  </a:lnTo>
                  <a:lnTo>
                    <a:pt x="84355" y="53568"/>
                  </a:lnTo>
                  <a:lnTo>
                    <a:pt x="85158" y="53290"/>
                  </a:lnTo>
                  <a:close/>
                </a:path>
                <a:path w="755014" h="74295">
                  <a:moveTo>
                    <a:pt x="83993" y="47660"/>
                  </a:moveTo>
                  <a:lnTo>
                    <a:pt x="75607" y="47660"/>
                  </a:lnTo>
                  <a:lnTo>
                    <a:pt x="76390" y="49496"/>
                  </a:lnTo>
                  <a:lnTo>
                    <a:pt x="76474" y="49695"/>
                  </a:lnTo>
                  <a:lnTo>
                    <a:pt x="76553" y="49871"/>
                  </a:lnTo>
                  <a:lnTo>
                    <a:pt x="77587" y="51390"/>
                  </a:lnTo>
                  <a:lnTo>
                    <a:pt x="80073" y="53290"/>
                  </a:lnTo>
                  <a:lnTo>
                    <a:pt x="85456" y="53290"/>
                  </a:lnTo>
                  <a:lnTo>
                    <a:pt x="88983" y="48221"/>
                  </a:lnTo>
                  <a:lnTo>
                    <a:pt x="84654" y="48221"/>
                  </a:lnTo>
                  <a:lnTo>
                    <a:pt x="84254" y="48013"/>
                  </a:lnTo>
                  <a:lnTo>
                    <a:pt x="83993" y="47660"/>
                  </a:lnTo>
                  <a:close/>
                </a:path>
                <a:path w="755014" h="74295">
                  <a:moveTo>
                    <a:pt x="83511" y="36485"/>
                  </a:moveTo>
                  <a:lnTo>
                    <a:pt x="74646" y="36485"/>
                  </a:lnTo>
                  <a:lnTo>
                    <a:pt x="74685" y="45148"/>
                  </a:lnTo>
                  <a:lnTo>
                    <a:pt x="74498" y="45676"/>
                  </a:lnTo>
                  <a:lnTo>
                    <a:pt x="74451" y="45810"/>
                  </a:lnTo>
                  <a:lnTo>
                    <a:pt x="74352" y="46090"/>
                  </a:lnTo>
                  <a:lnTo>
                    <a:pt x="74122" y="46602"/>
                  </a:lnTo>
                  <a:lnTo>
                    <a:pt x="73492" y="47297"/>
                  </a:lnTo>
                  <a:lnTo>
                    <a:pt x="73368" y="47434"/>
                  </a:lnTo>
                  <a:lnTo>
                    <a:pt x="72401" y="48221"/>
                  </a:lnTo>
                  <a:lnTo>
                    <a:pt x="70740" y="49496"/>
                  </a:lnTo>
                  <a:lnTo>
                    <a:pt x="69634" y="49871"/>
                  </a:lnTo>
                  <a:lnTo>
                    <a:pt x="74265" y="49871"/>
                  </a:lnTo>
                  <a:lnTo>
                    <a:pt x="74451" y="49695"/>
                  </a:lnTo>
                  <a:lnTo>
                    <a:pt x="75607" y="47660"/>
                  </a:lnTo>
                  <a:lnTo>
                    <a:pt x="83993" y="47660"/>
                  </a:lnTo>
                  <a:lnTo>
                    <a:pt x="83826" y="47434"/>
                  </a:lnTo>
                  <a:lnTo>
                    <a:pt x="83724" y="47297"/>
                  </a:lnTo>
                  <a:lnTo>
                    <a:pt x="83611" y="47044"/>
                  </a:lnTo>
                  <a:lnTo>
                    <a:pt x="83511" y="36485"/>
                  </a:lnTo>
                  <a:close/>
                </a:path>
                <a:path w="755014" h="74295">
                  <a:moveTo>
                    <a:pt x="87826" y="45810"/>
                  </a:moveTo>
                  <a:lnTo>
                    <a:pt x="87102" y="46090"/>
                  </a:lnTo>
                  <a:lnTo>
                    <a:pt x="86103" y="47660"/>
                  </a:lnTo>
                  <a:lnTo>
                    <a:pt x="85855" y="48013"/>
                  </a:lnTo>
                  <a:lnTo>
                    <a:pt x="85578" y="48221"/>
                  </a:lnTo>
                  <a:lnTo>
                    <a:pt x="88983" y="48221"/>
                  </a:lnTo>
                  <a:lnTo>
                    <a:pt x="89039" y="48013"/>
                  </a:lnTo>
                  <a:lnTo>
                    <a:pt x="89143" y="46828"/>
                  </a:lnTo>
                  <a:lnTo>
                    <a:pt x="88995" y="46602"/>
                  </a:lnTo>
                  <a:lnTo>
                    <a:pt x="87826" y="45810"/>
                  </a:lnTo>
                  <a:close/>
                </a:path>
                <a:path w="755014" h="74295">
                  <a:moveTo>
                    <a:pt x="76021" y="19443"/>
                  </a:moveTo>
                  <a:lnTo>
                    <a:pt x="70552" y="19443"/>
                  </a:lnTo>
                  <a:lnTo>
                    <a:pt x="67678" y="19839"/>
                  </a:lnTo>
                  <a:lnTo>
                    <a:pt x="54666" y="30643"/>
                  </a:lnTo>
                  <a:lnTo>
                    <a:pt x="54666" y="32692"/>
                  </a:lnTo>
                  <a:lnTo>
                    <a:pt x="54856" y="33149"/>
                  </a:lnTo>
                  <a:lnTo>
                    <a:pt x="55227" y="33473"/>
                  </a:lnTo>
                  <a:lnTo>
                    <a:pt x="56084" y="33473"/>
                  </a:lnTo>
                  <a:lnTo>
                    <a:pt x="57141" y="33149"/>
                  </a:lnTo>
                  <a:lnTo>
                    <a:pt x="59058" y="32237"/>
                  </a:lnTo>
                  <a:lnTo>
                    <a:pt x="59778" y="31935"/>
                  </a:lnTo>
                  <a:lnTo>
                    <a:pt x="63814" y="26449"/>
                  </a:lnTo>
                  <a:lnTo>
                    <a:pt x="64031" y="25700"/>
                  </a:lnTo>
                  <a:lnTo>
                    <a:pt x="69322" y="22014"/>
                  </a:lnTo>
                  <a:lnTo>
                    <a:pt x="81493" y="22014"/>
                  </a:lnTo>
                  <a:lnTo>
                    <a:pt x="80946" y="21417"/>
                  </a:lnTo>
                  <a:lnTo>
                    <a:pt x="77867" y="19839"/>
                  </a:lnTo>
                  <a:lnTo>
                    <a:pt x="76021" y="19443"/>
                  </a:lnTo>
                  <a:close/>
                </a:path>
                <a:path w="755014" h="74295">
                  <a:moveTo>
                    <a:pt x="95228" y="71038"/>
                  </a:moveTo>
                  <a:lnTo>
                    <a:pt x="94945" y="71038"/>
                  </a:lnTo>
                  <a:lnTo>
                    <a:pt x="97765" y="72490"/>
                  </a:lnTo>
                  <a:lnTo>
                    <a:pt x="103414" y="73879"/>
                  </a:lnTo>
                  <a:lnTo>
                    <a:pt x="106610" y="74228"/>
                  </a:lnTo>
                  <a:lnTo>
                    <a:pt x="113468" y="74228"/>
                  </a:lnTo>
                  <a:lnTo>
                    <a:pt x="116351" y="73879"/>
                  </a:lnTo>
                  <a:lnTo>
                    <a:pt x="122324" y="72353"/>
                  </a:lnTo>
                  <a:lnTo>
                    <a:pt x="124122" y="71658"/>
                  </a:lnTo>
                  <a:lnTo>
                    <a:pt x="95866" y="71658"/>
                  </a:lnTo>
                  <a:lnTo>
                    <a:pt x="95228" y="71038"/>
                  </a:lnTo>
                  <a:close/>
                </a:path>
                <a:path w="755014" h="74295">
                  <a:moveTo>
                    <a:pt x="118001" y="71038"/>
                  </a:moveTo>
                  <a:lnTo>
                    <a:pt x="105508" y="71038"/>
                  </a:lnTo>
                  <a:lnTo>
                    <a:pt x="107770" y="71658"/>
                  </a:lnTo>
                  <a:lnTo>
                    <a:pt x="112623" y="71658"/>
                  </a:lnTo>
                  <a:lnTo>
                    <a:pt x="118001" y="71038"/>
                  </a:lnTo>
                  <a:close/>
                </a:path>
                <a:path w="755014" h="74295">
                  <a:moveTo>
                    <a:pt x="115444" y="19547"/>
                  </a:moveTo>
                  <a:lnTo>
                    <a:pt x="107698" y="19547"/>
                  </a:lnTo>
                  <a:lnTo>
                    <a:pt x="104596" y="20167"/>
                  </a:lnTo>
                  <a:lnTo>
                    <a:pt x="104752" y="20167"/>
                  </a:lnTo>
                  <a:lnTo>
                    <a:pt x="99304" y="22989"/>
                  </a:lnTo>
                  <a:lnTo>
                    <a:pt x="99457" y="22989"/>
                  </a:lnTo>
                  <a:lnTo>
                    <a:pt x="97570" y="24869"/>
                  </a:lnTo>
                  <a:lnTo>
                    <a:pt x="96186" y="27388"/>
                  </a:lnTo>
                  <a:lnTo>
                    <a:pt x="96069" y="27600"/>
                  </a:lnTo>
                  <a:lnTo>
                    <a:pt x="95600" y="28886"/>
                  </a:lnTo>
                  <a:lnTo>
                    <a:pt x="95344" y="29664"/>
                  </a:lnTo>
                  <a:lnTo>
                    <a:pt x="95025" y="31301"/>
                  </a:lnTo>
                  <a:lnTo>
                    <a:pt x="95134" y="35186"/>
                  </a:lnTo>
                  <a:lnTo>
                    <a:pt x="95663" y="36766"/>
                  </a:lnTo>
                  <a:lnTo>
                    <a:pt x="97941" y="40172"/>
                  </a:lnTo>
                  <a:lnTo>
                    <a:pt x="99766" y="41695"/>
                  </a:lnTo>
                  <a:lnTo>
                    <a:pt x="102420" y="43279"/>
                  </a:lnTo>
                  <a:lnTo>
                    <a:pt x="97197" y="46253"/>
                  </a:lnTo>
                  <a:lnTo>
                    <a:pt x="94230" y="48088"/>
                  </a:lnTo>
                  <a:lnTo>
                    <a:pt x="92973" y="49349"/>
                  </a:lnTo>
                  <a:lnTo>
                    <a:pt x="92653" y="50274"/>
                  </a:lnTo>
                  <a:lnTo>
                    <a:pt x="92653" y="52981"/>
                  </a:lnTo>
                  <a:lnTo>
                    <a:pt x="93257" y="54338"/>
                  </a:lnTo>
                  <a:lnTo>
                    <a:pt x="95663" y="56775"/>
                  </a:lnTo>
                  <a:lnTo>
                    <a:pt x="98074" y="57840"/>
                  </a:lnTo>
                  <a:lnTo>
                    <a:pt x="101693" y="58752"/>
                  </a:lnTo>
                  <a:lnTo>
                    <a:pt x="97321" y="60214"/>
                  </a:lnTo>
                  <a:lnTo>
                    <a:pt x="94670" y="61441"/>
                  </a:lnTo>
                  <a:lnTo>
                    <a:pt x="92606" y="63503"/>
                  </a:lnTo>
                  <a:lnTo>
                    <a:pt x="92193" y="64437"/>
                  </a:lnTo>
                  <a:lnTo>
                    <a:pt x="92088" y="67327"/>
                  </a:lnTo>
                  <a:lnTo>
                    <a:pt x="92596" y="68367"/>
                  </a:lnTo>
                  <a:lnTo>
                    <a:pt x="92704" y="68587"/>
                  </a:lnTo>
                  <a:lnTo>
                    <a:pt x="95228" y="71038"/>
                  </a:lnTo>
                  <a:lnTo>
                    <a:pt x="105508" y="71038"/>
                  </a:lnTo>
                  <a:lnTo>
                    <a:pt x="102870" y="70316"/>
                  </a:lnTo>
                  <a:lnTo>
                    <a:pt x="101496" y="69598"/>
                  </a:lnTo>
                  <a:lnTo>
                    <a:pt x="99817" y="67737"/>
                  </a:lnTo>
                  <a:lnTo>
                    <a:pt x="99399" y="66805"/>
                  </a:lnTo>
                  <a:lnTo>
                    <a:pt x="99526" y="63856"/>
                  </a:lnTo>
                  <a:lnTo>
                    <a:pt x="100116" y="62734"/>
                  </a:lnTo>
                  <a:lnTo>
                    <a:pt x="100845" y="62175"/>
                  </a:lnTo>
                  <a:lnTo>
                    <a:pt x="103125" y="60534"/>
                  </a:lnTo>
                  <a:lnTo>
                    <a:pt x="104860" y="60214"/>
                  </a:lnTo>
                  <a:lnTo>
                    <a:pt x="131036" y="60214"/>
                  </a:lnTo>
                  <a:lnTo>
                    <a:pt x="131036" y="59263"/>
                  </a:lnTo>
                  <a:lnTo>
                    <a:pt x="129767" y="56775"/>
                  </a:lnTo>
                  <a:lnTo>
                    <a:pt x="124643" y="52697"/>
                  </a:lnTo>
                  <a:lnTo>
                    <a:pt x="120157" y="51681"/>
                  </a:lnTo>
                  <a:lnTo>
                    <a:pt x="104197" y="51681"/>
                  </a:lnTo>
                  <a:lnTo>
                    <a:pt x="102209" y="51357"/>
                  </a:lnTo>
                  <a:lnTo>
                    <a:pt x="102081" y="51357"/>
                  </a:lnTo>
                  <a:lnTo>
                    <a:pt x="101296" y="51062"/>
                  </a:lnTo>
                  <a:lnTo>
                    <a:pt x="100435" y="50274"/>
                  </a:lnTo>
                  <a:lnTo>
                    <a:pt x="100127" y="49723"/>
                  </a:lnTo>
                  <a:lnTo>
                    <a:pt x="100127" y="48596"/>
                  </a:lnTo>
                  <a:lnTo>
                    <a:pt x="100357" y="48088"/>
                  </a:lnTo>
                  <a:lnTo>
                    <a:pt x="101722" y="46775"/>
                  </a:lnTo>
                  <a:lnTo>
                    <a:pt x="103316" y="45706"/>
                  </a:lnTo>
                  <a:lnTo>
                    <a:pt x="105403" y="44550"/>
                  </a:lnTo>
                  <a:lnTo>
                    <a:pt x="118670" y="44550"/>
                  </a:lnTo>
                  <a:lnTo>
                    <a:pt x="122351" y="42595"/>
                  </a:lnTo>
                  <a:lnTo>
                    <a:pt x="110829" y="42595"/>
                  </a:lnTo>
                  <a:lnTo>
                    <a:pt x="109930" y="42415"/>
                  </a:lnTo>
                  <a:lnTo>
                    <a:pt x="105390" y="38214"/>
                  </a:lnTo>
                  <a:lnTo>
                    <a:pt x="105070" y="37545"/>
                  </a:lnTo>
                  <a:lnTo>
                    <a:pt x="104945" y="37054"/>
                  </a:lnTo>
                  <a:lnTo>
                    <a:pt x="104881" y="27388"/>
                  </a:lnTo>
                  <a:lnTo>
                    <a:pt x="105037" y="26770"/>
                  </a:lnTo>
                  <a:lnTo>
                    <a:pt x="107154" y="23609"/>
                  </a:lnTo>
                  <a:lnTo>
                    <a:pt x="108638" y="22457"/>
                  </a:lnTo>
                  <a:lnTo>
                    <a:pt x="109612" y="22457"/>
                  </a:lnTo>
                  <a:lnTo>
                    <a:pt x="110764" y="22324"/>
                  </a:lnTo>
                  <a:lnTo>
                    <a:pt x="122760" y="22324"/>
                  </a:lnTo>
                  <a:lnTo>
                    <a:pt x="120985" y="21211"/>
                  </a:lnTo>
                  <a:lnTo>
                    <a:pt x="118144" y="20167"/>
                  </a:lnTo>
                  <a:lnTo>
                    <a:pt x="117208" y="19871"/>
                  </a:lnTo>
                  <a:lnTo>
                    <a:pt x="115444" y="19547"/>
                  </a:lnTo>
                  <a:close/>
                </a:path>
                <a:path w="755014" h="74295">
                  <a:moveTo>
                    <a:pt x="131036" y="60214"/>
                  </a:moveTo>
                  <a:lnTo>
                    <a:pt x="119380" y="60214"/>
                  </a:lnTo>
                  <a:lnTo>
                    <a:pt x="121716" y="60695"/>
                  </a:lnTo>
                  <a:lnTo>
                    <a:pt x="122580" y="61078"/>
                  </a:lnTo>
                  <a:lnTo>
                    <a:pt x="125369" y="66095"/>
                  </a:lnTo>
                  <a:lnTo>
                    <a:pt x="124675" y="67180"/>
                  </a:lnTo>
                  <a:lnTo>
                    <a:pt x="123169" y="68367"/>
                  </a:lnTo>
                  <a:lnTo>
                    <a:pt x="121082" y="69969"/>
                  </a:lnTo>
                  <a:lnTo>
                    <a:pt x="118001" y="71038"/>
                  </a:lnTo>
                  <a:lnTo>
                    <a:pt x="125268" y="71038"/>
                  </a:lnTo>
                  <a:lnTo>
                    <a:pt x="130947" y="64098"/>
                  </a:lnTo>
                  <a:lnTo>
                    <a:pt x="131036" y="60214"/>
                  </a:lnTo>
                  <a:close/>
                </a:path>
                <a:path w="755014" h="74295">
                  <a:moveTo>
                    <a:pt x="118670" y="44550"/>
                  </a:moveTo>
                  <a:lnTo>
                    <a:pt x="106062" y="44550"/>
                  </a:lnTo>
                  <a:lnTo>
                    <a:pt x="107283" y="44820"/>
                  </a:lnTo>
                  <a:lnTo>
                    <a:pt x="109862" y="45288"/>
                  </a:lnTo>
                  <a:lnTo>
                    <a:pt x="115909" y="45288"/>
                  </a:lnTo>
                  <a:lnTo>
                    <a:pt x="118670" y="44550"/>
                  </a:lnTo>
                  <a:close/>
                </a:path>
                <a:path w="755014" h="74295">
                  <a:moveTo>
                    <a:pt x="122697" y="22324"/>
                  </a:moveTo>
                  <a:lnTo>
                    <a:pt x="113957" y="22324"/>
                  </a:lnTo>
                  <a:lnTo>
                    <a:pt x="115409" y="22989"/>
                  </a:lnTo>
                  <a:lnTo>
                    <a:pt x="117687" y="25938"/>
                  </a:lnTo>
                  <a:lnTo>
                    <a:pt x="117851" y="26770"/>
                  </a:lnTo>
                  <a:lnTo>
                    <a:pt x="117973" y="27388"/>
                  </a:lnTo>
                  <a:lnTo>
                    <a:pt x="118069" y="37054"/>
                  </a:lnTo>
                  <a:lnTo>
                    <a:pt x="117618" y="38743"/>
                  </a:lnTo>
                  <a:lnTo>
                    <a:pt x="115180" y="41695"/>
                  </a:lnTo>
                  <a:lnTo>
                    <a:pt x="115073" y="41824"/>
                  </a:lnTo>
                  <a:lnTo>
                    <a:pt x="113537" y="42595"/>
                  </a:lnTo>
                  <a:lnTo>
                    <a:pt x="122351" y="42595"/>
                  </a:lnTo>
                  <a:lnTo>
                    <a:pt x="123415" y="42030"/>
                  </a:lnTo>
                  <a:lnTo>
                    <a:pt x="124977" y="40619"/>
                  </a:lnTo>
                  <a:lnTo>
                    <a:pt x="127253" y="37054"/>
                  </a:lnTo>
                  <a:lnTo>
                    <a:pt x="127818" y="35186"/>
                  </a:lnTo>
                  <a:lnTo>
                    <a:pt x="127770" y="31301"/>
                  </a:lnTo>
                  <a:lnTo>
                    <a:pt x="127509" y="29851"/>
                  </a:lnTo>
                  <a:lnTo>
                    <a:pt x="126874" y="28014"/>
                  </a:lnTo>
                  <a:lnTo>
                    <a:pt x="134373" y="28014"/>
                  </a:lnTo>
                  <a:lnTo>
                    <a:pt x="134440" y="23864"/>
                  </a:lnTo>
                  <a:lnTo>
                    <a:pt x="124567" y="23864"/>
                  </a:lnTo>
                  <a:lnTo>
                    <a:pt x="123584" y="22989"/>
                  </a:lnTo>
                  <a:lnTo>
                    <a:pt x="122697" y="22324"/>
                  </a:lnTo>
                  <a:close/>
                </a:path>
                <a:path w="755014" h="74295">
                  <a:moveTo>
                    <a:pt x="134373" y="28014"/>
                  </a:moveTo>
                  <a:lnTo>
                    <a:pt x="127951" y="28014"/>
                  </a:lnTo>
                  <a:lnTo>
                    <a:pt x="129417" y="28458"/>
                  </a:lnTo>
                  <a:lnTo>
                    <a:pt x="132015" y="29664"/>
                  </a:lnTo>
                  <a:lnTo>
                    <a:pt x="132488" y="29851"/>
                  </a:lnTo>
                  <a:lnTo>
                    <a:pt x="133074" y="29851"/>
                  </a:lnTo>
                  <a:lnTo>
                    <a:pt x="133343" y="29664"/>
                  </a:lnTo>
                  <a:lnTo>
                    <a:pt x="133962" y="28886"/>
                  </a:lnTo>
                  <a:lnTo>
                    <a:pt x="134262" y="28458"/>
                  </a:lnTo>
                  <a:lnTo>
                    <a:pt x="134373" y="28014"/>
                  </a:lnTo>
                  <a:close/>
                </a:path>
                <a:path w="755014" h="74295">
                  <a:moveTo>
                    <a:pt x="133745" y="22324"/>
                  </a:moveTo>
                  <a:lnTo>
                    <a:pt x="130598" y="22324"/>
                  </a:lnTo>
                  <a:lnTo>
                    <a:pt x="128532" y="22989"/>
                  </a:lnTo>
                  <a:lnTo>
                    <a:pt x="126870" y="23407"/>
                  </a:lnTo>
                  <a:lnTo>
                    <a:pt x="124567" y="23864"/>
                  </a:lnTo>
                  <a:lnTo>
                    <a:pt x="134440" y="23864"/>
                  </a:lnTo>
                  <a:lnTo>
                    <a:pt x="134330" y="23155"/>
                  </a:lnTo>
                  <a:lnTo>
                    <a:pt x="133839" y="22457"/>
                  </a:lnTo>
                  <a:lnTo>
                    <a:pt x="133745" y="22324"/>
                  </a:lnTo>
                  <a:close/>
                </a:path>
                <a:path w="755014" h="74295">
                  <a:moveTo>
                    <a:pt x="161957" y="19119"/>
                  </a:moveTo>
                  <a:lnTo>
                    <a:pt x="153784" y="19119"/>
                  </a:lnTo>
                  <a:lnTo>
                    <a:pt x="151596" y="19396"/>
                  </a:lnTo>
                  <a:lnTo>
                    <a:pt x="137862" y="33228"/>
                  </a:lnTo>
                  <a:lnTo>
                    <a:pt x="137740" y="33980"/>
                  </a:lnTo>
                  <a:lnTo>
                    <a:pt x="137671" y="39740"/>
                  </a:lnTo>
                  <a:lnTo>
                    <a:pt x="138155" y="42058"/>
                  </a:lnTo>
                  <a:lnTo>
                    <a:pt x="138220" y="42368"/>
                  </a:lnTo>
                  <a:lnTo>
                    <a:pt x="138290" y="42703"/>
                  </a:lnTo>
                  <a:lnTo>
                    <a:pt x="140785" y="47473"/>
                  </a:lnTo>
                  <a:lnTo>
                    <a:pt x="142858" y="49604"/>
                  </a:lnTo>
                  <a:lnTo>
                    <a:pt x="148673" y="53352"/>
                  </a:lnTo>
                  <a:lnTo>
                    <a:pt x="152218" y="54292"/>
                  </a:lnTo>
                  <a:lnTo>
                    <a:pt x="160124" y="54292"/>
                  </a:lnTo>
                  <a:lnTo>
                    <a:pt x="163393" y="53500"/>
                  </a:lnTo>
                  <a:lnTo>
                    <a:pt x="166926" y="51516"/>
                  </a:lnTo>
                  <a:lnTo>
                    <a:pt x="154763" y="51516"/>
                  </a:lnTo>
                  <a:lnTo>
                    <a:pt x="153356" y="51196"/>
                  </a:lnTo>
                  <a:lnTo>
                    <a:pt x="147733" y="30135"/>
                  </a:lnTo>
                  <a:lnTo>
                    <a:pt x="148332" y="27633"/>
                  </a:lnTo>
                  <a:lnTo>
                    <a:pt x="148385" y="27414"/>
                  </a:lnTo>
                  <a:lnTo>
                    <a:pt x="148505" y="26913"/>
                  </a:lnTo>
                  <a:lnTo>
                    <a:pt x="148619" y="26435"/>
                  </a:lnTo>
                  <a:lnTo>
                    <a:pt x="149562" y="24735"/>
                  </a:lnTo>
                  <a:lnTo>
                    <a:pt x="152265" y="22432"/>
                  </a:lnTo>
                  <a:lnTo>
                    <a:pt x="153976" y="21855"/>
                  </a:lnTo>
                  <a:lnTo>
                    <a:pt x="167360" y="21855"/>
                  </a:lnTo>
                  <a:lnTo>
                    <a:pt x="166327" y="20768"/>
                  </a:lnTo>
                  <a:lnTo>
                    <a:pt x="161957" y="19119"/>
                  </a:lnTo>
                  <a:close/>
                </a:path>
                <a:path w="755014" h="74295">
                  <a:moveTo>
                    <a:pt x="167360" y="21855"/>
                  </a:moveTo>
                  <a:lnTo>
                    <a:pt x="158662" y="21855"/>
                  </a:lnTo>
                  <a:lnTo>
                    <a:pt x="160779" y="22867"/>
                  </a:lnTo>
                  <a:lnTo>
                    <a:pt x="163998" y="26913"/>
                  </a:lnTo>
                  <a:lnTo>
                    <a:pt x="164747" y="30135"/>
                  </a:lnTo>
                  <a:lnTo>
                    <a:pt x="164661" y="41295"/>
                  </a:lnTo>
                  <a:lnTo>
                    <a:pt x="164542" y="42368"/>
                  </a:lnTo>
                  <a:lnTo>
                    <a:pt x="163648" y="46454"/>
                  </a:lnTo>
                  <a:lnTo>
                    <a:pt x="162684" y="48402"/>
                  </a:lnTo>
                  <a:lnTo>
                    <a:pt x="160009" y="50893"/>
                  </a:lnTo>
                  <a:lnTo>
                    <a:pt x="158356" y="51516"/>
                  </a:lnTo>
                  <a:lnTo>
                    <a:pt x="166926" y="51516"/>
                  </a:lnTo>
                  <a:lnTo>
                    <a:pt x="174572" y="33980"/>
                  </a:lnTo>
                  <a:lnTo>
                    <a:pt x="174142" y="31950"/>
                  </a:lnTo>
                  <a:lnTo>
                    <a:pt x="172458" y="27633"/>
                  </a:lnTo>
                  <a:lnTo>
                    <a:pt x="171179" y="25726"/>
                  </a:lnTo>
                  <a:lnTo>
                    <a:pt x="169462" y="24066"/>
                  </a:lnTo>
                  <a:lnTo>
                    <a:pt x="167360" y="21855"/>
                  </a:lnTo>
                  <a:close/>
                </a:path>
                <a:path w="755014" h="74295">
                  <a:moveTo>
                    <a:pt x="183831" y="41979"/>
                  </a:moveTo>
                  <a:lnTo>
                    <a:pt x="181814" y="41979"/>
                  </a:lnTo>
                  <a:lnTo>
                    <a:pt x="181155" y="42113"/>
                  </a:lnTo>
                  <a:lnTo>
                    <a:pt x="181269" y="43455"/>
                  </a:lnTo>
                  <a:lnTo>
                    <a:pt x="181414" y="44712"/>
                  </a:lnTo>
                  <a:lnTo>
                    <a:pt x="181782" y="47513"/>
                  </a:lnTo>
                  <a:lnTo>
                    <a:pt x="181850" y="48035"/>
                  </a:lnTo>
                  <a:lnTo>
                    <a:pt x="181928" y="48686"/>
                  </a:lnTo>
                  <a:lnTo>
                    <a:pt x="182036" y="49589"/>
                  </a:lnTo>
                  <a:lnTo>
                    <a:pt x="182159" y="50460"/>
                  </a:lnTo>
                  <a:lnTo>
                    <a:pt x="182264" y="51109"/>
                  </a:lnTo>
                  <a:lnTo>
                    <a:pt x="182417" y="51396"/>
                  </a:lnTo>
                  <a:lnTo>
                    <a:pt x="182502" y="51567"/>
                  </a:lnTo>
                  <a:lnTo>
                    <a:pt x="193953" y="54292"/>
                  </a:lnTo>
                  <a:lnTo>
                    <a:pt x="199047" y="54292"/>
                  </a:lnTo>
                  <a:lnTo>
                    <a:pt x="202467" y="53251"/>
                  </a:lnTo>
                  <a:lnTo>
                    <a:pt x="204565" y="51396"/>
                  </a:lnTo>
                  <a:lnTo>
                    <a:pt x="194475" y="51396"/>
                  </a:lnTo>
                  <a:lnTo>
                    <a:pt x="192769" y="51109"/>
                  </a:lnTo>
                  <a:lnTo>
                    <a:pt x="193173" y="51109"/>
                  </a:lnTo>
                  <a:lnTo>
                    <a:pt x="191339" y="50460"/>
                  </a:lnTo>
                  <a:lnTo>
                    <a:pt x="190378" y="50018"/>
                  </a:lnTo>
                  <a:lnTo>
                    <a:pt x="184136" y="42315"/>
                  </a:lnTo>
                  <a:lnTo>
                    <a:pt x="183953" y="42113"/>
                  </a:lnTo>
                  <a:lnTo>
                    <a:pt x="183831" y="41979"/>
                  </a:lnTo>
                  <a:close/>
                </a:path>
                <a:path w="755014" h="74295">
                  <a:moveTo>
                    <a:pt x="196127" y="19241"/>
                  </a:moveTo>
                  <a:lnTo>
                    <a:pt x="191783" y="19241"/>
                  </a:lnTo>
                  <a:lnTo>
                    <a:pt x="190101" y="19547"/>
                  </a:lnTo>
                  <a:lnTo>
                    <a:pt x="181646" y="28742"/>
                  </a:lnTo>
                  <a:lnTo>
                    <a:pt x="181653" y="31784"/>
                  </a:lnTo>
                  <a:lnTo>
                    <a:pt x="195850" y="41497"/>
                  </a:lnTo>
                  <a:lnTo>
                    <a:pt x="197532" y="41979"/>
                  </a:lnTo>
                  <a:lnTo>
                    <a:pt x="199569" y="42862"/>
                  </a:lnTo>
                  <a:lnTo>
                    <a:pt x="200483" y="43455"/>
                  </a:lnTo>
                  <a:lnTo>
                    <a:pt x="201407" y="44712"/>
                  </a:lnTo>
                  <a:lnTo>
                    <a:pt x="201618" y="45396"/>
                  </a:lnTo>
                  <a:lnTo>
                    <a:pt x="201618" y="47513"/>
                  </a:lnTo>
                  <a:lnTo>
                    <a:pt x="201013" y="48686"/>
                  </a:lnTo>
                  <a:lnTo>
                    <a:pt x="198605" y="50857"/>
                  </a:lnTo>
                  <a:lnTo>
                    <a:pt x="197154" y="51396"/>
                  </a:lnTo>
                  <a:lnTo>
                    <a:pt x="204565" y="51396"/>
                  </a:lnTo>
                  <a:lnTo>
                    <a:pt x="207162" y="49100"/>
                  </a:lnTo>
                  <a:lnTo>
                    <a:pt x="208328" y="46508"/>
                  </a:lnTo>
                  <a:lnTo>
                    <a:pt x="208328" y="41497"/>
                  </a:lnTo>
                  <a:lnTo>
                    <a:pt x="191689" y="31301"/>
                  </a:lnTo>
                  <a:lnTo>
                    <a:pt x="190058" y="30589"/>
                  </a:lnTo>
                  <a:lnTo>
                    <a:pt x="189118" y="29653"/>
                  </a:lnTo>
                  <a:lnTo>
                    <a:pt x="188157" y="28742"/>
                  </a:lnTo>
                  <a:lnTo>
                    <a:pt x="187676" y="27842"/>
                  </a:lnTo>
                  <a:lnTo>
                    <a:pt x="187676" y="25620"/>
                  </a:lnTo>
                  <a:lnTo>
                    <a:pt x="188101" y="24620"/>
                  </a:lnTo>
                  <a:lnTo>
                    <a:pt x="188369" y="24354"/>
                  </a:lnTo>
                  <a:lnTo>
                    <a:pt x="190296" y="22712"/>
                  </a:lnTo>
                  <a:lnTo>
                    <a:pt x="191851" y="22176"/>
                  </a:lnTo>
                  <a:lnTo>
                    <a:pt x="205394" y="22176"/>
                  </a:lnTo>
                  <a:lnTo>
                    <a:pt x="205358" y="21949"/>
                  </a:lnTo>
                  <a:lnTo>
                    <a:pt x="198360" y="19418"/>
                  </a:lnTo>
                  <a:lnTo>
                    <a:pt x="196127" y="19241"/>
                  </a:lnTo>
                  <a:close/>
                </a:path>
                <a:path w="755014" h="74295">
                  <a:moveTo>
                    <a:pt x="205394" y="22176"/>
                  </a:moveTo>
                  <a:lnTo>
                    <a:pt x="195466" y="22176"/>
                  </a:lnTo>
                  <a:lnTo>
                    <a:pt x="197093" y="22712"/>
                  </a:lnTo>
                  <a:lnTo>
                    <a:pt x="199739" y="24620"/>
                  </a:lnTo>
                  <a:lnTo>
                    <a:pt x="201052" y="26301"/>
                  </a:lnTo>
                  <a:lnTo>
                    <a:pt x="202367" y="28742"/>
                  </a:lnTo>
                  <a:lnTo>
                    <a:pt x="203069" y="30002"/>
                  </a:lnTo>
                  <a:lnTo>
                    <a:pt x="203310" y="30377"/>
                  </a:lnTo>
                  <a:lnTo>
                    <a:pt x="205411" y="30377"/>
                  </a:lnTo>
                  <a:lnTo>
                    <a:pt x="206197" y="30135"/>
                  </a:lnTo>
                  <a:lnTo>
                    <a:pt x="206172" y="27842"/>
                  </a:lnTo>
                  <a:lnTo>
                    <a:pt x="205581" y="23367"/>
                  </a:lnTo>
                  <a:lnTo>
                    <a:pt x="205478" y="22712"/>
                  </a:lnTo>
                  <a:lnTo>
                    <a:pt x="205394" y="22176"/>
                  </a:lnTo>
                  <a:close/>
                </a:path>
                <a:path w="755014" h="74295">
                  <a:moveTo>
                    <a:pt x="249405" y="49683"/>
                  </a:moveTo>
                  <a:lnTo>
                    <a:pt x="238367" y="49683"/>
                  </a:lnTo>
                  <a:lnTo>
                    <a:pt x="236865" y="50162"/>
                  </a:lnTo>
                  <a:lnTo>
                    <a:pt x="232893" y="50674"/>
                  </a:lnTo>
                  <a:lnTo>
                    <a:pt x="233510" y="50674"/>
                  </a:lnTo>
                  <a:lnTo>
                    <a:pt x="233386" y="53607"/>
                  </a:lnTo>
                  <a:lnTo>
                    <a:pt x="227975" y="53607"/>
                  </a:lnTo>
                  <a:lnTo>
                    <a:pt x="243483" y="52805"/>
                  </a:lnTo>
                  <a:lnTo>
                    <a:pt x="253411" y="52805"/>
                  </a:lnTo>
                  <a:lnTo>
                    <a:pt x="253411" y="50674"/>
                  </a:lnTo>
                  <a:lnTo>
                    <a:pt x="249405" y="49683"/>
                  </a:lnTo>
                  <a:close/>
                </a:path>
                <a:path w="755014" h="74295">
                  <a:moveTo>
                    <a:pt x="253411" y="52805"/>
                  </a:moveTo>
                  <a:lnTo>
                    <a:pt x="244332" y="52805"/>
                  </a:lnTo>
                  <a:lnTo>
                    <a:pt x="251437" y="53607"/>
                  </a:lnTo>
                  <a:lnTo>
                    <a:pt x="253411" y="53607"/>
                  </a:lnTo>
                  <a:lnTo>
                    <a:pt x="253411" y="52805"/>
                  </a:lnTo>
                  <a:close/>
                </a:path>
                <a:path w="755014" h="74295">
                  <a:moveTo>
                    <a:pt x="258200" y="12247"/>
                  </a:moveTo>
                  <a:lnTo>
                    <a:pt x="246017" y="12247"/>
                  </a:lnTo>
                  <a:lnTo>
                    <a:pt x="255718" y="33094"/>
                  </a:lnTo>
                  <a:lnTo>
                    <a:pt x="255783" y="33390"/>
                  </a:lnTo>
                  <a:lnTo>
                    <a:pt x="256788" y="35481"/>
                  </a:lnTo>
                  <a:lnTo>
                    <a:pt x="258008" y="38200"/>
                  </a:lnTo>
                  <a:lnTo>
                    <a:pt x="260474" y="43369"/>
                  </a:lnTo>
                  <a:lnTo>
                    <a:pt x="261498" y="45637"/>
                  </a:lnTo>
                  <a:lnTo>
                    <a:pt x="262221" y="47419"/>
                  </a:lnTo>
                  <a:lnTo>
                    <a:pt x="264401" y="53607"/>
                  </a:lnTo>
                  <a:lnTo>
                    <a:pt x="267480" y="53607"/>
                  </a:lnTo>
                  <a:lnTo>
                    <a:pt x="268235" y="51667"/>
                  </a:lnTo>
                  <a:lnTo>
                    <a:pt x="269000" y="49175"/>
                  </a:lnTo>
                  <a:lnTo>
                    <a:pt x="269395" y="47980"/>
                  </a:lnTo>
                  <a:lnTo>
                    <a:pt x="270684" y="44579"/>
                  </a:lnTo>
                  <a:lnTo>
                    <a:pt x="272746" y="39621"/>
                  </a:lnTo>
                  <a:lnTo>
                    <a:pt x="273909" y="37127"/>
                  </a:lnTo>
                  <a:lnTo>
                    <a:pt x="269654" y="37127"/>
                  </a:lnTo>
                  <a:lnTo>
                    <a:pt x="269309" y="36485"/>
                  </a:lnTo>
                  <a:lnTo>
                    <a:pt x="268658" y="35133"/>
                  </a:lnTo>
                  <a:lnTo>
                    <a:pt x="267738" y="33094"/>
                  </a:lnTo>
                  <a:lnTo>
                    <a:pt x="266534" y="30606"/>
                  </a:lnTo>
                  <a:lnTo>
                    <a:pt x="266120" y="29692"/>
                  </a:lnTo>
                  <a:lnTo>
                    <a:pt x="265712" y="28728"/>
                  </a:lnTo>
                  <a:lnTo>
                    <a:pt x="258841" y="13774"/>
                  </a:lnTo>
                  <a:lnTo>
                    <a:pt x="258357" y="12611"/>
                  </a:lnTo>
                  <a:lnTo>
                    <a:pt x="258258" y="12381"/>
                  </a:lnTo>
                  <a:lnTo>
                    <a:pt x="258200" y="12247"/>
                  </a:lnTo>
                  <a:close/>
                </a:path>
                <a:path w="755014" h="74295">
                  <a:moveTo>
                    <a:pt x="295901" y="11602"/>
                  </a:moveTo>
                  <a:lnTo>
                    <a:pt x="285091" y="11602"/>
                  </a:lnTo>
                  <a:lnTo>
                    <a:pt x="285180" y="12247"/>
                  </a:lnTo>
                  <a:lnTo>
                    <a:pt x="285285" y="13774"/>
                  </a:lnTo>
                  <a:lnTo>
                    <a:pt x="285993" y="28728"/>
                  </a:lnTo>
                  <a:lnTo>
                    <a:pt x="286016" y="29211"/>
                  </a:lnTo>
                  <a:lnTo>
                    <a:pt x="286120" y="35773"/>
                  </a:lnTo>
                  <a:lnTo>
                    <a:pt x="281537" y="49683"/>
                  </a:lnTo>
                  <a:lnTo>
                    <a:pt x="279602" y="50162"/>
                  </a:lnTo>
                  <a:lnTo>
                    <a:pt x="279775" y="50162"/>
                  </a:lnTo>
                  <a:lnTo>
                    <a:pt x="278453" y="50674"/>
                  </a:lnTo>
                  <a:lnTo>
                    <a:pt x="278969" y="50674"/>
                  </a:lnTo>
                  <a:lnTo>
                    <a:pt x="278890" y="53607"/>
                  </a:lnTo>
                  <a:lnTo>
                    <a:pt x="274748" y="53607"/>
                  </a:lnTo>
                  <a:lnTo>
                    <a:pt x="283987" y="52805"/>
                  </a:lnTo>
                  <a:lnTo>
                    <a:pt x="287752" y="52642"/>
                  </a:lnTo>
                  <a:lnTo>
                    <a:pt x="305309" y="52642"/>
                  </a:lnTo>
                  <a:lnTo>
                    <a:pt x="305309" y="50915"/>
                  </a:lnTo>
                  <a:lnTo>
                    <a:pt x="297589" y="46371"/>
                  </a:lnTo>
                  <a:lnTo>
                    <a:pt x="297534" y="45637"/>
                  </a:lnTo>
                  <a:lnTo>
                    <a:pt x="297453" y="44579"/>
                  </a:lnTo>
                  <a:lnTo>
                    <a:pt x="297361" y="43369"/>
                  </a:lnTo>
                  <a:lnTo>
                    <a:pt x="297251" y="41709"/>
                  </a:lnTo>
                  <a:lnTo>
                    <a:pt x="297132" y="39621"/>
                  </a:lnTo>
                  <a:lnTo>
                    <a:pt x="296590" y="24563"/>
                  </a:lnTo>
                  <a:lnTo>
                    <a:pt x="296503" y="22133"/>
                  </a:lnTo>
                  <a:lnTo>
                    <a:pt x="296424" y="21009"/>
                  </a:lnTo>
                  <a:lnTo>
                    <a:pt x="296133" y="15782"/>
                  </a:lnTo>
                  <a:lnTo>
                    <a:pt x="296022" y="13774"/>
                  </a:lnTo>
                  <a:lnTo>
                    <a:pt x="295901" y="11602"/>
                  </a:lnTo>
                  <a:close/>
                </a:path>
                <a:path w="755014" h="74295">
                  <a:moveTo>
                    <a:pt x="305309" y="52642"/>
                  </a:moveTo>
                  <a:lnTo>
                    <a:pt x="294188" y="52642"/>
                  </a:lnTo>
                  <a:lnTo>
                    <a:pt x="296989" y="52805"/>
                  </a:lnTo>
                  <a:lnTo>
                    <a:pt x="304560" y="53607"/>
                  </a:lnTo>
                  <a:lnTo>
                    <a:pt x="305309" y="53607"/>
                  </a:lnTo>
                  <a:lnTo>
                    <a:pt x="305309" y="52642"/>
                  </a:lnTo>
                  <a:close/>
                </a:path>
                <a:path w="755014" h="74295">
                  <a:moveTo>
                    <a:pt x="253145" y="1983"/>
                  </a:moveTo>
                  <a:lnTo>
                    <a:pt x="234818" y="1983"/>
                  </a:lnTo>
                  <a:lnTo>
                    <a:pt x="234888" y="4479"/>
                  </a:lnTo>
                  <a:lnTo>
                    <a:pt x="235314" y="4479"/>
                  </a:lnTo>
                  <a:lnTo>
                    <a:pt x="236727" y="4784"/>
                  </a:lnTo>
                  <a:lnTo>
                    <a:pt x="239689" y="5346"/>
                  </a:lnTo>
                  <a:lnTo>
                    <a:pt x="241413" y="5961"/>
                  </a:lnTo>
                  <a:lnTo>
                    <a:pt x="242261" y="7089"/>
                  </a:lnTo>
                  <a:lnTo>
                    <a:pt x="242352" y="15782"/>
                  </a:lnTo>
                  <a:lnTo>
                    <a:pt x="241821" y="28728"/>
                  </a:lnTo>
                  <a:lnTo>
                    <a:pt x="241802" y="29211"/>
                  </a:lnTo>
                  <a:lnTo>
                    <a:pt x="241680" y="32533"/>
                  </a:lnTo>
                  <a:lnTo>
                    <a:pt x="241573" y="35481"/>
                  </a:lnTo>
                  <a:lnTo>
                    <a:pt x="241448" y="38898"/>
                  </a:lnTo>
                  <a:lnTo>
                    <a:pt x="240721" y="47091"/>
                  </a:lnTo>
                  <a:lnTo>
                    <a:pt x="240632" y="47419"/>
                  </a:lnTo>
                  <a:lnTo>
                    <a:pt x="240429" y="47980"/>
                  </a:lnTo>
                  <a:lnTo>
                    <a:pt x="239911" y="48543"/>
                  </a:lnTo>
                  <a:lnTo>
                    <a:pt x="238804" y="49683"/>
                  </a:lnTo>
                  <a:lnTo>
                    <a:pt x="249206" y="49683"/>
                  </a:lnTo>
                  <a:lnTo>
                    <a:pt x="247324" y="48830"/>
                  </a:lnTo>
                  <a:lnTo>
                    <a:pt x="245793" y="47091"/>
                  </a:lnTo>
                  <a:lnTo>
                    <a:pt x="245461" y="45810"/>
                  </a:lnTo>
                  <a:lnTo>
                    <a:pt x="245583" y="36324"/>
                  </a:lnTo>
                  <a:lnTo>
                    <a:pt x="245699" y="31258"/>
                  </a:lnTo>
                  <a:lnTo>
                    <a:pt x="245811" y="24563"/>
                  </a:lnTo>
                  <a:lnTo>
                    <a:pt x="245904" y="18986"/>
                  </a:lnTo>
                  <a:lnTo>
                    <a:pt x="246017" y="12247"/>
                  </a:lnTo>
                  <a:lnTo>
                    <a:pt x="258200" y="12247"/>
                  </a:lnTo>
                  <a:lnTo>
                    <a:pt x="256723" y="8831"/>
                  </a:lnTo>
                  <a:lnTo>
                    <a:pt x="255412" y="5961"/>
                  </a:lnTo>
                  <a:lnTo>
                    <a:pt x="253962" y="3125"/>
                  </a:lnTo>
                  <a:lnTo>
                    <a:pt x="253505" y="2415"/>
                  </a:lnTo>
                  <a:lnTo>
                    <a:pt x="253145" y="1983"/>
                  </a:lnTo>
                  <a:close/>
                </a:path>
                <a:path w="755014" h="74295">
                  <a:moveTo>
                    <a:pt x="303597" y="1983"/>
                  </a:moveTo>
                  <a:lnTo>
                    <a:pt x="285530" y="1983"/>
                  </a:lnTo>
                  <a:lnTo>
                    <a:pt x="285285" y="2199"/>
                  </a:lnTo>
                  <a:lnTo>
                    <a:pt x="278039" y="18986"/>
                  </a:lnTo>
                  <a:lnTo>
                    <a:pt x="275641" y="24563"/>
                  </a:lnTo>
                  <a:lnTo>
                    <a:pt x="272854" y="30269"/>
                  </a:lnTo>
                  <a:lnTo>
                    <a:pt x="271810" y="32533"/>
                  </a:lnTo>
                  <a:lnTo>
                    <a:pt x="270392" y="35773"/>
                  </a:lnTo>
                  <a:lnTo>
                    <a:pt x="270108" y="36324"/>
                  </a:lnTo>
                  <a:lnTo>
                    <a:pt x="269654" y="37127"/>
                  </a:lnTo>
                  <a:lnTo>
                    <a:pt x="273909" y="37127"/>
                  </a:lnTo>
                  <a:lnTo>
                    <a:pt x="274838" y="35133"/>
                  </a:lnTo>
                  <a:lnTo>
                    <a:pt x="285091" y="11602"/>
                  </a:lnTo>
                  <a:lnTo>
                    <a:pt x="295901" y="11602"/>
                  </a:lnTo>
                  <a:lnTo>
                    <a:pt x="295827" y="10278"/>
                  </a:lnTo>
                  <a:lnTo>
                    <a:pt x="295740" y="7305"/>
                  </a:lnTo>
                  <a:lnTo>
                    <a:pt x="296287" y="6634"/>
                  </a:lnTo>
                  <a:lnTo>
                    <a:pt x="298966" y="5346"/>
                  </a:lnTo>
                  <a:lnTo>
                    <a:pt x="301020" y="4784"/>
                  </a:lnTo>
                  <a:lnTo>
                    <a:pt x="303072" y="4479"/>
                  </a:lnTo>
                  <a:lnTo>
                    <a:pt x="303532" y="4479"/>
                  </a:lnTo>
                  <a:lnTo>
                    <a:pt x="303597" y="1983"/>
                  </a:lnTo>
                  <a:close/>
                </a:path>
                <a:path w="755014" h="74295">
                  <a:moveTo>
                    <a:pt x="338042" y="22014"/>
                  </a:moveTo>
                  <a:lnTo>
                    <a:pt x="328550" y="22014"/>
                  </a:lnTo>
                  <a:lnTo>
                    <a:pt x="329486" y="22418"/>
                  </a:lnTo>
                  <a:lnTo>
                    <a:pt x="330912" y="24533"/>
                  </a:lnTo>
                  <a:lnTo>
                    <a:pt x="331014" y="25102"/>
                  </a:lnTo>
                  <a:lnTo>
                    <a:pt x="331122" y="25700"/>
                  </a:lnTo>
                  <a:lnTo>
                    <a:pt x="331229" y="33710"/>
                  </a:lnTo>
                  <a:lnTo>
                    <a:pt x="311691" y="45676"/>
                  </a:lnTo>
                  <a:lnTo>
                    <a:pt x="311715" y="49871"/>
                  </a:lnTo>
                  <a:lnTo>
                    <a:pt x="312152" y="50896"/>
                  </a:lnTo>
                  <a:lnTo>
                    <a:pt x="314853" y="53290"/>
                  </a:lnTo>
                  <a:lnTo>
                    <a:pt x="315007" y="53290"/>
                  </a:lnTo>
                  <a:lnTo>
                    <a:pt x="316828" y="53809"/>
                  </a:lnTo>
                  <a:lnTo>
                    <a:pt x="322646" y="53809"/>
                  </a:lnTo>
                  <a:lnTo>
                    <a:pt x="325206" y="53290"/>
                  </a:lnTo>
                  <a:lnTo>
                    <a:pt x="329056" y="51390"/>
                  </a:lnTo>
                  <a:lnTo>
                    <a:pt x="329214" y="51390"/>
                  </a:lnTo>
                  <a:lnTo>
                    <a:pt x="330819" y="49871"/>
                  </a:lnTo>
                  <a:lnTo>
                    <a:pt x="323773" y="49871"/>
                  </a:lnTo>
                  <a:lnTo>
                    <a:pt x="322966" y="49496"/>
                  </a:lnTo>
                  <a:lnTo>
                    <a:pt x="321593" y="48013"/>
                  </a:lnTo>
                  <a:lnTo>
                    <a:pt x="321454" y="47660"/>
                  </a:lnTo>
                  <a:lnTo>
                    <a:pt x="321371" y="47434"/>
                  </a:lnTo>
                  <a:lnTo>
                    <a:pt x="321320" y="47297"/>
                  </a:lnTo>
                  <a:lnTo>
                    <a:pt x="321227" y="44603"/>
                  </a:lnTo>
                  <a:lnTo>
                    <a:pt x="321409" y="43855"/>
                  </a:lnTo>
                  <a:lnTo>
                    <a:pt x="321490" y="43520"/>
                  </a:lnTo>
                  <a:lnTo>
                    <a:pt x="331193" y="36485"/>
                  </a:lnTo>
                  <a:lnTo>
                    <a:pt x="340060" y="36485"/>
                  </a:lnTo>
                  <a:lnTo>
                    <a:pt x="340042" y="28163"/>
                  </a:lnTo>
                  <a:lnTo>
                    <a:pt x="339917" y="27000"/>
                  </a:lnTo>
                  <a:lnTo>
                    <a:pt x="339858" y="26449"/>
                  </a:lnTo>
                  <a:lnTo>
                    <a:pt x="339778" y="25700"/>
                  </a:lnTo>
                  <a:lnTo>
                    <a:pt x="338573" y="22590"/>
                  </a:lnTo>
                  <a:lnTo>
                    <a:pt x="338042" y="22014"/>
                  </a:lnTo>
                  <a:close/>
                </a:path>
                <a:path w="755014" h="74295">
                  <a:moveTo>
                    <a:pt x="341705" y="53290"/>
                  </a:moveTo>
                  <a:lnTo>
                    <a:pt x="336905" y="53290"/>
                  </a:lnTo>
                  <a:lnTo>
                    <a:pt x="337773" y="53568"/>
                  </a:lnTo>
                  <a:lnTo>
                    <a:pt x="340906" y="53568"/>
                  </a:lnTo>
                  <a:lnTo>
                    <a:pt x="341705" y="53290"/>
                  </a:lnTo>
                  <a:close/>
                </a:path>
                <a:path w="755014" h="74295">
                  <a:moveTo>
                    <a:pt x="340543" y="47660"/>
                  </a:moveTo>
                  <a:lnTo>
                    <a:pt x="332157" y="47660"/>
                  </a:lnTo>
                  <a:lnTo>
                    <a:pt x="332943" y="49496"/>
                  </a:lnTo>
                  <a:lnTo>
                    <a:pt x="333028" y="49695"/>
                  </a:lnTo>
                  <a:lnTo>
                    <a:pt x="333107" y="49871"/>
                  </a:lnTo>
                  <a:lnTo>
                    <a:pt x="334137" y="51390"/>
                  </a:lnTo>
                  <a:lnTo>
                    <a:pt x="336619" y="53290"/>
                  </a:lnTo>
                  <a:lnTo>
                    <a:pt x="342000" y="53290"/>
                  </a:lnTo>
                  <a:lnTo>
                    <a:pt x="345536" y="48221"/>
                  </a:lnTo>
                  <a:lnTo>
                    <a:pt x="341201" y="48221"/>
                  </a:lnTo>
                  <a:lnTo>
                    <a:pt x="340804" y="48013"/>
                  </a:lnTo>
                  <a:lnTo>
                    <a:pt x="340543" y="47660"/>
                  </a:lnTo>
                  <a:close/>
                </a:path>
                <a:path w="755014" h="74295">
                  <a:moveTo>
                    <a:pt x="340060" y="36485"/>
                  </a:moveTo>
                  <a:lnTo>
                    <a:pt x="331193" y="36485"/>
                  </a:lnTo>
                  <a:lnTo>
                    <a:pt x="331229" y="45148"/>
                  </a:lnTo>
                  <a:lnTo>
                    <a:pt x="331043" y="45676"/>
                  </a:lnTo>
                  <a:lnTo>
                    <a:pt x="330996" y="45810"/>
                  </a:lnTo>
                  <a:lnTo>
                    <a:pt x="330898" y="46090"/>
                  </a:lnTo>
                  <a:lnTo>
                    <a:pt x="330669" y="46602"/>
                  </a:lnTo>
                  <a:lnTo>
                    <a:pt x="330042" y="47297"/>
                  </a:lnTo>
                  <a:lnTo>
                    <a:pt x="329918" y="47434"/>
                  </a:lnTo>
                  <a:lnTo>
                    <a:pt x="328952" y="48221"/>
                  </a:lnTo>
                  <a:lnTo>
                    <a:pt x="327294" y="49496"/>
                  </a:lnTo>
                  <a:lnTo>
                    <a:pt x="326186" y="49871"/>
                  </a:lnTo>
                  <a:lnTo>
                    <a:pt x="330819" y="49871"/>
                  </a:lnTo>
                  <a:lnTo>
                    <a:pt x="331005" y="49695"/>
                  </a:lnTo>
                  <a:lnTo>
                    <a:pt x="332157" y="47660"/>
                  </a:lnTo>
                  <a:lnTo>
                    <a:pt x="340543" y="47660"/>
                  </a:lnTo>
                  <a:lnTo>
                    <a:pt x="340376" y="47434"/>
                  </a:lnTo>
                  <a:lnTo>
                    <a:pt x="340274" y="47297"/>
                  </a:lnTo>
                  <a:lnTo>
                    <a:pt x="340162" y="47044"/>
                  </a:lnTo>
                  <a:lnTo>
                    <a:pt x="340060" y="36485"/>
                  </a:lnTo>
                  <a:close/>
                </a:path>
                <a:path w="755014" h="74295">
                  <a:moveTo>
                    <a:pt x="344372" y="45810"/>
                  </a:moveTo>
                  <a:lnTo>
                    <a:pt x="343656" y="46090"/>
                  </a:lnTo>
                  <a:lnTo>
                    <a:pt x="342655" y="47660"/>
                  </a:lnTo>
                  <a:lnTo>
                    <a:pt x="342406" y="48013"/>
                  </a:lnTo>
                  <a:lnTo>
                    <a:pt x="342128" y="48221"/>
                  </a:lnTo>
                  <a:lnTo>
                    <a:pt x="345536" y="48221"/>
                  </a:lnTo>
                  <a:lnTo>
                    <a:pt x="345592" y="48013"/>
                  </a:lnTo>
                  <a:lnTo>
                    <a:pt x="345686" y="46828"/>
                  </a:lnTo>
                  <a:lnTo>
                    <a:pt x="345543" y="46602"/>
                  </a:lnTo>
                  <a:lnTo>
                    <a:pt x="344372" y="45810"/>
                  </a:lnTo>
                  <a:close/>
                </a:path>
                <a:path w="755014" h="74295">
                  <a:moveTo>
                    <a:pt x="332571" y="19443"/>
                  </a:moveTo>
                  <a:lnTo>
                    <a:pt x="327106" y="19443"/>
                  </a:lnTo>
                  <a:lnTo>
                    <a:pt x="324228" y="19839"/>
                  </a:lnTo>
                  <a:lnTo>
                    <a:pt x="311216" y="30643"/>
                  </a:lnTo>
                  <a:lnTo>
                    <a:pt x="311216" y="32692"/>
                  </a:lnTo>
                  <a:lnTo>
                    <a:pt x="311407" y="33149"/>
                  </a:lnTo>
                  <a:lnTo>
                    <a:pt x="311781" y="33473"/>
                  </a:lnTo>
                  <a:lnTo>
                    <a:pt x="312635" y="33473"/>
                  </a:lnTo>
                  <a:lnTo>
                    <a:pt x="313691" y="33149"/>
                  </a:lnTo>
                  <a:lnTo>
                    <a:pt x="315611" y="32237"/>
                  </a:lnTo>
                  <a:lnTo>
                    <a:pt x="316328" y="31935"/>
                  </a:lnTo>
                  <a:lnTo>
                    <a:pt x="320364" y="26449"/>
                  </a:lnTo>
                  <a:lnTo>
                    <a:pt x="320582" y="25700"/>
                  </a:lnTo>
                  <a:lnTo>
                    <a:pt x="325872" y="22014"/>
                  </a:lnTo>
                  <a:lnTo>
                    <a:pt x="338042" y="22014"/>
                  </a:lnTo>
                  <a:lnTo>
                    <a:pt x="337492" y="21417"/>
                  </a:lnTo>
                  <a:lnTo>
                    <a:pt x="334418" y="19839"/>
                  </a:lnTo>
                  <a:lnTo>
                    <a:pt x="332571" y="19443"/>
                  </a:lnTo>
                  <a:close/>
                </a:path>
                <a:path w="755014" h="74295">
                  <a:moveTo>
                    <a:pt x="360144" y="468"/>
                  </a:moveTo>
                  <a:lnTo>
                    <a:pt x="357087" y="468"/>
                  </a:lnTo>
                  <a:lnTo>
                    <a:pt x="355860" y="957"/>
                  </a:lnTo>
                  <a:lnTo>
                    <a:pt x="354012" y="2780"/>
                  </a:lnTo>
                  <a:lnTo>
                    <a:pt x="353541" y="4022"/>
                  </a:lnTo>
                  <a:lnTo>
                    <a:pt x="353598" y="7077"/>
                  </a:lnTo>
                  <a:lnTo>
                    <a:pt x="354081" y="8254"/>
                  </a:lnTo>
                  <a:lnTo>
                    <a:pt x="356255" y="10450"/>
                  </a:lnTo>
                  <a:lnTo>
                    <a:pt x="357436" y="11002"/>
                  </a:lnTo>
                  <a:lnTo>
                    <a:pt x="359661" y="11002"/>
                  </a:lnTo>
                  <a:lnTo>
                    <a:pt x="364075" y="6163"/>
                  </a:lnTo>
                  <a:lnTo>
                    <a:pt x="364075" y="4022"/>
                  </a:lnTo>
                  <a:lnTo>
                    <a:pt x="363553" y="2915"/>
                  </a:lnTo>
                  <a:lnTo>
                    <a:pt x="361461" y="957"/>
                  </a:lnTo>
                  <a:lnTo>
                    <a:pt x="360144" y="468"/>
                  </a:lnTo>
                  <a:close/>
                </a:path>
                <a:path w="755014" h="74295">
                  <a:moveTo>
                    <a:pt x="362905" y="17432"/>
                  </a:moveTo>
                  <a:lnTo>
                    <a:pt x="360216" y="17432"/>
                  </a:lnTo>
                  <a:lnTo>
                    <a:pt x="358553" y="19066"/>
                  </a:lnTo>
                  <a:lnTo>
                    <a:pt x="357008" y="20206"/>
                  </a:lnTo>
                  <a:lnTo>
                    <a:pt x="355590" y="20848"/>
                  </a:lnTo>
                  <a:lnTo>
                    <a:pt x="353502" y="21841"/>
                  </a:lnTo>
                  <a:lnTo>
                    <a:pt x="351075" y="22418"/>
                  </a:lnTo>
                  <a:lnTo>
                    <a:pt x="348314" y="22575"/>
                  </a:lnTo>
                  <a:lnTo>
                    <a:pt x="348314" y="24829"/>
                  </a:lnTo>
                  <a:lnTo>
                    <a:pt x="350247" y="24963"/>
                  </a:lnTo>
                  <a:lnTo>
                    <a:pt x="351601" y="25175"/>
                  </a:lnTo>
                  <a:lnTo>
                    <a:pt x="353153" y="25769"/>
                  </a:lnTo>
                  <a:lnTo>
                    <a:pt x="353689" y="26115"/>
                  </a:lnTo>
                  <a:lnTo>
                    <a:pt x="353981" y="26517"/>
                  </a:lnTo>
                  <a:lnTo>
                    <a:pt x="354146" y="27400"/>
                  </a:lnTo>
                  <a:lnTo>
                    <a:pt x="354146" y="48157"/>
                  </a:lnTo>
                  <a:lnTo>
                    <a:pt x="347349" y="50821"/>
                  </a:lnTo>
                  <a:lnTo>
                    <a:pt x="347837" y="50821"/>
                  </a:lnTo>
                  <a:lnTo>
                    <a:pt x="347915" y="53366"/>
                  </a:lnTo>
                  <a:lnTo>
                    <a:pt x="368693" y="53366"/>
                  </a:lnTo>
                  <a:lnTo>
                    <a:pt x="368733" y="51116"/>
                  </a:lnTo>
                  <a:lnTo>
                    <a:pt x="368305" y="50954"/>
                  </a:lnTo>
                  <a:lnTo>
                    <a:pt x="367732" y="50821"/>
                  </a:lnTo>
                  <a:lnTo>
                    <a:pt x="365130" y="50417"/>
                  </a:lnTo>
                  <a:lnTo>
                    <a:pt x="363910" y="50152"/>
                  </a:lnTo>
                  <a:lnTo>
                    <a:pt x="362944" y="49830"/>
                  </a:lnTo>
                  <a:lnTo>
                    <a:pt x="362818" y="48157"/>
                  </a:lnTo>
                  <a:lnTo>
                    <a:pt x="362786" y="46775"/>
                  </a:lnTo>
                  <a:lnTo>
                    <a:pt x="363068" y="30377"/>
                  </a:lnTo>
                  <a:lnTo>
                    <a:pt x="362956" y="19066"/>
                  </a:lnTo>
                  <a:lnTo>
                    <a:pt x="362905" y="17432"/>
                  </a:lnTo>
                  <a:close/>
                </a:path>
                <a:path w="755014" h="74295">
                  <a:moveTo>
                    <a:pt x="388245" y="50432"/>
                  </a:moveTo>
                  <a:lnTo>
                    <a:pt x="374832" y="50432"/>
                  </a:lnTo>
                  <a:lnTo>
                    <a:pt x="372765" y="50782"/>
                  </a:lnTo>
                  <a:lnTo>
                    <a:pt x="371865" y="51116"/>
                  </a:lnTo>
                  <a:lnTo>
                    <a:pt x="371429" y="51318"/>
                  </a:lnTo>
                  <a:lnTo>
                    <a:pt x="371551" y="53568"/>
                  </a:lnTo>
                  <a:lnTo>
                    <a:pt x="400593" y="53568"/>
                  </a:lnTo>
                  <a:lnTo>
                    <a:pt x="372774" y="53258"/>
                  </a:lnTo>
                  <a:lnTo>
                    <a:pt x="389930" y="53258"/>
                  </a:lnTo>
                  <a:lnTo>
                    <a:pt x="390045" y="51116"/>
                  </a:lnTo>
                  <a:lnTo>
                    <a:pt x="390598" y="51116"/>
                  </a:lnTo>
                  <a:lnTo>
                    <a:pt x="388245" y="50432"/>
                  </a:lnTo>
                  <a:close/>
                </a:path>
                <a:path w="755014" h="74295">
                  <a:moveTo>
                    <a:pt x="389930" y="53258"/>
                  </a:moveTo>
                  <a:lnTo>
                    <a:pt x="375595" y="53258"/>
                  </a:lnTo>
                  <a:lnTo>
                    <a:pt x="369007" y="53568"/>
                  </a:lnTo>
                  <a:lnTo>
                    <a:pt x="389842" y="53568"/>
                  </a:lnTo>
                  <a:lnTo>
                    <a:pt x="389930" y="53258"/>
                  </a:lnTo>
                  <a:close/>
                </a:path>
                <a:path w="755014" h="74295">
                  <a:moveTo>
                    <a:pt x="413908" y="51116"/>
                  </a:moveTo>
                  <a:lnTo>
                    <a:pt x="395427" y="51116"/>
                  </a:lnTo>
                  <a:lnTo>
                    <a:pt x="395383" y="53568"/>
                  </a:lnTo>
                  <a:lnTo>
                    <a:pt x="395697" y="53568"/>
                  </a:lnTo>
                  <a:lnTo>
                    <a:pt x="402059" y="53085"/>
                  </a:lnTo>
                  <a:lnTo>
                    <a:pt x="414098" y="53085"/>
                  </a:lnTo>
                  <a:lnTo>
                    <a:pt x="414037" y="51318"/>
                  </a:lnTo>
                  <a:lnTo>
                    <a:pt x="413908" y="51116"/>
                  </a:lnTo>
                  <a:close/>
                </a:path>
                <a:path w="755014" h="74295">
                  <a:moveTo>
                    <a:pt x="414098" y="53085"/>
                  </a:moveTo>
                  <a:lnTo>
                    <a:pt x="407340" y="53085"/>
                  </a:lnTo>
                  <a:lnTo>
                    <a:pt x="414115" y="53568"/>
                  </a:lnTo>
                  <a:lnTo>
                    <a:pt x="414098" y="53085"/>
                  </a:lnTo>
                  <a:close/>
                </a:path>
                <a:path w="755014" h="74295">
                  <a:moveTo>
                    <a:pt x="410938" y="50432"/>
                  </a:moveTo>
                  <a:lnTo>
                    <a:pt x="399720" y="50432"/>
                  </a:lnTo>
                  <a:lnTo>
                    <a:pt x="398056" y="50782"/>
                  </a:lnTo>
                  <a:lnTo>
                    <a:pt x="397713" y="50782"/>
                  </a:lnTo>
                  <a:lnTo>
                    <a:pt x="395169" y="51116"/>
                  </a:lnTo>
                  <a:lnTo>
                    <a:pt x="414681" y="51116"/>
                  </a:lnTo>
                  <a:lnTo>
                    <a:pt x="410938" y="50432"/>
                  </a:lnTo>
                  <a:close/>
                </a:path>
                <a:path w="755014" h="74295">
                  <a:moveTo>
                    <a:pt x="385416" y="17312"/>
                  </a:moveTo>
                  <a:lnTo>
                    <a:pt x="383285" y="17471"/>
                  </a:lnTo>
                  <a:lnTo>
                    <a:pt x="382162" y="18868"/>
                  </a:lnTo>
                  <a:lnTo>
                    <a:pt x="381111" y="19904"/>
                  </a:lnTo>
                  <a:lnTo>
                    <a:pt x="379627" y="20941"/>
                  </a:lnTo>
                  <a:lnTo>
                    <a:pt x="379311" y="21211"/>
                  </a:lnTo>
                  <a:lnTo>
                    <a:pt x="378662" y="21574"/>
                  </a:lnTo>
                  <a:lnTo>
                    <a:pt x="378234" y="21786"/>
                  </a:lnTo>
                  <a:lnTo>
                    <a:pt x="377287" y="22161"/>
                  </a:lnTo>
                  <a:lnTo>
                    <a:pt x="375811" y="22698"/>
                  </a:lnTo>
                  <a:lnTo>
                    <a:pt x="371297" y="23835"/>
                  </a:lnTo>
                  <a:lnTo>
                    <a:pt x="371634" y="23835"/>
                  </a:lnTo>
                  <a:lnTo>
                    <a:pt x="371746" y="25653"/>
                  </a:lnTo>
                  <a:lnTo>
                    <a:pt x="373464" y="26142"/>
                  </a:lnTo>
                  <a:lnTo>
                    <a:pt x="374741" y="26664"/>
                  </a:lnTo>
                  <a:lnTo>
                    <a:pt x="376898" y="48651"/>
                  </a:lnTo>
                  <a:lnTo>
                    <a:pt x="376733" y="49187"/>
                  </a:lnTo>
                  <a:lnTo>
                    <a:pt x="376677" y="49334"/>
                  </a:lnTo>
                  <a:lnTo>
                    <a:pt x="376479" y="49669"/>
                  </a:lnTo>
                  <a:lnTo>
                    <a:pt x="376333" y="49830"/>
                  </a:lnTo>
                  <a:lnTo>
                    <a:pt x="375358" y="50432"/>
                  </a:lnTo>
                  <a:lnTo>
                    <a:pt x="388055" y="50432"/>
                  </a:lnTo>
                  <a:lnTo>
                    <a:pt x="386409" y="49669"/>
                  </a:lnTo>
                  <a:lnTo>
                    <a:pt x="385781" y="48651"/>
                  </a:lnTo>
                  <a:lnTo>
                    <a:pt x="385538" y="46076"/>
                  </a:lnTo>
                  <a:lnTo>
                    <a:pt x="385498" y="28407"/>
                  </a:lnTo>
                  <a:lnTo>
                    <a:pt x="385736" y="28152"/>
                  </a:lnTo>
                  <a:lnTo>
                    <a:pt x="387213" y="26813"/>
                  </a:lnTo>
                  <a:lnTo>
                    <a:pt x="388875" y="25653"/>
                  </a:lnTo>
                  <a:lnTo>
                    <a:pt x="390694" y="24790"/>
                  </a:lnTo>
                  <a:lnTo>
                    <a:pt x="385341" y="24790"/>
                  </a:lnTo>
                  <a:lnTo>
                    <a:pt x="385416" y="17312"/>
                  </a:lnTo>
                  <a:close/>
                </a:path>
                <a:path w="755014" h="74295">
                  <a:moveTo>
                    <a:pt x="409143" y="50003"/>
                  </a:moveTo>
                  <a:lnTo>
                    <a:pt x="400637" y="50003"/>
                  </a:lnTo>
                  <a:lnTo>
                    <a:pt x="399564" y="50432"/>
                  </a:lnTo>
                  <a:lnTo>
                    <a:pt x="410712" y="50432"/>
                  </a:lnTo>
                  <a:lnTo>
                    <a:pt x="409143" y="50003"/>
                  </a:lnTo>
                  <a:close/>
                </a:path>
                <a:path w="755014" h="74295">
                  <a:moveTo>
                    <a:pt x="407981" y="23835"/>
                  </a:moveTo>
                  <a:lnTo>
                    <a:pt x="397326" y="23835"/>
                  </a:lnTo>
                  <a:lnTo>
                    <a:pt x="398732" y="24790"/>
                  </a:lnTo>
                  <a:lnTo>
                    <a:pt x="400377" y="28004"/>
                  </a:lnTo>
                  <a:lnTo>
                    <a:pt x="400478" y="28407"/>
                  </a:lnTo>
                  <a:lnTo>
                    <a:pt x="400583" y="29476"/>
                  </a:lnTo>
                  <a:lnTo>
                    <a:pt x="400701" y="49334"/>
                  </a:lnTo>
                  <a:lnTo>
                    <a:pt x="400555" y="49669"/>
                  </a:lnTo>
                  <a:lnTo>
                    <a:pt x="400485" y="49830"/>
                  </a:lnTo>
                  <a:lnTo>
                    <a:pt x="400409" y="50003"/>
                  </a:lnTo>
                  <a:lnTo>
                    <a:pt x="409621" y="50003"/>
                  </a:lnTo>
                  <a:lnTo>
                    <a:pt x="409530" y="49830"/>
                  </a:lnTo>
                  <a:lnTo>
                    <a:pt x="409453" y="30402"/>
                  </a:lnTo>
                  <a:lnTo>
                    <a:pt x="409371" y="29476"/>
                  </a:lnTo>
                  <a:lnTo>
                    <a:pt x="409254" y="28152"/>
                  </a:lnTo>
                  <a:lnTo>
                    <a:pt x="409161" y="27108"/>
                  </a:lnTo>
                  <a:lnTo>
                    <a:pt x="408086" y="24127"/>
                  </a:lnTo>
                  <a:lnTo>
                    <a:pt x="407981" y="23835"/>
                  </a:lnTo>
                  <a:close/>
                </a:path>
                <a:path w="755014" h="74295">
                  <a:moveTo>
                    <a:pt x="400715" y="19282"/>
                  </a:moveTo>
                  <a:lnTo>
                    <a:pt x="396057" y="19282"/>
                  </a:lnTo>
                  <a:lnTo>
                    <a:pt x="393219" y="19904"/>
                  </a:lnTo>
                  <a:lnTo>
                    <a:pt x="393489" y="19904"/>
                  </a:lnTo>
                  <a:lnTo>
                    <a:pt x="390333" y="21211"/>
                  </a:lnTo>
                  <a:lnTo>
                    <a:pt x="389505" y="21574"/>
                  </a:lnTo>
                  <a:lnTo>
                    <a:pt x="387562" y="22859"/>
                  </a:lnTo>
                  <a:lnTo>
                    <a:pt x="385341" y="24790"/>
                  </a:lnTo>
                  <a:lnTo>
                    <a:pt x="390694" y="24790"/>
                  </a:lnTo>
                  <a:lnTo>
                    <a:pt x="392091" y="24127"/>
                  </a:lnTo>
                  <a:lnTo>
                    <a:pt x="393268" y="23835"/>
                  </a:lnTo>
                  <a:lnTo>
                    <a:pt x="407981" y="23835"/>
                  </a:lnTo>
                  <a:lnTo>
                    <a:pt x="406731" y="22396"/>
                  </a:lnTo>
                  <a:lnTo>
                    <a:pt x="402930" y="19904"/>
                  </a:lnTo>
                  <a:lnTo>
                    <a:pt x="400715" y="19282"/>
                  </a:lnTo>
                  <a:close/>
                </a:path>
                <a:path w="755014" h="74295">
                  <a:moveTo>
                    <a:pt x="430276" y="349"/>
                  </a:moveTo>
                  <a:lnTo>
                    <a:pt x="428104" y="349"/>
                  </a:lnTo>
                  <a:lnTo>
                    <a:pt x="426895" y="1235"/>
                  </a:lnTo>
                  <a:lnTo>
                    <a:pt x="425153" y="2099"/>
                  </a:lnTo>
                  <a:lnTo>
                    <a:pt x="420599" y="3787"/>
                  </a:lnTo>
                  <a:lnTo>
                    <a:pt x="418403" y="4330"/>
                  </a:lnTo>
                  <a:lnTo>
                    <a:pt x="416286" y="4571"/>
                  </a:lnTo>
                  <a:lnTo>
                    <a:pt x="416329" y="6779"/>
                  </a:lnTo>
                  <a:lnTo>
                    <a:pt x="417179" y="6981"/>
                  </a:lnTo>
                  <a:lnTo>
                    <a:pt x="419205" y="6981"/>
                  </a:lnTo>
                  <a:lnTo>
                    <a:pt x="420210" y="7261"/>
                  </a:lnTo>
                  <a:lnTo>
                    <a:pt x="421146" y="7827"/>
                  </a:lnTo>
                  <a:lnTo>
                    <a:pt x="421503" y="8870"/>
                  </a:lnTo>
                  <a:lnTo>
                    <a:pt x="421583" y="9622"/>
                  </a:lnTo>
                  <a:lnTo>
                    <a:pt x="421676" y="10494"/>
                  </a:lnTo>
                  <a:lnTo>
                    <a:pt x="421794" y="23583"/>
                  </a:lnTo>
                  <a:lnTo>
                    <a:pt x="421837" y="47876"/>
                  </a:lnTo>
                  <a:lnTo>
                    <a:pt x="421690" y="48651"/>
                  </a:lnTo>
                  <a:lnTo>
                    <a:pt x="421568" y="49295"/>
                  </a:lnTo>
                  <a:lnTo>
                    <a:pt x="420761" y="50338"/>
                  </a:lnTo>
                  <a:lnTo>
                    <a:pt x="419702" y="50619"/>
                  </a:lnTo>
                  <a:lnTo>
                    <a:pt x="416449" y="50994"/>
                  </a:lnTo>
                  <a:lnTo>
                    <a:pt x="416733" y="50994"/>
                  </a:lnTo>
                  <a:lnTo>
                    <a:pt x="416109" y="51196"/>
                  </a:lnTo>
                  <a:lnTo>
                    <a:pt x="415522" y="51598"/>
                  </a:lnTo>
                  <a:lnTo>
                    <a:pt x="415685" y="53488"/>
                  </a:lnTo>
                  <a:lnTo>
                    <a:pt x="436583" y="53488"/>
                  </a:lnTo>
                  <a:lnTo>
                    <a:pt x="436463" y="50994"/>
                  </a:lnTo>
                  <a:lnTo>
                    <a:pt x="433356" y="50619"/>
                  </a:lnTo>
                  <a:lnTo>
                    <a:pt x="432435" y="50619"/>
                  </a:lnTo>
                  <a:lnTo>
                    <a:pt x="431526" y="50338"/>
                  </a:lnTo>
                  <a:lnTo>
                    <a:pt x="431075" y="49950"/>
                  </a:lnTo>
                  <a:lnTo>
                    <a:pt x="430700" y="49467"/>
                  </a:lnTo>
                  <a:lnTo>
                    <a:pt x="430517" y="48651"/>
                  </a:lnTo>
                  <a:lnTo>
                    <a:pt x="430401" y="8870"/>
                  </a:lnTo>
                  <a:lnTo>
                    <a:pt x="430276" y="349"/>
                  </a:lnTo>
                  <a:close/>
                </a:path>
                <a:path w="755014" h="74295">
                  <a:moveTo>
                    <a:pt x="467512" y="22014"/>
                  </a:moveTo>
                  <a:lnTo>
                    <a:pt x="458020" y="22014"/>
                  </a:lnTo>
                  <a:lnTo>
                    <a:pt x="458956" y="22418"/>
                  </a:lnTo>
                  <a:lnTo>
                    <a:pt x="460379" y="24533"/>
                  </a:lnTo>
                  <a:lnTo>
                    <a:pt x="460482" y="25102"/>
                  </a:lnTo>
                  <a:lnTo>
                    <a:pt x="460590" y="25700"/>
                  </a:lnTo>
                  <a:lnTo>
                    <a:pt x="460699" y="33710"/>
                  </a:lnTo>
                  <a:lnTo>
                    <a:pt x="441162" y="45676"/>
                  </a:lnTo>
                  <a:lnTo>
                    <a:pt x="441189" y="49871"/>
                  </a:lnTo>
                  <a:lnTo>
                    <a:pt x="441626" y="50896"/>
                  </a:lnTo>
                  <a:lnTo>
                    <a:pt x="444320" y="53290"/>
                  </a:lnTo>
                  <a:lnTo>
                    <a:pt x="444475" y="53290"/>
                  </a:lnTo>
                  <a:lnTo>
                    <a:pt x="446300" y="53809"/>
                  </a:lnTo>
                  <a:lnTo>
                    <a:pt x="452116" y="53809"/>
                  </a:lnTo>
                  <a:lnTo>
                    <a:pt x="454673" y="53290"/>
                  </a:lnTo>
                  <a:lnTo>
                    <a:pt x="458523" y="51390"/>
                  </a:lnTo>
                  <a:lnTo>
                    <a:pt x="458680" y="51390"/>
                  </a:lnTo>
                  <a:lnTo>
                    <a:pt x="460288" y="49871"/>
                  </a:lnTo>
                  <a:lnTo>
                    <a:pt x="453244" y="49871"/>
                  </a:lnTo>
                  <a:lnTo>
                    <a:pt x="452434" y="49496"/>
                  </a:lnTo>
                  <a:lnTo>
                    <a:pt x="450699" y="44603"/>
                  </a:lnTo>
                  <a:lnTo>
                    <a:pt x="450882" y="43855"/>
                  </a:lnTo>
                  <a:lnTo>
                    <a:pt x="460659" y="36485"/>
                  </a:lnTo>
                  <a:lnTo>
                    <a:pt x="469529" y="36485"/>
                  </a:lnTo>
                  <a:lnTo>
                    <a:pt x="469509" y="28163"/>
                  </a:lnTo>
                  <a:lnTo>
                    <a:pt x="469386" y="27000"/>
                  </a:lnTo>
                  <a:lnTo>
                    <a:pt x="469328" y="26449"/>
                  </a:lnTo>
                  <a:lnTo>
                    <a:pt x="469248" y="25700"/>
                  </a:lnTo>
                  <a:lnTo>
                    <a:pt x="468039" y="22590"/>
                  </a:lnTo>
                  <a:lnTo>
                    <a:pt x="467512" y="22014"/>
                  </a:lnTo>
                  <a:close/>
                </a:path>
                <a:path w="755014" h="74295">
                  <a:moveTo>
                    <a:pt x="471174" y="53290"/>
                  </a:moveTo>
                  <a:lnTo>
                    <a:pt x="466375" y="53290"/>
                  </a:lnTo>
                  <a:lnTo>
                    <a:pt x="467244" y="53568"/>
                  </a:lnTo>
                  <a:lnTo>
                    <a:pt x="470372" y="53568"/>
                  </a:lnTo>
                  <a:lnTo>
                    <a:pt x="471174" y="53290"/>
                  </a:lnTo>
                  <a:close/>
                </a:path>
                <a:path w="755014" h="74295">
                  <a:moveTo>
                    <a:pt x="470016" y="47660"/>
                  </a:moveTo>
                  <a:lnTo>
                    <a:pt x="461628" y="47660"/>
                  </a:lnTo>
                  <a:lnTo>
                    <a:pt x="462413" y="49496"/>
                  </a:lnTo>
                  <a:lnTo>
                    <a:pt x="462498" y="49695"/>
                  </a:lnTo>
                  <a:lnTo>
                    <a:pt x="462577" y="49871"/>
                  </a:lnTo>
                  <a:lnTo>
                    <a:pt x="463608" y="51390"/>
                  </a:lnTo>
                  <a:lnTo>
                    <a:pt x="466089" y="53290"/>
                  </a:lnTo>
                  <a:lnTo>
                    <a:pt x="471470" y="53290"/>
                  </a:lnTo>
                  <a:lnTo>
                    <a:pt x="475006" y="48221"/>
                  </a:lnTo>
                  <a:lnTo>
                    <a:pt x="470671" y="48221"/>
                  </a:lnTo>
                  <a:lnTo>
                    <a:pt x="470278" y="48013"/>
                  </a:lnTo>
                  <a:lnTo>
                    <a:pt x="470016" y="47660"/>
                  </a:lnTo>
                  <a:close/>
                </a:path>
                <a:path w="755014" h="74295">
                  <a:moveTo>
                    <a:pt x="469529" y="36485"/>
                  </a:moveTo>
                  <a:lnTo>
                    <a:pt x="460659" y="36485"/>
                  </a:lnTo>
                  <a:lnTo>
                    <a:pt x="460699" y="45148"/>
                  </a:lnTo>
                  <a:lnTo>
                    <a:pt x="460513" y="45676"/>
                  </a:lnTo>
                  <a:lnTo>
                    <a:pt x="460467" y="45810"/>
                  </a:lnTo>
                  <a:lnTo>
                    <a:pt x="460368" y="46090"/>
                  </a:lnTo>
                  <a:lnTo>
                    <a:pt x="460139" y="46602"/>
                  </a:lnTo>
                  <a:lnTo>
                    <a:pt x="459515" y="47297"/>
                  </a:lnTo>
                  <a:lnTo>
                    <a:pt x="459392" y="47434"/>
                  </a:lnTo>
                  <a:lnTo>
                    <a:pt x="458425" y="48221"/>
                  </a:lnTo>
                  <a:lnTo>
                    <a:pt x="456764" y="49496"/>
                  </a:lnTo>
                  <a:lnTo>
                    <a:pt x="455652" y="49871"/>
                  </a:lnTo>
                  <a:lnTo>
                    <a:pt x="460288" y="49871"/>
                  </a:lnTo>
                  <a:lnTo>
                    <a:pt x="460475" y="49695"/>
                  </a:lnTo>
                  <a:lnTo>
                    <a:pt x="461628" y="47660"/>
                  </a:lnTo>
                  <a:lnTo>
                    <a:pt x="470016" y="47660"/>
                  </a:lnTo>
                  <a:lnTo>
                    <a:pt x="469848" y="47434"/>
                  </a:lnTo>
                  <a:lnTo>
                    <a:pt x="469746" y="47297"/>
                  </a:lnTo>
                  <a:lnTo>
                    <a:pt x="469633" y="47044"/>
                  </a:lnTo>
                  <a:lnTo>
                    <a:pt x="469529" y="36485"/>
                  </a:lnTo>
                  <a:close/>
                </a:path>
                <a:path w="755014" h="74295">
                  <a:moveTo>
                    <a:pt x="473846" y="45810"/>
                  </a:moveTo>
                  <a:lnTo>
                    <a:pt x="473126" y="46090"/>
                  </a:lnTo>
                  <a:lnTo>
                    <a:pt x="472122" y="47660"/>
                  </a:lnTo>
                  <a:lnTo>
                    <a:pt x="471873" y="48013"/>
                  </a:lnTo>
                  <a:lnTo>
                    <a:pt x="471596" y="48221"/>
                  </a:lnTo>
                  <a:lnTo>
                    <a:pt x="475006" y="48221"/>
                  </a:lnTo>
                  <a:lnTo>
                    <a:pt x="475062" y="48013"/>
                  </a:lnTo>
                  <a:lnTo>
                    <a:pt x="475157" y="46828"/>
                  </a:lnTo>
                  <a:lnTo>
                    <a:pt x="475009" y="46602"/>
                  </a:lnTo>
                  <a:lnTo>
                    <a:pt x="473846" y="45810"/>
                  </a:lnTo>
                  <a:close/>
                </a:path>
                <a:path w="755014" h="74295">
                  <a:moveTo>
                    <a:pt x="462045" y="19443"/>
                  </a:moveTo>
                  <a:lnTo>
                    <a:pt x="456578" y="19443"/>
                  </a:lnTo>
                  <a:lnTo>
                    <a:pt x="453699" y="19839"/>
                  </a:lnTo>
                  <a:lnTo>
                    <a:pt x="440686" y="30643"/>
                  </a:lnTo>
                  <a:lnTo>
                    <a:pt x="440686" y="32692"/>
                  </a:lnTo>
                  <a:lnTo>
                    <a:pt x="440878" y="33149"/>
                  </a:lnTo>
                  <a:lnTo>
                    <a:pt x="441251" y="33473"/>
                  </a:lnTo>
                  <a:lnTo>
                    <a:pt x="442105" y="33473"/>
                  </a:lnTo>
                  <a:lnTo>
                    <a:pt x="443161" y="33149"/>
                  </a:lnTo>
                  <a:lnTo>
                    <a:pt x="445082" y="32237"/>
                  </a:lnTo>
                  <a:lnTo>
                    <a:pt x="445799" y="31935"/>
                  </a:lnTo>
                  <a:lnTo>
                    <a:pt x="449745" y="27000"/>
                  </a:lnTo>
                  <a:lnTo>
                    <a:pt x="449834" y="26449"/>
                  </a:lnTo>
                  <a:lnTo>
                    <a:pt x="455342" y="22014"/>
                  </a:lnTo>
                  <a:lnTo>
                    <a:pt x="467512" y="22014"/>
                  </a:lnTo>
                  <a:lnTo>
                    <a:pt x="466966" y="21417"/>
                  </a:lnTo>
                  <a:lnTo>
                    <a:pt x="463885" y="19839"/>
                  </a:lnTo>
                  <a:lnTo>
                    <a:pt x="462045" y="19443"/>
                  </a:lnTo>
                  <a:close/>
                </a:path>
                <a:path w="755014" h="74295">
                  <a:moveTo>
                    <a:pt x="494560" y="50432"/>
                  </a:moveTo>
                  <a:lnTo>
                    <a:pt x="481147" y="50432"/>
                  </a:lnTo>
                  <a:lnTo>
                    <a:pt x="479088" y="50782"/>
                  </a:lnTo>
                  <a:lnTo>
                    <a:pt x="478178" y="51116"/>
                  </a:lnTo>
                  <a:lnTo>
                    <a:pt x="477745" y="51318"/>
                  </a:lnTo>
                  <a:lnTo>
                    <a:pt x="477829" y="52776"/>
                  </a:lnTo>
                  <a:lnTo>
                    <a:pt x="477875" y="53568"/>
                  </a:lnTo>
                  <a:lnTo>
                    <a:pt x="506932" y="53568"/>
                  </a:lnTo>
                  <a:lnTo>
                    <a:pt x="479073" y="53258"/>
                  </a:lnTo>
                  <a:lnTo>
                    <a:pt x="496251" y="53258"/>
                  </a:lnTo>
                  <a:lnTo>
                    <a:pt x="496359" y="51116"/>
                  </a:lnTo>
                  <a:lnTo>
                    <a:pt x="496912" y="51116"/>
                  </a:lnTo>
                  <a:lnTo>
                    <a:pt x="494560" y="50432"/>
                  </a:lnTo>
                  <a:close/>
                </a:path>
                <a:path w="755014" h="74295">
                  <a:moveTo>
                    <a:pt x="496251" y="53258"/>
                  </a:moveTo>
                  <a:lnTo>
                    <a:pt x="481910" y="53258"/>
                  </a:lnTo>
                  <a:lnTo>
                    <a:pt x="475335" y="53568"/>
                  </a:lnTo>
                  <a:lnTo>
                    <a:pt x="496167" y="53568"/>
                  </a:lnTo>
                  <a:lnTo>
                    <a:pt x="496251" y="53258"/>
                  </a:lnTo>
                  <a:close/>
                </a:path>
                <a:path w="755014" h="74295">
                  <a:moveTo>
                    <a:pt x="520223" y="51116"/>
                  </a:moveTo>
                  <a:lnTo>
                    <a:pt x="501739" y="51116"/>
                  </a:lnTo>
                  <a:lnTo>
                    <a:pt x="501698" y="53568"/>
                  </a:lnTo>
                  <a:lnTo>
                    <a:pt x="502012" y="53568"/>
                  </a:lnTo>
                  <a:lnTo>
                    <a:pt x="508377" y="53085"/>
                  </a:lnTo>
                  <a:lnTo>
                    <a:pt x="520416" y="53085"/>
                  </a:lnTo>
                  <a:lnTo>
                    <a:pt x="520351" y="51318"/>
                  </a:lnTo>
                  <a:lnTo>
                    <a:pt x="520223" y="51116"/>
                  </a:lnTo>
                  <a:close/>
                </a:path>
                <a:path w="755014" h="74295">
                  <a:moveTo>
                    <a:pt x="520416" y="53085"/>
                  </a:moveTo>
                  <a:lnTo>
                    <a:pt x="513662" y="53085"/>
                  </a:lnTo>
                  <a:lnTo>
                    <a:pt x="520433" y="53568"/>
                  </a:lnTo>
                  <a:lnTo>
                    <a:pt x="520416" y="53085"/>
                  </a:lnTo>
                  <a:close/>
                </a:path>
                <a:path w="755014" h="74295">
                  <a:moveTo>
                    <a:pt x="517264" y="50432"/>
                  </a:moveTo>
                  <a:lnTo>
                    <a:pt x="506038" y="50432"/>
                  </a:lnTo>
                  <a:lnTo>
                    <a:pt x="504368" y="50782"/>
                  </a:lnTo>
                  <a:lnTo>
                    <a:pt x="504033" y="50782"/>
                  </a:lnTo>
                  <a:lnTo>
                    <a:pt x="501494" y="51116"/>
                  </a:lnTo>
                  <a:lnTo>
                    <a:pt x="520994" y="51116"/>
                  </a:lnTo>
                  <a:lnTo>
                    <a:pt x="517264" y="50432"/>
                  </a:lnTo>
                  <a:close/>
                </a:path>
                <a:path w="755014" h="74295">
                  <a:moveTo>
                    <a:pt x="491735" y="17312"/>
                  </a:moveTo>
                  <a:lnTo>
                    <a:pt x="489604" y="17471"/>
                  </a:lnTo>
                  <a:lnTo>
                    <a:pt x="488476" y="18868"/>
                  </a:lnTo>
                  <a:lnTo>
                    <a:pt x="487431" y="19904"/>
                  </a:lnTo>
                  <a:lnTo>
                    <a:pt x="486306" y="20675"/>
                  </a:lnTo>
                  <a:lnTo>
                    <a:pt x="485625" y="21211"/>
                  </a:lnTo>
                  <a:lnTo>
                    <a:pt x="484977" y="21574"/>
                  </a:lnTo>
                  <a:lnTo>
                    <a:pt x="484553" y="21786"/>
                  </a:lnTo>
                  <a:lnTo>
                    <a:pt x="483602" y="22161"/>
                  </a:lnTo>
                  <a:lnTo>
                    <a:pt x="482126" y="22698"/>
                  </a:lnTo>
                  <a:lnTo>
                    <a:pt x="477618" y="23835"/>
                  </a:lnTo>
                  <a:lnTo>
                    <a:pt x="477949" y="23835"/>
                  </a:lnTo>
                  <a:lnTo>
                    <a:pt x="478062" y="25653"/>
                  </a:lnTo>
                  <a:lnTo>
                    <a:pt x="479783" y="26142"/>
                  </a:lnTo>
                  <a:lnTo>
                    <a:pt x="481053" y="26664"/>
                  </a:lnTo>
                  <a:lnTo>
                    <a:pt x="483210" y="48651"/>
                  </a:lnTo>
                  <a:lnTo>
                    <a:pt x="483055" y="49187"/>
                  </a:lnTo>
                  <a:lnTo>
                    <a:pt x="482998" y="49334"/>
                  </a:lnTo>
                  <a:lnTo>
                    <a:pt x="482798" y="49669"/>
                  </a:lnTo>
                  <a:lnTo>
                    <a:pt x="482648" y="49830"/>
                  </a:lnTo>
                  <a:lnTo>
                    <a:pt x="481683" y="50432"/>
                  </a:lnTo>
                  <a:lnTo>
                    <a:pt x="494371" y="50432"/>
                  </a:lnTo>
                  <a:lnTo>
                    <a:pt x="492724" y="49669"/>
                  </a:lnTo>
                  <a:lnTo>
                    <a:pt x="492093" y="48651"/>
                  </a:lnTo>
                  <a:lnTo>
                    <a:pt x="491853" y="46076"/>
                  </a:lnTo>
                  <a:lnTo>
                    <a:pt x="491814" y="28407"/>
                  </a:lnTo>
                  <a:lnTo>
                    <a:pt x="492052" y="28152"/>
                  </a:lnTo>
                  <a:lnTo>
                    <a:pt x="493527" y="26813"/>
                  </a:lnTo>
                  <a:lnTo>
                    <a:pt x="495187" y="25653"/>
                  </a:lnTo>
                  <a:lnTo>
                    <a:pt x="497008" y="24790"/>
                  </a:lnTo>
                  <a:lnTo>
                    <a:pt x="491655" y="24790"/>
                  </a:lnTo>
                  <a:lnTo>
                    <a:pt x="491735" y="17312"/>
                  </a:lnTo>
                  <a:close/>
                </a:path>
                <a:path w="755014" h="74295">
                  <a:moveTo>
                    <a:pt x="515459" y="50003"/>
                  </a:moveTo>
                  <a:lnTo>
                    <a:pt x="506945" y="50003"/>
                  </a:lnTo>
                  <a:lnTo>
                    <a:pt x="505887" y="50432"/>
                  </a:lnTo>
                  <a:lnTo>
                    <a:pt x="517027" y="50432"/>
                  </a:lnTo>
                  <a:lnTo>
                    <a:pt x="515459" y="50003"/>
                  </a:lnTo>
                  <a:close/>
                </a:path>
                <a:path w="755014" h="74295">
                  <a:moveTo>
                    <a:pt x="514299" y="23835"/>
                  </a:moveTo>
                  <a:lnTo>
                    <a:pt x="503640" y="23835"/>
                  </a:lnTo>
                  <a:lnTo>
                    <a:pt x="505048" y="24790"/>
                  </a:lnTo>
                  <a:lnTo>
                    <a:pt x="506689" y="28004"/>
                  </a:lnTo>
                  <a:lnTo>
                    <a:pt x="506790" y="28407"/>
                  </a:lnTo>
                  <a:lnTo>
                    <a:pt x="506896" y="29476"/>
                  </a:lnTo>
                  <a:lnTo>
                    <a:pt x="506987" y="30402"/>
                  </a:lnTo>
                  <a:lnTo>
                    <a:pt x="507023" y="49334"/>
                  </a:lnTo>
                  <a:lnTo>
                    <a:pt x="506874" y="49669"/>
                  </a:lnTo>
                  <a:lnTo>
                    <a:pt x="506802" y="49830"/>
                  </a:lnTo>
                  <a:lnTo>
                    <a:pt x="506725" y="50003"/>
                  </a:lnTo>
                  <a:lnTo>
                    <a:pt x="515935" y="50003"/>
                  </a:lnTo>
                  <a:lnTo>
                    <a:pt x="515843" y="49830"/>
                  </a:lnTo>
                  <a:lnTo>
                    <a:pt x="515757" y="49669"/>
                  </a:lnTo>
                  <a:lnTo>
                    <a:pt x="515688" y="29476"/>
                  </a:lnTo>
                  <a:lnTo>
                    <a:pt x="515568" y="28152"/>
                  </a:lnTo>
                  <a:lnTo>
                    <a:pt x="515473" y="27108"/>
                  </a:lnTo>
                  <a:lnTo>
                    <a:pt x="514404" y="24127"/>
                  </a:lnTo>
                  <a:lnTo>
                    <a:pt x="514299" y="23835"/>
                  </a:lnTo>
                  <a:close/>
                </a:path>
                <a:path w="755014" h="74295">
                  <a:moveTo>
                    <a:pt x="507031" y="19282"/>
                  </a:moveTo>
                  <a:lnTo>
                    <a:pt x="502369" y="19282"/>
                  </a:lnTo>
                  <a:lnTo>
                    <a:pt x="499531" y="19904"/>
                  </a:lnTo>
                  <a:lnTo>
                    <a:pt x="499801" y="19904"/>
                  </a:lnTo>
                  <a:lnTo>
                    <a:pt x="496647" y="21211"/>
                  </a:lnTo>
                  <a:lnTo>
                    <a:pt x="495819" y="21574"/>
                  </a:lnTo>
                  <a:lnTo>
                    <a:pt x="493876" y="22859"/>
                  </a:lnTo>
                  <a:lnTo>
                    <a:pt x="491655" y="24790"/>
                  </a:lnTo>
                  <a:lnTo>
                    <a:pt x="497008" y="24790"/>
                  </a:lnTo>
                  <a:lnTo>
                    <a:pt x="498405" y="24127"/>
                  </a:lnTo>
                  <a:lnTo>
                    <a:pt x="499583" y="23835"/>
                  </a:lnTo>
                  <a:lnTo>
                    <a:pt x="514299" y="23835"/>
                  </a:lnTo>
                  <a:lnTo>
                    <a:pt x="513053" y="22396"/>
                  </a:lnTo>
                  <a:lnTo>
                    <a:pt x="509248" y="19904"/>
                  </a:lnTo>
                  <a:lnTo>
                    <a:pt x="507031" y="19282"/>
                  </a:lnTo>
                  <a:close/>
                </a:path>
                <a:path w="755014" h="74295">
                  <a:moveTo>
                    <a:pt x="566182" y="50032"/>
                  </a:moveTo>
                  <a:lnTo>
                    <a:pt x="552111" y="50032"/>
                  </a:lnTo>
                  <a:lnTo>
                    <a:pt x="552187" y="54532"/>
                  </a:lnTo>
                  <a:lnTo>
                    <a:pt x="553489" y="54532"/>
                  </a:lnTo>
                  <a:lnTo>
                    <a:pt x="554011" y="54316"/>
                  </a:lnTo>
                  <a:lnTo>
                    <a:pt x="554764" y="53888"/>
                  </a:lnTo>
                  <a:lnTo>
                    <a:pt x="556267" y="53085"/>
                  </a:lnTo>
                  <a:lnTo>
                    <a:pt x="558928" y="52416"/>
                  </a:lnTo>
                  <a:lnTo>
                    <a:pt x="562593" y="51959"/>
                  </a:lnTo>
                  <a:lnTo>
                    <a:pt x="563046" y="51959"/>
                  </a:lnTo>
                  <a:lnTo>
                    <a:pt x="564958" y="51624"/>
                  </a:lnTo>
                  <a:lnTo>
                    <a:pt x="566053" y="51357"/>
                  </a:lnTo>
                  <a:lnTo>
                    <a:pt x="566243" y="50874"/>
                  </a:lnTo>
                  <a:lnTo>
                    <a:pt x="566182" y="50032"/>
                  </a:lnTo>
                  <a:close/>
                </a:path>
                <a:path w="755014" h="74295">
                  <a:moveTo>
                    <a:pt x="546303" y="19641"/>
                  </a:moveTo>
                  <a:lnTo>
                    <a:pt x="541138" y="19641"/>
                  </a:lnTo>
                  <a:lnTo>
                    <a:pt x="538909" y="19857"/>
                  </a:lnTo>
                  <a:lnTo>
                    <a:pt x="524693" y="30993"/>
                  </a:lnTo>
                  <a:lnTo>
                    <a:pt x="524693" y="39538"/>
                  </a:lnTo>
                  <a:lnTo>
                    <a:pt x="537275" y="53729"/>
                  </a:lnTo>
                  <a:lnTo>
                    <a:pt x="542555" y="53729"/>
                  </a:lnTo>
                  <a:lnTo>
                    <a:pt x="544241" y="53521"/>
                  </a:lnTo>
                  <a:lnTo>
                    <a:pt x="547192" y="52689"/>
                  </a:lnTo>
                  <a:lnTo>
                    <a:pt x="548801" y="51959"/>
                  </a:lnTo>
                  <a:lnTo>
                    <a:pt x="551207" y="50525"/>
                  </a:lnTo>
                  <a:lnTo>
                    <a:pt x="552111" y="50032"/>
                  </a:lnTo>
                  <a:lnTo>
                    <a:pt x="566182" y="50032"/>
                  </a:lnTo>
                  <a:lnTo>
                    <a:pt x="566136" y="49389"/>
                  </a:lnTo>
                  <a:lnTo>
                    <a:pt x="546609" y="49389"/>
                  </a:lnTo>
                  <a:lnTo>
                    <a:pt x="541915" y="48837"/>
                  </a:lnTo>
                  <a:lnTo>
                    <a:pt x="541652" y="48837"/>
                  </a:lnTo>
                  <a:lnTo>
                    <a:pt x="539161" y="47466"/>
                  </a:lnTo>
                  <a:lnTo>
                    <a:pt x="535464" y="42829"/>
                  </a:lnTo>
                  <a:lnTo>
                    <a:pt x="534556" y="39538"/>
                  </a:lnTo>
                  <a:lnTo>
                    <a:pt x="534542" y="33296"/>
                  </a:lnTo>
                  <a:lnTo>
                    <a:pt x="534817" y="31756"/>
                  </a:lnTo>
                  <a:lnTo>
                    <a:pt x="542602" y="22738"/>
                  </a:lnTo>
                  <a:lnTo>
                    <a:pt x="551893" y="22738"/>
                  </a:lnTo>
                  <a:lnTo>
                    <a:pt x="549105" y="20650"/>
                  </a:lnTo>
                  <a:lnTo>
                    <a:pt x="546303" y="19641"/>
                  </a:lnTo>
                  <a:close/>
                </a:path>
                <a:path w="755014" h="74295">
                  <a:moveTo>
                    <a:pt x="559657" y="48837"/>
                  </a:moveTo>
                  <a:lnTo>
                    <a:pt x="548845" y="48837"/>
                  </a:lnTo>
                  <a:lnTo>
                    <a:pt x="546063" y="49389"/>
                  </a:lnTo>
                  <a:lnTo>
                    <a:pt x="567410" y="49389"/>
                  </a:lnTo>
                  <a:lnTo>
                    <a:pt x="559657" y="48837"/>
                  </a:lnTo>
                  <a:close/>
                </a:path>
                <a:path w="755014" h="74295">
                  <a:moveTo>
                    <a:pt x="560549" y="0"/>
                  </a:moveTo>
                  <a:lnTo>
                    <a:pt x="559217" y="0"/>
                  </a:lnTo>
                  <a:lnTo>
                    <a:pt x="554440" y="1116"/>
                  </a:lnTo>
                  <a:lnTo>
                    <a:pt x="553075" y="1393"/>
                  </a:lnTo>
                  <a:lnTo>
                    <a:pt x="550742" y="1932"/>
                  </a:lnTo>
                  <a:lnTo>
                    <a:pt x="548538" y="2319"/>
                  </a:lnTo>
                  <a:lnTo>
                    <a:pt x="546912" y="2319"/>
                  </a:lnTo>
                  <a:lnTo>
                    <a:pt x="546397" y="2480"/>
                  </a:lnTo>
                  <a:lnTo>
                    <a:pt x="546397" y="4410"/>
                  </a:lnTo>
                  <a:lnTo>
                    <a:pt x="547019" y="4705"/>
                  </a:lnTo>
                  <a:lnTo>
                    <a:pt x="548330" y="4986"/>
                  </a:lnTo>
                  <a:lnTo>
                    <a:pt x="549831" y="4986"/>
                  </a:lnTo>
                  <a:lnTo>
                    <a:pt x="550541" y="5374"/>
                  </a:lnTo>
                  <a:lnTo>
                    <a:pt x="551638" y="7301"/>
                  </a:lnTo>
                  <a:lnTo>
                    <a:pt x="551984" y="10170"/>
                  </a:lnTo>
                  <a:lnTo>
                    <a:pt x="551984" y="14698"/>
                  </a:lnTo>
                  <a:lnTo>
                    <a:pt x="551829" y="19000"/>
                  </a:lnTo>
                  <a:lnTo>
                    <a:pt x="551785" y="22738"/>
                  </a:lnTo>
                  <a:lnTo>
                    <a:pt x="545850" y="22738"/>
                  </a:lnTo>
                  <a:lnTo>
                    <a:pt x="547606" y="23367"/>
                  </a:lnTo>
                  <a:lnTo>
                    <a:pt x="550501" y="25887"/>
                  </a:lnTo>
                  <a:lnTo>
                    <a:pt x="551393" y="27749"/>
                  </a:lnTo>
                  <a:lnTo>
                    <a:pt x="551839" y="30993"/>
                  </a:lnTo>
                  <a:lnTo>
                    <a:pt x="551945" y="31756"/>
                  </a:lnTo>
                  <a:lnTo>
                    <a:pt x="552027" y="47016"/>
                  </a:lnTo>
                  <a:lnTo>
                    <a:pt x="550901" y="47739"/>
                  </a:lnTo>
                  <a:lnTo>
                    <a:pt x="549831" y="48290"/>
                  </a:lnTo>
                  <a:lnTo>
                    <a:pt x="548366" y="48837"/>
                  </a:lnTo>
                  <a:lnTo>
                    <a:pt x="561514" y="48837"/>
                  </a:lnTo>
                  <a:lnTo>
                    <a:pt x="561028" y="48543"/>
                  </a:lnTo>
                  <a:lnTo>
                    <a:pt x="560951" y="46051"/>
                  </a:lnTo>
                  <a:lnTo>
                    <a:pt x="560826" y="38441"/>
                  </a:lnTo>
                  <a:lnTo>
                    <a:pt x="560710" y="551"/>
                  </a:lnTo>
                  <a:lnTo>
                    <a:pt x="560549" y="0"/>
                  </a:lnTo>
                  <a:close/>
                </a:path>
                <a:path w="755014" h="74295">
                  <a:moveTo>
                    <a:pt x="638579" y="38455"/>
                  </a:moveTo>
                  <a:lnTo>
                    <a:pt x="635071" y="38455"/>
                  </a:lnTo>
                  <a:lnTo>
                    <a:pt x="634395" y="40464"/>
                  </a:lnTo>
                  <a:lnTo>
                    <a:pt x="633752" y="42019"/>
                  </a:lnTo>
                  <a:lnTo>
                    <a:pt x="632600" y="43895"/>
                  </a:lnTo>
                  <a:lnTo>
                    <a:pt x="631713" y="44888"/>
                  </a:lnTo>
                  <a:lnTo>
                    <a:pt x="630944" y="45568"/>
                  </a:lnTo>
                  <a:lnTo>
                    <a:pt x="630385" y="46318"/>
                  </a:lnTo>
                  <a:lnTo>
                    <a:pt x="629172" y="47070"/>
                  </a:lnTo>
                  <a:lnTo>
                    <a:pt x="625724" y="48463"/>
                  </a:lnTo>
                  <a:lnTo>
                    <a:pt x="627252" y="48463"/>
                  </a:lnTo>
                  <a:lnTo>
                    <a:pt x="621474" y="49306"/>
                  </a:lnTo>
                  <a:lnTo>
                    <a:pt x="592048" y="49306"/>
                  </a:lnTo>
                  <a:lnTo>
                    <a:pt x="590382" y="49557"/>
                  </a:lnTo>
                  <a:lnTo>
                    <a:pt x="589209" y="49791"/>
                  </a:lnTo>
                  <a:lnTo>
                    <a:pt x="588381" y="50032"/>
                  </a:lnTo>
                  <a:lnTo>
                    <a:pt x="588189" y="50540"/>
                  </a:lnTo>
                  <a:lnTo>
                    <a:pt x="588175" y="53341"/>
                  </a:lnTo>
                  <a:lnTo>
                    <a:pt x="588856" y="53341"/>
                  </a:lnTo>
                  <a:lnTo>
                    <a:pt x="594158" y="52927"/>
                  </a:lnTo>
                  <a:lnTo>
                    <a:pt x="595617" y="52927"/>
                  </a:lnTo>
                  <a:lnTo>
                    <a:pt x="603951" y="52682"/>
                  </a:lnTo>
                  <a:lnTo>
                    <a:pt x="637503" y="52682"/>
                  </a:lnTo>
                  <a:lnTo>
                    <a:pt x="637672" y="51642"/>
                  </a:lnTo>
                  <a:lnTo>
                    <a:pt x="637781" y="50540"/>
                  </a:lnTo>
                  <a:lnTo>
                    <a:pt x="637902" y="49306"/>
                  </a:lnTo>
                  <a:lnTo>
                    <a:pt x="637985" y="48463"/>
                  </a:lnTo>
                  <a:lnTo>
                    <a:pt x="638076" y="47538"/>
                  </a:lnTo>
                  <a:lnTo>
                    <a:pt x="638197" y="46318"/>
                  </a:lnTo>
                  <a:lnTo>
                    <a:pt x="638270" y="45568"/>
                  </a:lnTo>
                  <a:lnTo>
                    <a:pt x="638338" y="44888"/>
                  </a:lnTo>
                  <a:lnTo>
                    <a:pt x="638543" y="42019"/>
                  </a:lnTo>
                  <a:lnTo>
                    <a:pt x="638579" y="38455"/>
                  </a:lnTo>
                  <a:close/>
                </a:path>
                <a:path w="755014" h="74295">
                  <a:moveTo>
                    <a:pt x="637503" y="52682"/>
                  </a:moveTo>
                  <a:lnTo>
                    <a:pt x="615509" y="52682"/>
                  </a:lnTo>
                  <a:lnTo>
                    <a:pt x="622290" y="52927"/>
                  </a:lnTo>
                  <a:lnTo>
                    <a:pt x="625072" y="52927"/>
                  </a:lnTo>
                  <a:lnTo>
                    <a:pt x="630712" y="53341"/>
                  </a:lnTo>
                  <a:lnTo>
                    <a:pt x="637248" y="53341"/>
                  </a:lnTo>
                  <a:lnTo>
                    <a:pt x="637432" y="52927"/>
                  </a:lnTo>
                  <a:lnTo>
                    <a:pt x="637503" y="52682"/>
                  </a:lnTo>
                  <a:close/>
                </a:path>
                <a:path w="755014" h="74295">
                  <a:moveTo>
                    <a:pt x="607726" y="48463"/>
                  </a:moveTo>
                  <a:lnTo>
                    <a:pt x="597591" y="48463"/>
                  </a:lnTo>
                  <a:lnTo>
                    <a:pt x="594230" y="49306"/>
                  </a:lnTo>
                  <a:lnTo>
                    <a:pt x="608653" y="49306"/>
                  </a:lnTo>
                  <a:lnTo>
                    <a:pt x="607726" y="48463"/>
                  </a:lnTo>
                  <a:close/>
                </a:path>
                <a:path w="755014" h="74295">
                  <a:moveTo>
                    <a:pt x="614237" y="4676"/>
                  </a:moveTo>
                  <a:lnTo>
                    <a:pt x="591566" y="4676"/>
                  </a:lnTo>
                  <a:lnTo>
                    <a:pt x="592171" y="4867"/>
                  </a:lnTo>
                  <a:lnTo>
                    <a:pt x="594628" y="5817"/>
                  </a:lnTo>
                  <a:lnTo>
                    <a:pt x="595732" y="6167"/>
                  </a:lnTo>
                  <a:lnTo>
                    <a:pt x="596505" y="6520"/>
                  </a:lnTo>
                  <a:lnTo>
                    <a:pt x="596854" y="7085"/>
                  </a:lnTo>
                  <a:lnTo>
                    <a:pt x="596930" y="7744"/>
                  </a:lnTo>
                  <a:lnTo>
                    <a:pt x="597031" y="8629"/>
                  </a:lnTo>
                  <a:lnTo>
                    <a:pt x="597221" y="11445"/>
                  </a:lnTo>
                  <a:lnTo>
                    <a:pt x="597182" y="16066"/>
                  </a:lnTo>
                  <a:lnTo>
                    <a:pt x="597034" y="24080"/>
                  </a:lnTo>
                  <a:lnTo>
                    <a:pt x="596967" y="38455"/>
                  </a:lnTo>
                  <a:lnTo>
                    <a:pt x="596875" y="40464"/>
                  </a:lnTo>
                  <a:lnTo>
                    <a:pt x="596819" y="47819"/>
                  </a:lnTo>
                  <a:lnTo>
                    <a:pt x="596660" y="48463"/>
                  </a:lnTo>
                  <a:lnTo>
                    <a:pt x="608029" y="48463"/>
                  </a:lnTo>
                  <a:lnTo>
                    <a:pt x="608125" y="36485"/>
                  </a:lnTo>
                  <a:lnTo>
                    <a:pt x="608194" y="28487"/>
                  </a:lnTo>
                  <a:lnTo>
                    <a:pt x="608313" y="24080"/>
                  </a:lnTo>
                  <a:lnTo>
                    <a:pt x="608396" y="7744"/>
                  </a:lnTo>
                  <a:lnTo>
                    <a:pt x="608484" y="6520"/>
                  </a:lnTo>
                  <a:lnTo>
                    <a:pt x="608569" y="6325"/>
                  </a:lnTo>
                  <a:lnTo>
                    <a:pt x="608660" y="6167"/>
                  </a:lnTo>
                  <a:lnTo>
                    <a:pt x="609357" y="5817"/>
                  </a:lnTo>
                  <a:lnTo>
                    <a:pt x="614237" y="4676"/>
                  </a:lnTo>
                  <a:close/>
                </a:path>
                <a:path w="755014" h="74295">
                  <a:moveTo>
                    <a:pt x="616319" y="1275"/>
                  </a:moveTo>
                  <a:lnTo>
                    <a:pt x="589019" y="1275"/>
                  </a:lnTo>
                  <a:lnTo>
                    <a:pt x="589062" y="3845"/>
                  </a:lnTo>
                  <a:lnTo>
                    <a:pt x="589197" y="3845"/>
                  </a:lnTo>
                  <a:lnTo>
                    <a:pt x="589431" y="4050"/>
                  </a:lnTo>
                  <a:lnTo>
                    <a:pt x="590189" y="4356"/>
                  </a:lnTo>
                  <a:lnTo>
                    <a:pt x="591430" y="4676"/>
                  </a:lnTo>
                  <a:lnTo>
                    <a:pt x="614794" y="4676"/>
                  </a:lnTo>
                  <a:lnTo>
                    <a:pt x="615949" y="4356"/>
                  </a:lnTo>
                  <a:lnTo>
                    <a:pt x="616406" y="3845"/>
                  </a:lnTo>
                  <a:lnTo>
                    <a:pt x="616449" y="1451"/>
                  </a:lnTo>
                  <a:lnTo>
                    <a:pt x="616319" y="1275"/>
                  </a:lnTo>
                  <a:close/>
                </a:path>
                <a:path w="755014" h="74295">
                  <a:moveTo>
                    <a:pt x="673387" y="417"/>
                  </a:moveTo>
                  <a:lnTo>
                    <a:pt x="667306" y="417"/>
                  </a:lnTo>
                  <a:lnTo>
                    <a:pt x="663732" y="1047"/>
                  </a:lnTo>
                  <a:lnTo>
                    <a:pt x="642596" y="23986"/>
                  </a:lnTo>
                  <a:lnTo>
                    <a:pt x="642672" y="31864"/>
                  </a:lnTo>
                  <a:lnTo>
                    <a:pt x="642777" y="32465"/>
                  </a:lnTo>
                  <a:lnTo>
                    <a:pt x="642870" y="32990"/>
                  </a:lnTo>
                  <a:lnTo>
                    <a:pt x="642993" y="33693"/>
                  </a:lnTo>
                  <a:lnTo>
                    <a:pt x="643110" y="34354"/>
                  </a:lnTo>
                  <a:lnTo>
                    <a:pt x="643216" y="34956"/>
                  </a:lnTo>
                  <a:lnTo>
                    <a:pt x="667563" y="54331"/>
                  </a:lnTo>
                  <a:lnTo>
                    <a:pt x="676350" y="54331"/>
                  </a:lnTo>
                  <a:lnTo>
                    <a:pt x="680886" y="53856"/>
                  </a:lnTo>
                  <a:lnTo>
                    <a:pt x="688314" y="52042"/>
                  </a:lnTo>
                  <a:lnTo>
                    <a:pt x="691010" y="51102"/>
                  </a:lnTo>
                  <a:lnTo>
                    <a:pt x="691476" y="50634"/>
                  </a:lnTo>
                  <a:lnTo>
                    <a:pt x="668956" y="50634"/>
                  </a:lnTo>
                  <a:lnTo>
                    <a:pt x="666137" y="49734"/>
                  </a:lnTo>
                  <a:lnTo>
                    <a:pt x="665960" y="49734"/>
                  </a:lnTo>
                  <a:lnTo>
                    <a:pt x="660532" y="45645"/>
                  </a:lnTo>
                  <a:lnTo>
                    <a:pt x="658533" y="42890"/>
                  </a:lnTo>
                  <a:lnTo>
                    <a:pt x="655884" y="35871"/>
                  </a:lnTo>
                  <a:lnTo>
                    <a:pt x="655716" y="34956"/>
                  </a:lnTo>
                  <a:lnTo>
                    <a:pt x="655606" y="34354"/>
                  </a:lnTo>
                  <a:lnTo>
                    <a:pt x="655485" y="33693"/>
                  </a:lnTo>
                  <a:lnTo>
                    <a:pt x="655408" y="33271"/>
                  </a:lnTo>
                  <a:lnTo>
                    <a:pt x="655356" y="32990"/>
                  </a:lnTo>
                  <a:lnTo>
                    <a:pt x="655260" y="32465"/>
                  </a:lnTo>
                  <a:lnTo>
                    <a:pt x="655221" y="20595"/>
                  </a:lnTo>
                  <a:lnTo>
                    <a:pt x="656924" y="14620"/>
                  </a:lnTo>
                  <a:lnTo>
                    <a:pt x="663725" y="6581"/>
                  </a:lnTo>
                  <a:lnTo>
                    <a:pt x="667436" y="4691"/>
                  </a:lnTo>
                  <a:lnTo>
                    <a:pt x="690837" y="4691"/>
                  </a:lnTo>
                  <a:lnTo>
                    <a:pt x="688957" y="3567"/>
                  </a:lnTo>
                  <a:lnTo>
                    <a:pt x="686599" y="2592"/>
                  </a:lnTo>
                  <a:lnTo>
                    <a:pt x="681231" y="1047"/>
                  </a:lnTo>
                  <a:lnTo>
                    <a:pt x="681596" y="1047"/>
                  </a:lnTo>
                  <a:lnTo>
                    <a:pt x="677865" y="551"/>
                  </a:lnTo>
                  <a:lnTo>
                    <a:pt x="674596" y="551"/>
                  </a:lnTo>
                  <a:lnTo>
                    <a:pt x="673387" y="417"/>
                  </a:lnTo>
                  <a:close/>
                </a:path>
                <a:path w="755014" h="74295">
                  <a:moveTo>
                    <a:pt x="697346" y="29088"/>
                  </a:moveTo>
                  <a:lnTo>
                    <a:pt x="674534" y="29088"/>
                  </a:lnTo>
                  <a:lnTo>
                    <a:pt x="674362" y="29678"/>
                  </a:lnTo>
                  <a:lnTo>
                    <a:pt x="674355" y="31607"/>
                  </a:lnTo>
                  <a:lnTo>
                    <a:pt x="674543" y="31607"/>
                  </a:lnTo>
                  <a:lnTo>
                    <a:pt x="675083" y="31864"/>
                  </a:lnTo>
                  <a:lnTo>
                    <a:pt x="675218" y="31864"/>
                  </a:lnTo>
                  <a:lnTo>
                    <a:pt x="679374" y="32990"/>
                  </a:lnTo>
                  <a:lnTo>
                    <a:pt x="680332" y="33271"/>
                  </a:lnTo>
                  <a:lnTo>
                    <a:pt x="680558" y="33271"/>
                  </a:lnTo>
                  <a:lnTo>
                    <a:pt x="681177" y="33693"/>
                  </a:lnTo>
                  <a:lnTo>
                    <a:pt x="681358" y="33952"/>
                  </a:lnTo>
                  <a:lnTo>
                    <a:pt x="681485" y="34221"/>
                  </a:lnTo>
                  <a:lnTo>
                    <a:pt x="681496" y="45645"/>
                  </a:lnTo>
                  <a:lnTo>
                    <a:pt x="681286" y="47109"/>
                  </a:lnTo>
                  <a:lnTo>
                    <a:pt x="681217" y="47591"/>
                  </a:lnTo>
                  <a:lnTo>
                    <a:pt x="680936" y="48237"/>
                  </a:lnTo>
                  <a:lnTo>
                    <a:pt x="679701" y="49496"/>
                  </a:lnTo>
                  <a:lnTo>
                    <a:pt x="679531" y="49496"/>
                  </a:lnTo>
                  <a:lnTo>
                    <a:pt x="679085" y="49734"/>
                  </a:lnTo>
                  <a:lnTo>
                    <a:pt x="676134" y="50407"/>
                  </a:lnTo>
                  <a:lnTo>
                    <a:pt x="674284" y="50634"/>
                  </a:lnTo>
                  <a:lnTo>
                    <a:pt x="691476" y="50634"/>
                  </a:lnTo>
                  <a:lnTo>
                    <a:pt x="692024" y="50111"/>
                  </a:lnTo>
                  <a:lnTo>
                    <a:pt x="692106" y="49734"/>
                  </a:lnTo>
                  <a:lnTo>
                    <a:pt x="692215" y="47109"/>
                  </a:lnTo>
                  <a:lnTo>
                    <a:pt x="692320" y="45180"/>
                  </a:lnTo>
                  <a:lnTo>
                    <a:pt x="692387" y="40986"/>
                  </a:lnTo>
                  <a:lnTo>
                    <a:pt x="692481" y="34676"/>
                  </a:lnTo>
                  <a:lnTo>
                    <a:pt x="692564" y="34221"/>
                  </a:lnTo>
                  <a:lnTo>
                    <a:pt x="692683" y="33952"/>
                  </a:lnTo>
                  <a:lnTo>
                    <a:pt x="692904" y="33693"/>
                  </a:lnTo>
                  <a:lnTo>
                    <a:pt x="692701" y="33693"/>
                  </a:lnTo>
                  <a:lnTo>
                    <a:pt x="693673" y="33271"/>
                  </a:lnTo>
                  <a:lnTo>
                    <a:pt x="695872" y="32465"/>
                  </a:lnTo>
                  <a:lnTo>
                    <a:pt x="696365" y="32252"/>
                  </a:lnTo>
                  <a:lnTo>
                    <a:pt x="697108" y="31864"/>
                  </a:lnTo>
                  <a:lnTo>
                    <a:pt x="697232" y="31607"/>
                  </a:lnTo>
                  <a:lnTo>
                    <a:pt x="697346" y="29088"/>
                  </a:lnTo>
                  <a:close/>
                </a:path>
                <a:path w="755014" h="74295">
                  <a:moveTo>
                    <a:pt x="690837" y="4691"/>
                  </a:moveTo>
                  <a:lnTo>
                    <a:pt x="675106" y="4691"/>
                  </a:lnTo>
                  <a:lnTo>
                    <a:pt x="676540" y="4960"/>
                  </a:lnTo>
                  <a:lnTo>
                    <a:pt x="680771" y="6779"/>
                  </a:lnTo>
                  <a:lnTo>
                    <a:pt x="682765" y="8053"/>
                  </a:lnTo>
                  <a:lnTo>
                    <a:pt x="685183" y="10393"/>
                  </a:lnTo>
                  <a:lnTo>
                    <a:pt x="686585" y="12326"/>
                  </a:lnTo>
                  <a:lnTo>
                    <a:pt x="688622" y="15462"/>
                  </a:lnTo>
                  <a:lnTo>
                    <a:pt x="690004" y="15782"/>
                  </a:lnTo>
                  <a:lnTo>
                    <a:pt x="691559" y="15782"/>
                  </a:lnTo>
                  <a:lnTo>
                    <a:pt x="691590" y="10393"/>
                  </a:lnTo>
                  <a:lnTo>
                    <a:pt x="691345" y="8053"/>
                  </a:lnTo>
                  <a:lnTo>
                    <a:pt x="691236" y="7002"/>
                  </a:lnTo>
                  <a:lnTo>
                    <a:pt x="691176" y="6581"/>
                  </a:lnTo>
                  <a:lnTo>
                    <a:pt x="691053" y="5702"/>
                  </a:lnTo>
                  <a:lnTo>
                    <a:pt x="691020" y="5468"/>
                  </a:lnTo>
                  <a:lnTo>
                    <a:pt x="690900" y="4960"/>
                  </a:lnTo>
                  <a:lnTo>
                    <a:pt x="690837" y="4691"/>
                  </a:lnTo>
                  <a:close/>
                </a:path>
                <a:path w="755014" h="74295">
                  <a:moveTo>
                    <a:pt x="717757" y="50594"/>
                  </a:moveTo>
                  <a:lnTo>
                    <a:pt x="697870" y="50594"/>
                  </a:lnTo>
                  <a:lnTo>
                    <a:pt x="697788" y="53327"/>
                  </a:lnTo>
                  <a:lnTo>
                    <a:pt x="700308" y="53327"/>
                  </a:lnTo>
                  <a:lnTo>
                    <a:pt x="703859" y="53021"/>
                  </a:lnTo>
                  <a:lnTo>
                    <a:pt x="703061" y="53021"/>
                  </a:lnTo>
                  <a:lnTo>
                    <a:pt x="705823" y="52564"/>
                  </a:lnTo>
                  <a:lnTo>
                    <a:pt x="717734" y="52564"/>
                  </a:lnTo>
                  <a:lnTo>
                    <a:pt x="717757" y="50594"/>
                  </a:lnTo>
                  <a:close/>
                </a:path>
                <a:path w="755014" h="74295">
                  <a:moveTo>
                    <a:pt x="717734" y="52564"/>
                  </a:moveTo>
                  <a:lnTo>
                    <a:pt x="705823" y="52564"/>
                  </a:lnTo>
                  <a:lnTo>
                    <a:pt x="712094" y="53021"/>
                  </a:lnTo>
                  <a:lnTo>
                    <a:pt x="717466" y="53327"/>
                  </a:lnTo>
                  <a:lnTo>
                    <a:pt x="717724" y="53327"/>
                  </a:lnTo>
                  <a:lnTo>
                    <a:pt x="717734" y="52564"/>
                  </a:lnTo>
                  <a:close/>
                </a:path>
                <a:path w="755014" h="74295">
                  <a:moveTo>
                    <a:pt x="742382" y="34999"/>
                  </a:moveTo>
                  <a:lnTo>
                    <a:pt x="730425" y="34999"/>
                  </a:lnTo>
                  <a:lnTo>
                    <a:pt x="735113" y="46577"/>
                  </a:lnTo>
                  <a:lnTo>
                    <a:pt x="735209" y="46814"/>
                  </a:lnTo>
                  <a:lnTo>
                    <a:pt x="728212" y="50594"/>
                  </a:lnTo>
                  <a:lnTo>
                    <a:pt x="728091" y="53327"/>
                  </a:lnTo>
                  <a:lnTo>
                    <a:pt x="727720" y="53327"/>
                  </a:lnTo>
                  <a:lnTo>
                    <a:pt x="736629" y="52858"/>
                  </a:lnTo>
                  <a:lnTo>
                    <a:pt x="754456" y="52858"/>
                  </a:lnTo>
                  <a:lnTo>
                    <a:pt x="754437" y="51357"/>
                  </a:lnTo>
                  <a:lnTo>
                    <a:pt x="754322" y="50594"/>
                  </a:lnTo>
                  <a:lnTo>
                    <a:pt x="754625" y="50594"/>
                  </a:lnTo>
                  <a:lnTo>
                    <a:pt x="753044" y="49993"/>
                  </a:lnTo>
                  <a:lnTo>
                    <a:pt x="751867" y="49683"/>
                  </a:lnTo>
                  <a:lnTo>
                    <a:pt x="749696" y="49414"/>
                  </a:lnTo>
                  <a:lnTo>
                    <a:pt x="748525" y="49014"/>
                  </a:lnTo>
                  <a:lnTo>
                    <a:pt x="748756" y="49014"/>
                  </a:lnTo>
                  <a:lnTo>
                    <a:pt x="748433" y="48743"/>
                  </a:lnTo>
                  <a:lnTo>
                    <a:pt x="748202" y="48582"/>
                  </a:lnTo>
                  <a:lnTo>
                    <a:pt x="747818" y="47995"/>
                  </a:lnTo>
                  <a:lnTo>
                    <a:pt x="746233" y="44712"/>
                  </a:lnTo>
                  <a:lnTo>
                    <a:pt x="745499" y="42998"/>
                  </a:lnTo>
                  <a:lnTo>
                    <a:pt x="745016" y="41630"/>
                  </a:lnTo>
                  <a:lnTo>
                    <a:pt x="744183" y="39395"/>
                  </a:lnTo>
                  <a:lnTo>
                    <a:pt x="743342" y="37223"/>
                  </a:lnTo>
                  <a:lnTo>
                    <a:pt x="742382" y="34999"/>
                  </a:lnTo>
                  <a:close/>
                </a:path>
                <a:path w="755014" h="74295">
                  <a:moveTo>
                    <a:pt x="754456" y="52858"/>
                  </a:moveTo>
                  <a:lnTo>
                    <a:pt x="745528" y="52858"/>
                  </a:lnTo>
                  <a:lnTo>
                    <a:pt x="751493" y="53327"/>
                  </a:lnTo>
                  <a:lnTo>
                    <a:pt x="754463" y="53327"/>
                  </a:lnTo>
                  <a:lnTo>
                    <a:pt x="754456" y="52858"/>
                  </a:lnTo>
                  <a:close/>
                </a:path>
                <a:path w="755014" h="74295">
                  <a:moveTo>
                    <a:pt x="715608" y="49993"/>
                  </a:moveTo>
                  <a:lnTo>
                    <a:pt x="700334" y="49993"/>
                  </a:lnTo>
                  <a:lnTo>
                    <a:pt x="697655" y="50594"/>
                  </a:lnTo>
                  <a:lnTo>
                    <a:pt x="719648" y="50594"/>
                  </a:lnTo>
                  <a:lnTo>
                    <a:pt x="715608" y="49993"/>
                  </a:lnTo>
                  <a:close/>
                </a:path>
                <a:path w="755014" h="74295">
                  <a:moveTo>
                    <a:pt x="713402" y="49683"/>
                  </a:moveTo>
                  <a:lnTo>
                    <a:pt x="702132" y="49683"/>
                  </a:lnTo>
                  <a:lnTo>
                    <a:pt x="700514" y="49993"/>
                  </a:lnTo>
                  <a:lnTo>
                    <a:pt x="715888" y="49993"/>
                  </a:lnTo>
                  <a:lnTo>
                    <a:pt x="713402" y="49683"/>
                  </a:lnTo>
                  <a:close/>
                </a:path>
                <a:path w="755014" h="74295">
                  <a:moveTo>
                    <a:pt x="712381" y="49414"/>
                  </a:moveTo>
                  <a:lnTo>
                    <a:pt x="703228" y="49414"/>
                  </a:lnTo>
                  <a:lnTo>
                    <a:pt x="702297" y="49683"/>
                  </a:lnTo>
                  <a:lnTo>
                    <a:pt x="713263" y="49683"/>
                  </a:lnTo>
                  <a:lnTo>
                    <a:pt x="712381" y="49414"/>
                  </a:lnTo>
                  <a:close/>
                </a:path>
                <a:path w="755014" h="74295">
                  <a:moveTo>
                    <a:pt x="727935" y="349"/>
                  </a:moveTo>
                  <a:lnTo>
                    <a:pt x="723574" y="349"/>
                  </a:lnTo>
                  <a:lnTo>
                    <a:pt x="705949" y="46577"/>
                  </a:lnTo>
                  <a:lnTo>
                    <a:pt x="705170" y="47995"/>
                  </a:lnTo>
                  <a:lnTo>
                    <a:pt x="704761" y="48582"/>
                  </a:lnTo>
                  <a:lnTo>
                    <a:pt x="703621" y="49414"/>
                  </a:lnTo>
                  <a:lnTo>
                    <a:pt x="712137" y="49414"/>
                  </a:lnTo>
                  <a:lnTo>
                    <a:pt x="711115" y="48582"/>
                  </a:lnTo>
                  <a:lnTo>
                    <a:pt x="710809" y="47995"/>
                  </a:lnTo>
                  <a:lnTo>
                    <a:pt x="710864" y="46577"/>
                  </a:lnTo>
                  <a:lnTo>
                    <a:pt x="711064" y="45824"/>
                  </a:lnTo>
                  <a:lnTo>
                    <a:pt x="713340" y="39395"/>
                  </a:lnTo>
                  <a:lnTo>
                    <a:pt x="714510" y="36244"/>
                  </a:lnTo>
                  <a:lnTo>
                    <a:pt x="715052" y="34999"/>
                  </a:lnTo>
                  <a:lnTo>
                    <a:pt x="742382" y="34999"/>
                  </a:lnTo>
                  <a:lnTo>
                    <a:pt x="741895" y="33872"/>
                  </a:lnTo>
                  <a:lnTo>
                    <a:pt x="740677" y="30820"/>
                  </a:lnTo>
                  <a:lnTo>
                    <a:pt x="716649" y="30820"/>
                  </a:lnTo>
                  <a:lnTo>
                    <a:pt x="722506" y="15220"/>
                  </a:lnTo>
                  <a:lnTo>
                    <a:pt x="734274" y="15220"/>
                  </a:lnTo>
                  <a:lnTo>
                    <a:pt x="728294" y="1073"/>
                  </a:lnTo>
                  <a:lnTo>
                    <a:pt x="727935" y="349"/>
                  </a:lnTo>
                  <a:close/>
                </a:path>
                <a:path w="755014" h="74295">
                  <a:moveTo>
                    <a:pt x="734274" y="15220"/>
                  </a:moveTo>
                  <a:lnTo>
                    <a:pt x="722506" y="15220"/>
                  </a:lnTo>
                  <a:lnTo>
                    <a:pt x="723308" y="16884"/>
                  </a:lnTo>
                  <a:lnTo>
                    <a:pt x="724356" y="19303"/>
                  </a:lnTo>
                  <a:lnTo>
                    <a:pt x="726926" y="25650"/>
                  </a:lnTo>
                  <a:lnTo>
                    <a:pt x="727978" y="28432"/>
                  </a:lnTo>
                  <a:lnTo>
                    <a:pt x="728777" y="30820"/>
                  </a:lnTo>
                  <a:lnTo>
                    <a:pt x="740677" y="30820"/>
                  </a:lnTo>
                  <a:lnTo>
                    <a:pt x="738292" y="24555"/>
                  </a:lnTo>
                  <a:lnTo>
                    <a:pt x="736869" y="21142"/>
                  </a:lnTo>
                  <a:lnTo>
                    <a:pt x="735293" y="17632"/>
                  </a:lnTo>
                  <a:lnTo>
                    <a:pt x="734274" y="15220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1724486" y="6328778"/>
            <a:ext cx="672465" cy="104139"/>
            <a:chOff x="1724486" y="6328778"/>
            <a:chExt cx="672465" cy="104139"/>
          </a:xfrm>
        </p:grpSpPr>
        <p:sp>
          <p:nvSpPr>
            <p:cNvPr id="11" name="object 11" descr=""/>
            <p:cNvSpPr/>
            <p:nvPr/>
          </p:nvSpPr>
          <p:spPr>
            <a:xfrm>
              <a:off x="1724486" y="6328778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CA8E0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983156" y="6353730"/>
              <a:ext cx="414020" cy="73660"/>
            </a:xfrm>
            <a:custGeom>
              <a:avLst/>
              <a:gdLst/>
              <a:ahLst/>
              <a:cxnLst/>
              <a:rect l="l" t="t" r="r" b="b"/>
              <a:pathLst>
                <a:path w="414019" h="73660">
                  <a:moveTo>
                    <a:pt x="70820" y="16531"/>
                  </a:moveTo>
                  <a:lnTo>
                    <a:pt x="68693" y="16531"/>
                  </a:lnTo>
                  <a:lnTo>
                    <a:pt x="66518" y="17981"/>
                  </a:lnTo>
                  <a:lnTo>
                    <a:pt x="64740" y="18996"/>
                  </a:lnTo>
                  <a:lnTo>
                    <a:pt x="61632" y="20281"/>
                  </a:lnTo>
                  <a:lnTo>
                    <a:pt x="59419" y="20911"/>
                  </a:lnTo>
                  <a:lnTo>
                    <a:pt x="56794" y="21423"/>
                  </a:lnTo>
                  <a:lnTo>
                    <a:pt x="56837" y="23515"/>
                  </a:lnTo>
                  <a:lnTo>
                    <a:pt x="62702" y="64432"/>
                  </a:lnTo>
                  <a:lnTo>
                    <a:pt x="62759" y="66470"/>
                  </a:lnTo>
                  <a:lnTo>
                    <a:pt x="57429" y="70822"/>
                  </a:lnTo>
                  <a:lnTo>
                    <a:pt x="56662" y="71132"/>
                  </a:lnTo>
                  <a:lnTo>
                    <a:pt x="55826" y="71625"/>
                  </a:lnTo>
                  <a:lnTo>
                    <a:pt x="55826" y="73515"/>
                  </a:lnTo>
                  <a:lnTo>
                    <a:pt x="77613" y="73515"/>
                  </a:lnTo>
                  <a:lnTo>
                    <a:pt x="77534" y="71358"/>
                  </a:lnTo>
                  <a:lnTo>
                    <a:pt x="77349" y="71132"/>
                  </a:lnTo>
                  <a:lnTo>
                    <a:pt x="77736" y="71132"/>
                  </a:lnTo>
                  <a:lnTo>
                    <a:pt x="75731" y="70822"/>
                  </a:lnTo>
                  <a:lnTo>
                    <a:pt x="75935" y="70822"/>
                  </a:lnTo>
                  <a:lnTo>
                    <a:pt x="74671" y="70502"/>
                  </a:lnTo>
                  <a:lnTo>
                    <a:pt x="73113" y="70178"/>
                  </a:lnTo>
                  <a:lnTo>
                    <a:pt x="72620" y="69926"/>
                  </a:lnTo>
                  <a:lnTo>
                    <a:pt x="72468" y="69926"/>
                  </a:lnTo>
                  <a:lnTo>
                    <a:pt x="71428" y="51167"/>
                  </a:lnTo>
                  <a:lnTo>
                    <a:pt x="90653" y="51167"/>
                  </a:lnTo>
                  <a:lnTo>
                    <a:pt x="91362" y="50645"/>
                  </a:lnTo>
                  <a:lnTo>
                    <a:pt x="78260" y="50645"/>
                  </a:lnTo>
                  <a:lnTo>
                    <a:pt x="76850" y="50417"/>
                  </a:lnTo>
                  <a:lnTo>
                    <a:pt x="74442" y="49719"/>
                  </a:lnTo>
                  <a:lnTo>
                    <a:pt x="74288" y="49719"/>
                  </a:lnTo>
                  <a:lnTo>
                    <a:pt x="73710" y="49330"/>
                  </a:lnTo>
                  <a:lnTo>
                    <a:pt x="73505" y="49330"/>
                  </a:lnTo>
                  <a:lnTo>
                    <a:pt x="72039" y="47642"/>
                  </a:lnTo>
                  <a:lnTo>
                    <a:pt x="71642" y="46840"/>
                  </a:lnTo>
                  <a:lnTo>
                    <a:pt x="71516" y="46465"/>
                  </a:lnTo>
                  <a:lnTo>
                    <a:pt x="71278" y="45471"/>
                  </a:lnTo>
                  <a:lnTo>
                    <a:pt x="71169" y="45017"/>
                  </a:lnTo>
                  <a:lnTo>
                    <a:pt x="71104" y="26568"/>
                  </a:lnTo>
                  <a:lnTo>
                    <a:pt x="73600" y="25548"/>
                  </a:lnTo>
                  <a:lnTo>
                    <a:pt x="75821" y="25041"/>
                  </a:lnTo>
                  <a:lnTo>
                    <a:pt x="95063" y="25041"/>
                  </a:lnTo>
                  <a:lnTo>
                    <a:pt x="94158" y="23752"/>
                  </a:lnTo>
                  <a:lnTo>
                    <a:pt x="93483" y="23111"/>
                  </a:lnTo>
                  <a:lnTo>
                    <a:pt x="70863" y="23111"/>
                  </a:lnTo>
                  <a:lnTo>
                    <a:pt x="70820" y="16531"/>
                  </a:lnTo>
                  <a:close/>
                </a:path>
                <a:path w="414019" h="73660">
                  <a:moveTo>
                    <a:pt x="90653" y="51167"/>
                  </a:moveTo>
                  <a:lnTo>
                    <a:pt x="71428" y="51167"/>
                  </a:lnTo>
                  <a:lnTo>
                    <a:pt x="73321" y="52210"/>
                  </a:lnTo>
                  <a:lnTo>
                    <a:pt x="74405" y="52668"/>
                  </a:lnTo>
                  <a:lnTo>
                    <a:pt x="75219" y="52978"/>
                  </a:lnTo>
                  <a:lnTo>
                    <a:pt x="77714" y="53686"/>
                  </a:lnTo>
                  <a:lnTo>
                    <a:pt x="79276" y="53820"/>
                  </a:lnTo>
                  <a:lnTo>
                    <a:pt x="83701" y="53820"/>
                  </a:lnTo>
                  <a:lnTo>
                    <a:pt x="85821" y="53406"/>
                  </a:lnTo>
                  <a:lnTo>
                    <a:pt x="89871" y="51742"/>
                  </a:lnTo>
                  <a:lnTo>
                    <a:pt x="90653" y="51167"/>
                  </a:lnTo>
                  <a:close/>
                </a:path>
                <a:path w="414019" h="73660">
                  <a:moveTo>
                    <a:pt x="16855" y="49330"/>
                  </a:moveTo>
                  <a:lnTo>
                    <a:pt x="5232" y="49330"/>
                  </a:lnTo>
                  <a:lnTo>
                    <a:pt x="3088" y="49719"/>
                  </a:lnTo>
                  <a:lnTo>
                    <a:pt x="0" y="50417"/>
                  </a:lnTo>
                  <a:lnTo>
                    <a:pt x="957" y="50417"/>
                  </a:lnTo>
                  <a:lnTo>
                    <a:pt x="886" y="52978"/>
                  </a:lnTo>
                  <a:lnTo>
                    <a:pt x="3403" y="52978"/>
                  </a:lnTo>
                  <a:lnTo>
                    <a:pt x="6998" y="52668"/>
                  </a:lnTo>
                  <a:lnTo>
                    <a:pt x="6175" y="52668"/>
                  </a:lnTo>
                  <a:lnTo>
                    <a:pt x="8925" y="52210"/>
                  </a:lnTo>
                  <a:lnTo>
                    <a:pt x="20829" y="52210"/>
                  </a:lnTo>
                  <a:lnTo>
                    <a:pt x="20862" y="49719"/>
                  </a:lnTo>
                  <a:lnTo>
                    <a:pt x="19199" y="49719"/>
                  </a:lnTo>
                  <a:lnTo>
                    <a:pt x="16855" y="49330"/>
                  </a:lnTo>
                  <a:close/>
                </a:path>
                <a:path w="414019" h="73660">
                  <a:moveTo>
                    <a:pt x="20829" y="52210"/>
                  </a:moveTo>
                  <a:lnTo>
                    <a:pt x="8925" y="52210"/>
                  </a:lnTo>
                  <a:lnTo>
                    <a:pt x="15192" y="52668"/>
                  </a:lnTo>
                  <a:lnTo>
                    <a:pt x="20536" y="52978"/>
                  </a:lnTo>
                  <a:lnTo>
                    <a:pt x="20819" y="52978"/>
                  </a:lnTo>
                  <a:lnTo>
                    <a:pt x="20829" y="52210"/>
                  </a:lnTo>
                  <a:close/>
                </a:path>
                <a:path w="414019" h="73660">
                  <a:moveTo>
                    <a:pt x="57442" y="50417"/>
                  </a:moveTo>
                  <a:lnTo>
                    <a:pt x="31302" y="50417"/>
                  </a:lnTo>
                  <a:lnTo>
                    <a:pt x="31189" y="52978"/>
                  </a:lnTo>
                  <a:lnTo>
                    <a:pt x="30818" y="52978"/>
                  </a:lnTo>
                  <a:lnTo>
                    <a:pt x="39800" y="52505"/>
                  </a:lnTo>
                  <a:lnTo>
                    <a:pt x="57554" y="52505"/>
                  </a:lnTo>
                  <a:lnTo>
                    <a:pt x="57442" y="50417"/>
                  </a:lnTo>
                  <a:close/>
                </a:path>
                <a:path w="414019" h="73660">
                  <a:moveTo>
                    <a:pt x="57554" y="52505"/>
                  </a:moveTo>
                  <a:lnTo>
                    <a:pt x="48619" y="52505"/>
                  </a:lnTo>
                  <a:lnTo>
                    <a:pt x="54583" y="52978"/>
                  </a:lnTo>
                  <a:lnTo>
                    <a:pt x="57561" y="52978"/>
                  </a:lnTo>
                  <a:lnTo>
                    <a:pt x="57554" y="52505"/>
                  </a:lnTo>
                  <a:close/>
                </a:path>
                <a:path w="414019" h="73660">
                  <a:moveTo>
                    <a:pt x="95063" y="25041"/>
                  </a:moveTo>
                  <a:lnTo>
                    <a:pt x="81072" y="25041"/>
                  </a:lnTo>
                  <a:lnTo>
                    <a:pt x="83621" y="26099"/>
                  </a:lnTo>
                  <a:lnTo>
                    <a:pt x="85298" y="28079"/>
                  </a:lnTo>
                  <a:lnTo>
                    <a:pt x="87985" y="31189"/>
                  </a:lnTo>
                  <a:lnTo>
                    <a:pt x="89203" y="34646"/>
                  </a:lnTo>
                  <a:lnTo>
                    <a:pt x="89274" y="41548"/>
                  </a:lnTo>
                  <a:lnTo>
                    <a:pt x="88737" y="43771"/>
                  </a:lnTo>
                  <a:lnTo>
                    <a:pt x="87559" y="46076"/>
                  </a:lnTo>
                  <a:lnTo>
                    <a:pt x="87493" y="46224"/>
                  </a:lnTo>
                  <a:lnTo>
                    <a:pt x="87384" y="46465"/>
                  </a:lnTo>
                  <a:lnTo>
                    <a:pt x="87300" y="46652"/>
                  </a:lnTo>
                  <a:lnTo>
                    <a:pt x="87209" y="46840"/>
                  </a:lnTo>
                  <a:lnTo>
                    <a:pt x="86055" y="48233"/>
                  </a:lnTo>
                  <a:lnTo>
                    <a:pt x="85860" y="48433"/>
                  </a:lnTo>
                  <a:lnTo>
                    <a:pt x="84649" y="49330"/>
                  </a:lnTo>
                  <a:lnTo>
                    <a:pt x="84505" y="49330"/>
                  </a:lnTo>
                  <a:lnTo>
                    <a:pt x="82068" y="50417"/>
                  </a:lnTo>
                  <a:lnTo>
                    <a:pt x="81905" y="50417"/>
                  </a:lnTo>
                  <a:lnTo>
                    <a:pt x="80856" y="50645"/>
                  </a:lnTo>
                  <a:lnTo>
                    <a:pt x="91362" y="50645"/>
                  </a:lnTo>
                  <a:lnTo>
                    <a:pt x="98356" y="33522"/>
                  </a:lnTo>
                  <a:lnTo>
                    <a:pt x="98126" y="31662"/>
                  </a:lnTo>
                  <a:lnTo>
                    <a:pt x="97121" y="28536"/>
                  </a:lnTo>
                  <a:lnTo>
                    <a:pt x="96980" y="28216"/>
                  </a:lnTo>
                  <a:lnTo>
                    <a:pt x="96130" y="26568"/>
                  </a:lnTo>
                  <a:lnTo>
                    <a:pt x="95063" y="25041"/>
                  </a:lnTo>
                  <a:close/>
                </a:path>
                <a:path w="414019" h="73660">
                  <a:moveTo>
                    <a:pt x="51621" y="48661"/>
                  </a:moveTo>
                  <a:lnTo>
                    <a:pt x="38164" y="48661"/>
                  </a:lnTo>
                  <a:lnTo>
                    <a:pt x="35524" y="49330"/>
                  </a:lnTo>
                  <a:lnTo>
                    <a:pt x="30514" y="50417"/>
                  </a:lnTo>
                  <a:lnTo>
                    <a:pt x="58162" y="50417"/>
                  </a:lnTo>
                  <a:lnTo>
                    <a:pt x="56345" y="49719"/>
                  </a:lnTo>
                  <a:lnTo>
                    <a:pt x="54965" y="49330"/>
                  </a:lnTo>
                  <a:lnTo>
                    <a:pt x="53572" y="49330"/>
                  </a:lnTo>
                  <a:lnTo>
                    <a:pt x="51621" y="48661"/>
                  </a:lnTo>
                  <a:close/>
                </a:path>
                <a:path w="414019" h="73660">
                  <a:moveTo>
                    <a:pt x="14152" y="48661"/>
                  </a:moveTo>
                  <a:lnTo>
                    <a:pt x="7721" y="48661"/>
                  </a:lnTo>
                  <a:lnTo>
                    <a:pt x="5394" y="49330"/>
                  </a:lnTo>
                  <a:lnTo>
                    <a:pt x="16345" y="49330"/>
                  </a:lnTo>
                  <a:lnTo>
                    <a:pt x="14152" y="48661"/>
                  </a:lnTo>
                  <a:close/>
                </a:path>
                <a:path w="414019" h="73660">
                  <a:moveTo>
                    <a:pt x="31029" y="0"/>
                  </a:moveTo>
                  <a:lnTo>
                    <a:pt x="26674" y="0"/>
                  </a:lnTo>
                  <a:lnTo>
                    <a:pt x="9097" y="46076"/>
                  </a:lnTo>
                  <a:lnTo>
                    <a:pt x="9040" y="46224"/>
                  </a:lnTo>
                  <a:lnTo>
                    <a:pt x="8271" y="47642"/>
                  </a:lnTo>
                  <a:lnTo>
                    <a:pt x="7855" y="48233"/>
                  </a:lnTo>
                  <a:lnTo>
                    <a:pt x="7267" y="48661"/>
                  </a:lnTo>
                  <a:lnTo>
                    <a:pt x="14737" y="48661"/>
                  </a:lnTo>
                  <a:lnTo>
                    <a:pt x="14214" y="48233"/>
                  </a:lnTo>
                  <a:lnTo>
                    <a:pt x="13907" y="47642"/>
                  </a:lnTo>
                  <a:lnTo>
                    <a:pt x="14003" y="46076"/>
                  </a:lnTo>
                  <a:lnTo>
                    <a:pt x="14164" y="45471"/>
                  </a:lnTo>
                  <a:lnTo>
                    <a:pt x="16438" y="39042"/>
                  </a:lnTo>
                  <a:lnTo>
                    <a:pt x="17608" y="35895"/>
                  </a:lnTo>
                  <a:lnTo>
                    <a:pt x="18065" y="34847"/>
                  </a:lnTo>
                  <a:lnTo>
                    <a:pt x="18153" y="34646"/>
                  </a:lnTo>
                  <a:lnTo>
                    <a:pt x="45478" y="34646"/>
                  </a:lnTo>
                  <a:lnTo>
                    <a:pt x="44994" y="33522"/>
                  </a:lnTo>
                  <a:lnTo>
                    <a:pt x="43774" y="30467"/>
                  </a:lnTo>
                  <a:lnTo>
                    <a:pt x="19742" y="30467"/>
                  </a:lnTo>
                  <a:lnTo>
                    <a:pt x="25600" y="14871"/>
                  </a:lnTo>
                  <a:lnTo>
                    <a:pt x="37366" y="14871"/>
                  </a:lnTo>
                  <a:lnTo>
                    <a:pt x="31392" y="723"/>
                  </a:lnTo>
                  <a:lnTo>
                    <a:pt x="31029" y="0"/>
                  </a:lnTo>
                  <a:close/>
                </a:path>
                <a:path w="414019" h="73660">
                  <a:moveTo>
                    <a:pt x="45478" y="34646"/>
                  </a:moveTo>
                  <a:lnTo>
                    <a:pt x="33523" y="34646"/>
                  </a:lnTo>
                  <a:lnTo>
                    <a:pt x="38150" y="46076"/>
                  </a:lnTo>
                  <a:lnTo>
                    <a:pt x="38210" y="46224"/>
                  </a:lnTo>
                  <a:lnTo>
                    <a:pt x="38309" y="46465"/>
                  </a:lnTo>
                  <a:lnTo>
                    <a:pt x="38346" y="48233"/>
                  </a:lnTo>
                  <a:lnTo>
                    <a:pt x="37887" y="48661"/>
                  </a:lnTo>
                  <a:lnTo>
                    <a:pt x="51850" y="48661"/>
                  </a:lnTo>
                  <a:lnTo>
                    <a:pt x="51300" y="48233"/>
                  </a:lnTo>
                  <a:lnTo>
                    <a:pt x="50916" y="47642"/>
                  </a:lnTo>
                  <a:lnTo>
                    <a:pt x="49492" y="44697"/>
                  </a:lnTo>
                  <a:lnTo>
                    <a:pt x="48593" y="42649"/>
                  </a:lnTo>
                  <a:lnTo>
                    <a:pt x="47279" y="39042"/>
                  </a:lnTo>
                  <a:lnTo>
                    <a:pt x="46437" y="36870"/>
                  </a:lnTo>
                  <a:lnTo>
                    <a:pt x="45565" y="34847"/>
                  </a:lnTo>
                  <a:lnTo>
                    <a:pt x="45478" y="34646"/>
                  </a:lnTo>
                  <a:close/>
                </a:path>
                <a:path w="414019" h="73660">
                  <a:moveTo>
                    <a:pt x="37366" y="14871"/>
                  </a:moveTo>
                  <a:lnTo>
                    <a:pt x="25600" y="14871"/>
                  </a:lnTo>
                  <a:lnTo>
                    <a:pt x="26406" y="16531"/>
                  </a:lnTo>
                  <a:lnTo>
                    <a:pt x="27469" y="18996"/>
                  </a:lnTo>
                  <a:lnTo>
                    <a:pt x="29832" y="24825"/>
                  </a:lnTo>
                  <a:lnTo>
                    <a:pt x="31069" y="28079"/>
                  </a:lnTo>
                  <a:lnTo>
                    <a:pt x="31875" y="30467"/>
                  </a:lnTo>
                  <a:lnTo>
                    <a:pt x="43774" y="30467"/>
                  </a:lnTo>
                  <a:lnTo>
                    <a:pt x="41386" y="24202"/>
                  </a:lnTo>
                  <a:lnTo>
                    <a:pt x="40018" y="20911"/>
                  </a:lnTo>
                  <a:lnTo>
                    <a:pt x="38384" y="17283"/>
                  </a:lnTo>
                  <a:lnTo>
                    <a:pt x="37366" y="14871"/>
                  </a:lnTo>
                  <a:close/>
                </a:path>
                <a:path w="414019" h="73660">
                  <a:moveTo>
                    <a:pt x="86621" y="19335"/>
                  </a:moveTo>
                  <a:lnTo>
                    <a:pt x="81231" y="19335"/>
                  </a:lnTo>
                  <a:lnTo>
                    <a:pt x="78808" y="19655"/>
                  </a:lnTo>
                  <a:lnTo>
                    <a:pt x="74562" y="20911"/>
                  </a:lnTo>
                  <a:lnTo>
                    <a:pt x="74778" y="20911"/>
                  </a:lnTo>
                  <a:lnTo>
                    <a:pt x="73192" y="21690"/>
                  </a:lnTo>
                  <a:lnTo>
                    <a:pt x="70863" y="23111"/>
                  </a:lnTo>
                  <a:lnTo>
                    <a:pt x="93483" y="23111"/>
                  </a:lnTo>
                  <a:lnTo>
                    <a:pt x="93183" y="22826"/>
                  </a:lnTo>
                  <a:lnTo>
                    <a:pt x="91847" y="21866"/>
                  </a:lnTo>
                  <a:lnTo>
                    <a:pt x="89043" y="20030"/>
                  </a:lnTo>
                  <a:lnTo>
                    <a:pt x="86621" y="19335"/>
                  </a:lnTo>
                  <a:close/>
                </a:path>
                <a:path w="414019" h="73660">
                  <a:moveTo>
                    <a:pt x="132259" y="21664"/>
                  </a:moveTo>
                  <a:lnTo>
                    <a:pt x="122768" y="21664"/>
                  </a:lnTo>
                  <a:lnTo>
                    <a:pt x="123704" y="22064"/>
                  </a:lnTo>
                  <a:lnTo>
                    <a:pt x="125122" y="24180"/>
                  </a:lnTo>
                  <a:lnTo>
                    <a:pt x="125225" y="24749"/>
                  </a:lnTo>
                  <a:lnTo>
                    <a:pt x="125334" y="25347"/>
                  </a:lnTo>
                  <a:lnTo>
                    <a:pt x="125446" y="33361"/>
                  </a:lnTo>
                  <a:lnTo>
                    <a:pt x="105910" y="45323"/>
                  </a:lnTo>
                  <a:lnTo>
                    <a:pt x="105932" y="49521"/>
                  </a:lnTo>
                  <a:lnTo>
                    <a:pt x="106369" y="50543"/>
                  </a:lnTo>
                  <a:lnTo>
                    <a:pt x="109063" y="52941"/>
                  </a:lnTo>
                  <a:lnTo>
                    <a:pt x="109220" y="52941"/>
                  </a:lnTo>
                  <a:lnTo>
                    <a:pt x="111047" y="53456"/>
                  </a:lnTo>
                  <a:lnTo>
                    <a:pt x="116863" y="53456"/>
                  </a:lnTo>
                  <a:lnTo>
                    <a:pt x="119420" y="52941"/>
                  </a:lnTo>
                  <a:lnTo>
                    <a:pt x="123267" y="51041"/>
                  </a:lnTo>
                  <a:lnTo>
                    <a:pt x="123424" y="51041"/>
                  </a:lnTo>
                  <a:lnTo>
                    <a:pt x="125033" y="49521"/>
                  </a:lnTo>
                  <a:lnTo>
                    <a:pt x="117984" y="49521"/>
                  </a:lnTo>
                  <a:lnTo>
                    <a:pt x="117185" y="49143"/>
                  </a:lnTo>
                  <a:lnTo>
                    <a:pt x="115438" y="44254"/>
                  </a:lnTo>
                  <a:lnTo>
                    <a:pt x="115624" y="43506"/>
                  </a:lnTo>
                  <a:lnTo>
                    <a:pt x="115708" y="43167"/>
                  </a:lnTo>
                  <a:lnTo>
                    <a:pt x="125407" y="36132"/>
                  </a:lnTo>
                  <a:lnTo>
                    <a:pt x="134272" y="36132"/>
                  </a:lnTo>
                  <a:lnTo>
                    <a:pt x="134256" y="27812"/>
                  </a:lnTo>
                  <a:lnTo>
                    <a:pt x="134131" y="26647"/>
                  </a:lnTo>
                  <a:lnTo>
                    <a:pt x="134073" y="26099"/>
                  </a:lnTo>
                  <a:lnTo>
                    <a:pt x="133993" y="25347"/>
                  </a:lnTo>
                  <a:lnTo>
                    <a:pt x="132783" y="22240"/>
                  </a:lnTo>
                  <a:lnTo>
                    <a:pt x="132259" y="21664"/>
                  </a:lnTo>
                  <a:close/>
                </a:path>
                <a:path w="414019" h="73660">
                  <a:moveTo>
                    <a:pt x="135921" y="52941"/>
                  </a:moveTo>
                  <a:lnTo>
                    <a:pt x="131117" y="52941"/>
                  </a:lnTo>
                  <a:lnTo>
                    <a:pt x="131984" y="53219"/>
                  </a:lnTo>
                  <a:lnTo>
                    <a:pt x="135120" y="53219"/>
                  </a:lnTo>
                  <a:lnTo>
                    <a:pt x="135921" y="52941"/>
                  </a:lnTo>
                  <a:close/>
                </a:path>
                <a:path w="414019" h="73660">
                  <a:moveTo>
                    <a:pt x="134761" y="47311"/>
                  </a:moveTo>
                  <a:lnTo>
                    <a:pt x="126368" y="47311"/>
                  </a:lnTo>
                  <a:lnTo>
                    <a:pt x="127156" y="49143"/>
                  </a:lnTo>
                  <a:lnTo>
                    <a:pt x="127242" y="49344"/>
                  </a:lnTo>
                  <a:lnTo>
                    <a:pt x="127321" y="49521"/>
                  </a:lnTo>
                  <a:lnTo>
                    <a:pt x="128348" y="51041"/>
                  </a:lnTo>
                  <a:lnTo>
                    <a:pt x="130832" y="52941"/>
                  </a:lnTo>
                  <a:lnTo>
                    <a:pt x="136218" y="52941"/>
                  </a:lnTo>
                  <a:lnTo>
                    <a:pt x="139751" y="47872"/>
                  </a:lnTo>
                  <a:lnTo>
                    <a:pt x="135414" y="47872"/>
                  </a:lnTo>
                  <a:lnTo>
                    <a:pt x="135022" y="47664"/>
                  </a:lnTo>
                  <a:lnTo>
                    <a:pt x="134761" y="47311"/>
                  </a:lnTo>
                  <a:close/>
                </a:path>
                <a:path w="414019" h="73660">
                  <a:moveTo>
                    <a:pt x="134272" y="36132"/>
                  </a:moveTo>
                  <a:lnTo>
                    <a:pt x="125407" y="36132"/>
                  </a:lnTo>
                  <a:lnTo>
                    <a:pt x="125446" y="44797"/>
                  </a:lnTo>
                  <a:lnTo>
                    <a:pt x="125260" y="45323"/>
                  </a:lnTo>
                  <a:lnTo>
                    <a:pt x="125212" y="45460"/>
                  </a:lnTo>
                  <a:lnTo>
                    <a:pt x="125113" y="45741"/>
                  </a:lnTo>
                  <a:lnTo>
                    <a:pt x="124886" y="46249"/>
                  </a:lnTo>
                  <a:lnTo>
                    <a:pt x="124256" y="46948"/>
                  </a:lnTo>
                  <a:lnTo>
                    <a:pt x="124135" y="47081"/>
                  </a:lnTo>
                  <a:lnTo>
                    <a:pt x="123164" y="47872"/>
                  </a:lnTo>
                  <a:lnTo>
                    <a:pt x="121509" y="49143"/>
                  </a:lnTo>
                  <a:lnTo>
                    <a:pt x="120395" y="49521"/>
                  </a:lnTo>
                  <a:lnTo>
                    <a:pt x="125033" y="49521"/>
                  </a:lnTo>
                  <a:lnTo>
                    <a:pt x="125220" y="49344"/>
                  </a:lnTo>
                  <a:lnTo>
                    <a:pt x="126368" y="47311"/>
                  </a:lnTo>
                  <a:lnTo>
                    <a:pt x="134761" y="47311"/>
                  </a:lnTo>
                  <a:lnTo>
                    <a:pt x="134591" y="47081"/>
                  </a:lnTo>
                  <a:lnTo>
                    <a:pt x="134493" y="46948"/>
                  </a:lnTo>
                  <a:lnTo>
                    <a:pt x="134378" y="46691"/>
                  </a:lnTo>
                  <a:lnTo>
                    <a:pt x="134272" y="36132"/>
                  </a:lnTo>
                  <a:close/>
                </a:path>
                <a:path w="414019" h="73660">
                  <a:moveTo>
                    <a:pt x="138593" y="45460"/>
                  </a:moveTo>
                  <a:lnTo>
                    <a:pt x="137870" y="45741"/>
                  </a:lnTo>
                  <a:lnTo>
                    <a:pt x="136865" y="47311"/>
                  </a:lnTo>
                  <a:lnTo>
                    <a:pt x="136617" y="47664"/>
                  </a:lnTo>
                  <a:lnTo>
                    <a:pt x="136345" y="47872"/>
                  </a:lnTo>
                  <a:lnTo>
                    <a:pt x="139751" y="47872"/>
                  </a:lnTo>
                  <a:lnTo>
                    <a:pt x="139808" y="47664"/>
                  </a:lnTo>
                  <a:lnTo>
                    <a:pt x="139904" y="46479"/>
                  </a:lnTo>
                  <a:lnTo>
                    <a:pt x="139756" y="46249"/>
                  </a:lnTo>
                  <a:lnTo>
                    <a:pt x="138593" y="45460"/>
                  </a:lnTo>
                  <a:close/>
                </a:path>
                <a:path w="414019" h="73660">
                  <a:moveTo>
                    <a:pt x="126788" y="19090"/>
                  </a:moveTo>
                  <a:lnTo>
                    <a:pt x="121317" y="19090"/>
                  </a:lnTo>
                  <a:lnTo>
                    <a:pt x="118439" y="19486"/>
                  </a:lnTo>
                  <a:lnTo>
                    <a:pt x="105433" y="30294"/>
                  </a:lnTo>
                  <a:lnTo>
                    <a:pt x="105433" y="32341"/>
                  </a:lnTo>
                  <a:lnTo>
                    <a:pt x="105618" y="32799"/>
                  </a:lnTo>
                  <a:lnTo>
                    <a:pt x="105996" y="33120"/>
                  </a:lnTo>
                  <a:lnTo>
                    <a:pt x="106852" y="33120"/>
                  </a:lnTo>
                  <a:lnTo>
                    <a:pt x="107912" y="32799"/>
                  </a:lnTo>
                  <a:lnTo>
                    <a:pt x="109826" y="31884"/>
                  </a:lnTo>
                  <a:lnTo>
                    <a:pt x="112662" y="30754"/>
                  </a:lnTo>
                  <a:lnTo>
                    <a:pt x="114581" y="26099"/>
                  </a:lnTo>
                  <a:lnTo>
                    <a:pt x="114800" y="25347"/>
                  </a:lnTo>
                  <a:lnTo>
                    <a:pt x="120089" y="21664"/>
                  </a:lnTo>
                  <a:lnTo>
                    <a:pt x="132259" y="21664"/>
                  </a:lnTo>
                  <a:lnTo>
                    <a:pt x="131714" y="21066"/>
                  </a:lnTo>
                  <a:lnTo>
                    <a:pt x="128629" y="19486"/>
                  </a:lnTo>
                  <a:lnTo>
                    <a:pt x="126788" y="19090"/>
                  </a:lnTo>
                  <a:close/>
                </a:path>
                <a:path w="414019" h="73660">
                  <a:moveTo>
                    <a:pt x="155712" y="16476"/>
                  </a:moveTo>
                  <a:lnTo>
                    <a:pt x="153663" y="16476"/>
                  </a:lnTo>
                  <a:lnTo>
                    <a:pt x="151416" y="17981"/>
                  </a:lnTo>
                  <a:lnTo>
                    <a:pt x="149631" y="18996"/>
                  </a:lnTo>
                  <a:lnTo>
                    <a:pt x="146520" y="20281"/>
                  </a:lnTo>
                  <a:lnTo>
                    <a:pt x="144314" y="20911"/>
                  </a:lnTo>
                  <a:lnTo>
                    <a:pt x="141686" y="21423"/>
                  </a:lnTo>
                  <a:lnTo>
                    <a:pt x="141729" y="23515"/>
                  </a:lnTo>
                  <a:lnTo>
                    <a:pt x="147038" y="34847"/>
                  </a:lnTo>
                  <a:lnTo>
                    <a:pt x="147157" y="40636"/>
                  </a:lnTo>
                  <a:lnTo>
                    <a:pt x="147284" y="46824"/>
                  </a:lnTo>
                  <a:lnTo>
                    <a:pt x="147594" y="64432"/>
                  </a:lnTo>
                  <a:lnTo>
                    <a:pt x="147651" y="66470"/>
                  </a:lnTo>
                  <a:lnTo>
                    <a:pt x="142323" y="70822"/>
                  </a:lnTo>
                  <a:lnTo>
                    <a:pt x="141556" y="71132"/>
                  </a:lnTo>
                  <a:lnTo>
                    <a:pt x="140724" y="71625"/>
                  </a:lnTo>
                  <a:lnTo>
                    <a:pt x="140724" y="73515"/>
                  </a:lnTo>
                  <a:lnTo>
                    <a:pt x="162505" y="73515"/>
                  </a:lnTo>
                  <a:lnTo>
                    <a:pt x="162428" y="71358"/>
                  </a:lnTo>
                  <a:lnTo>
                    <a:pt x="162244" y="71132"/>
                  </a:lnTo>
                  <a:lnTo>
                    <a:pt x="162631" y="71132"/>
                  </a:lnTo>
                  <a:lnTo>
                    <a:pt x="160633" y="70822"/>
                  </a:lnTo>
                  <a:lnTo>
                    <a:pt x="160823" y="70822"/>
                  </a:lnTo>
                  <a:lnTo>
                    <a:pt x="159563" y="70502"/>
                  </a:lnTo>
                  <a:lnTo>
                    <a:pt x="158009" y="70178"/>
                  </a:lnTo>
                  <a:lnTo>
                    <a:pt x="157511" y="69926"/>
                  </a:lnTo>
                  <a:lnTo>
                    <a:pt x="157363" y="69926"/>
                  </a:lnTo>
                  <a:lnTo>
                    <a:pt x="156316" y="51167"/>
                  </a:lnTo>
                  <a:lnTo>
                    <a:pt x="175542" y="51167"/>
                  </a:lnTo>
                  <a:lnTo>
                    <a:pt x="176253" y="50645"/>
                  </a:lnTo>
                  <a:lnTo>
                    <a:pt x="163152" y="50645"/>
                  </a:lnTo>
                  <a:lnTo>
                    <a:pt x="161741" y="50417"/>
                  </a:lnTo>
                  <a:lnTo>
                    <a:pt x="155996" y="26568"/>
                  </a:lnTo>
                  <a:lnTo>
                    <a:pt x="158490" y="25548"/>
                  </a:lnTo>
                  <a:lnTo>
                    <a:pt x="160715" y="25041"/>
                  </a:lnTo>
                  <a:lnTo>
                    <a:pt x="179955" y="25041"/>
                  </a:lnTo>
                  <a:lnTo>
                    <a:pt x="179050" y="23752"/>
                  </a:lnTo>
                  <a:lnTo>
                    <a:pt x="178375" y="23111"/>
                  </a:lnTo>
                  <a:lnTo>
                    <a:pt x="155751" y="23111"/>
                  </a:lnTo>
                  <a:lnTo>
                    <a:pt x="155712" y="16476"/>
                  </a:lnTo>
                  <a:close/>
                </a:path>
                <a:path w="414019" h="73660">
                  <a:moveTo>
                    <a:pt x="175542" y="51167"/>
                  </a:moveTo>
                  <a:lnTo>
                    <a:pt x="156316" y="51167"/>
                  </a:lnTo>
                  <a:lnTo>
                    <a:pt x="158084" y="52156"/>
                  </a:lnTo>
                  <a:lnTo>
                    <a:pt x="159866" y="52909"/>
                  </a:lnTo>
                  <a:lnTo>
                    <a:pt x="162605" y="53686"/>
                  </a:lnTo>
                  <a:lnTo>
                    <a:pt x="164171" y="53820"/>
                  </a:lnTo>
                  <a:lnTo>
                    <a:pt x="168592" y="53820"/>
                  </a:lnTo>
                  <a:lnTo>
                    <a:pt x="170713" y="53406"/>
                  </a:lnTo>
                  <a:lnTo>
                    <a:pt x="174759" y="51742"/>
                  </a:lnTo>
                  <a:lnTo>
                    <a:pt x="175542" y="51167"/>
                  </a:lnTo>
                  <a:close/>
                </a:path>
                <a:path w="414019" h="73660">
                  <a:moveTo>
                    <a:pt x="179955" y="25041"/>
                  </a:moveTo>
                  <a:lnTo>
                    <a:pt x="165960" y="25041"/>
                  </a:lnTo>
                  <a:lnTo>
                    <a:pt x="168509" y="26099"/>
                  </a:lnTo>
                  <a:lnTo>
                    <a:pt x="172879" y="31189"/>
                  </a:lnTo>
                  <a:lnTo>
                    <a:pt x="174165" y="34847"/>
                  </a:lnTo>
                  <a:lnTo>
                    <a:pt x="174165" y="41548"/>
                  </a:lnTo>
                  <a:lnTo>
                    <a:pt x="173625" y="43771"/>
                  </a:lnTo>
                  <a:lnTo>
                    <a:pt x="172447" y="46076"/>
                  </a:lnTo>
                  <a:lnTo>
                    <a:pt x="172287" y="46440"/>
                  </a:lnTo>
                  <a:lnTo>
                    <a:pt x="166958" y="50417"/>
                  </a:lnTo>
                  <a:lnTo>
                    <a:pt x="166796" y="50417"/>
                  </a:lnTo>
                  <a:lnTo>
                    <a:pt x="165748" y="50645"/>
                  </a:lnTo>
                  <a:lnTo>
                    <a:pt x="176253" y="50645"/>
                  </a:lnTo>
                  <a:lnTo>
                    <a:pt x="176563" y="50417"/>
                  </a:lnTo>
                  <a:lnTo>
                    <a:pt x="183248" y="38279"/>
                  </a:lnTo>
                  <a:lnTo>
                    <a:pt x="183248" y="33400"/>
                  </a:lnTo>
                  <a:lnTo>
                    <a:pt x="183022" y="31662"/>
                  </a:lnTo>
                  <a:lnTo>
                    <a:pt x="182017" y="28536"/>
                  </a:lnTo>
                  <a:lnTo>
                    <a:pt x="181022" y="26568"/>
                  </a:lnTo>
                  <a:lnTo>
                    <a:pt x="179955" y="25041"/>
                  </a:lnTo>
                  <a:close/>
                </a:path>
                <a:path w="414019" h="73660">
                  <a:moveTo>
                    <a:pt x="171512" y="19335"/>
                  </a:moveTo>
                  <a:lnTo>
                    <a:pt x="166129" y="19335"/>
                  </a:lnTo>
                  <a:lnTo>
                    <a:pt x="163700" y="19655"/>
                  </a:lnTo>
                  <a:lnTo>
                    <a:pt x="159999" y="20750"/>
                  </a:lnTo>
                  <a:lnTo>
                    <a:pt x="158084" y="21690"/>
                  </a:lnTo>
                  <a:lnTo>
                    <a:pt x="155751" y="23111"/>
                  </a:lnTo>
                  <a:lnTo>
                    <a:pt x="178375" y="23111"/>
                  </a:lnTo>
                  <a:lnTo>
                    <a:pt x="178075" y="22826"/>
                  </a:lnTo>
                  <a:lnTo>
                    <a:pt x="176739" y="21866"/>
                  </a:lnTo>
                  <a:lnTo>
                    <a:pt x="173935" y="20030"/>
                  </a:lnTo>
                  <a:lnTo>
                    <a:pt x="171512" y="19335"/>
                  </a:lnTo>
                  <a:close/>
                </a:path>
                <a:path w="414019" h="73660">
                  <a:moveTo>
                    <a:pt x="217149" y="21664"/>
                  </a:moveTo>
                  <a:lnTo>
                    <a:pt x="207656" y="21664"/>
                  </a:lnTo>
                  <a:lnTo>
                    <a:pt x="208596" y="22064"/>
                  </a:lnTo>
                  <a:lnTo>
                    <a:pt x="210020" y="24180"/>
                  </a:lnTo>
                  <a:lnTo>
                    <a:pt x="210122" y="24749"/>
                  </a:lnTo>
                  <a:lnTo>
                    <a:pt x="210228" y="25347"/>
                  </a:lnTo>
                  <a:lnTo>
                    <a:pt x="210338" y="33361"/>
                  </a:lnTo>
                  <a:lnTo>
                    <a:pt x="190800" y="45323"/>
                  </a:lnTo>
                  <a:lnTo>
                    <a:pt x="190823" y="49521"/>
                  </a:lnTo>
                  <a:lnTo>
                    <a:pt x="191257" y="50543"/>
                  </a:lnTo>
                  <a:lnTo>
                    <a:pt x="193962" y="52941"/>
                  </a:lnTo>
                  <a:lnTo>
                    <a:pt x="194118" y="52941"/>
                  </a:lnTo>
                  <a:lnTo>
                    <a:pt x="195937" y="53456"/>
                  </a:lnTo>
                  <a:lnTo>
                    <a:pt x="201751" y="53456"/>
                  </a:lnTo>
                  <a:lnTo>
                    <a:pt x="204316" y="52941"/>
                  </a:lnTo>
                  <a:lnTo>
                    <a:pt x="208159" y="51041"/>
                  </a:lnTo>
                  <a:lnTo>
                    <a:pt x="208316" y="51041"/>
                  </a:lnTo>
                  <a:lnTo>
                    <a:pt x="209924" y="49521"/>
                  </a:lnTo>
                  <a:lnTo>
                    <a:pt x="202879" y="49521"/>
                  </a:lnTo>
                  <a:lnTo>
                    <a:pt x="202075" y="49143"/>
                  </a:lnTo>
                  <a:lnTo>
                    <a:pt x="200702" y="47664"/>
                  </a:lnTo>
                  <a:lnTo>
                    <a:pt x="200560" y="47311"/>
                  </a:lnTo>
                  <a:lnTo>
                    <a:pt x="200476" y="47081"/>
                  </a:lnTo>
                  <a:lnTo>
                    <a:pt x="200427" y="46948"/>
                  </a:lnTo>
                  <a:lnTo>
                    <a:pt x="200333" y="44254"/>
                  </a:lnTo>
                  <a:lnTo>
                    <a:pt x="200516" y="43506"/>
                  </a:lnTo>
                  <a:lnTo>
                    <a:pt x="200600" y="43167"/>
                  </a:lnTo>
                  <a:lnTo>
                    <a:pt x="210302" y="36132"/>
                  </a:lnTo>
                  <a:lnTo>
                    <a:pt x="219167" y="36132"/>
                  </a:lnTo>
                  <a:lnTo>
                    <a:pt x="219151" y="27812"/>
                  </a:lnTo>
                  <a:lnTo>
                    <a:pt x="219024" y="26647"/>
                  </a:lnTo>
                  <a:lnTo>
                    <a:pt x="218965" y="26099"/>
                  </a:lnTo>
                  <a:lnTo>
                    <a:pt x="218884" y="25347"/>
                  </a:lnTo>
                  <a:lnTo>
                    <a:pt x="217675" y="22240"/>
                  </a:lnTo>
                  <a:lnTo>
                    <a:pt x="217149" y="21664"/>
                  </a:lnTo>
                  <a:close/>
                </a:path>
                <a:path w="414019" h="73660">
                  <a:moveTo>
                    <a:pt x="220814" y="52941"/>
                  </a:moveTo>
                  <a:lnTo>
                    <a:pt x="216010" y="52941"/>
                  </a:lnTo>
                  <a:lnTo>
                    <a:pt x="216878" y="53219"/>
                  </a:lnTo>
                  <a:lnTo>
                    <a:pt x="220014" y="53219"/>
                  </a:lnTo>
                  <a:lnTo>
                    <a:pt x="220814" y="52941"/>
                  </a:lnTo>
                  <a:close/>
                </a:path>
                <a:path w="414019" h="73660">
                  <a:moveTo>
                    <a:pt x="219650" y="47311"/>
                  </a:moveTo>
                  <a:lnTo>
                    <a:pt x="211266" y="47311"/>
                  </a:lnTo>
                  <a:lnTo>
                    <a:pt x="212047" y="49143"/>
                  </a:lnTo>
                  <a:lnTo>
                    <a:pt x="212133" y="49344"/>
                  </a:lnTo>
                  <a:lnTo>
                    <a:pt x="212212" y="49521"/>
                  </a:lnTo>
                  <a:lnTo>
                    <a:pt x="213246" y="51041"/>
                  </a:lnTo>
                  <a:lnTo>
                    <a:pt x="215724" y="52941"/>
                  </a:lnTo>
                  <a:lnTo>
                    <a:pt x="221110" y="52941"/>
                  </a:lnTo>
                  <a:lnTo>
                    <a:pt x="224641" y="47872"/>
                  </a:lnTo>
                  <a:lnTo>
                    <a:pt x="220306" y="47872"/>
                  </a:lnTo>
                  <a:lnTo>
                    <a:pt x="219910" y="47664"/>
                  </a:lnTo>
                  <a:lnTo>
                    <a:pt x="219650" y="47311"/>
                  </a:lnTo>
                  <a:close/>
                </a:path>
                <a:path w="414019" h="73660">
                  <a:moveTo>
                    <a:pt x="219167" y="36132"/>
                  </a:moveTo>
                  <a:lnTo>
                    <a:pt x="210302" y="36132"/>
                  </a:lnTo>
                  <a:lnTo>
                    <a:pt x="210338" y="44797"/>
                  </a:lnTo>
                  <a:lnTo>
                    <a:pt x="210154" y="45323"/>
                  </a:lnTo>
                  <a:lnTo>
                    <a:pt x="205287" y="49521"/>
                  </a:lnTo>
                  <a:lnTo>
                    <a:pt x="209924" y="49521"/>
                  </a:lnTo>
                  <a:lnTo>
                    <a:pt x="210111" y="49344"/>
                  </a:lnTo>
                  <a:lnTo>
                    <a:pt x="211266" y="47311"/>
                  </a:lnTo>
                  <a:lnTo>
                    <a:pt x="219650" y="47311"/>
                  </a:lnTo>
                  <a:lnTo>
                    <a:pt x="219481" y="47081"/>
                  </a:lnTo>
                  <a:lnTo>
                    <a:pt x="219383" y="46948"/>
                  </a:lnTo>
                  <a:lnTo>
                    <a:pt x="219269" y="46691"/>
                  </a:lnTo>
                  <a:lnTo>
                    <a:pt x="219167" y="36132"/>
                  </a:lnTo>
                  <a:close/>
                </a:path>
                <a:path w="414019" h="73660">
                  <a:moveTo>
                    <a:pt x="223481" y="45460"/>
                  </a:moveTo>
                  <a:lnTo>
                    <a:pt x="222761" y="45741"/>
                  </a:lnTo>
                  <a:lnTo>
                    <a:pt x="221757" y="47311"/>
                  </a:lnTo>
                  <a:lnTo>
                    <a:pt x="221509" y="47664"/>
                  </a:lnTo>
                  <a:lnTo>
                    <a:pt x="221241" y="47872"/>
                  </a:lnTo>
                  <a:lnTo>
                    <a:pt x="224641" y="47872"/>
                  </a:lnTo>
                  <a:lnTo>
                    <a:pt x="224697" y="47664"/>
                  </a:lnTo>
                  <a:lnTo>
                    <a:pt x="224796" y="46479"/>
                  </a:lnTo>
                  <a:lnTo>
                    <a:pt x="224651" y="46249"/>
                  </a:lnTo>
                  <a:lnTo>
                    <a:pt x="223481" y="45460"/>
                  </a:lnTo>
                  <a:close/>
                </a:path>
                <a:path w="414019" h="73660">
                  <a:moveTo>
                    <a:pt x="211680" y="19090"/>
                  </a:moveTo>
                  <a:lnTo>
                    <a:pt x="206216" y="19090"/>
                  </a:lnTo>
                  <a:lnTo>
                    <a:pt x="203335" y="19486"/>
                  </a:lnTo>
                  <a:lnTo>
                    <a:pt x="190321" y="30294"/>
                  </a:lnTo>
                  <a:lnTo>
                    <a:pt x="190321" y="32341"/>
                  </a:lnTo>
                  <a:lnTo>
                    <a:pt x="190513" y="32799"/>
                  </a:lnTo>
                  <a:lnTo>
                    <a:pt x="190887" y="33120"/>
                  </a:lnTo>
                  <a:lnTo>
                    <a:pt x="191740" y="33120"/>
                  </a:lnTo>
                  <a:lnTo>
                    <a:pt x="192803" y="32799"/>
                  </a:lnTo>
                  <a:lnTo>
                    <a:pt x="194717" y="31884"/>
                  </a:lnTo>
                  <a:lnTo>
                    <a:pt x="197550" y="30754"/>
                  </a:lnTo>
                  <a:lnTo>
                    <a:pt x="199469" y="26099"/>
                  </a:lnTo>
                  <a:lnTo>
                    <a:pt x="199688" y="25347"/>
                  </a:lnTo>
                  <a:lnTo>
                    <a:pt x="204977" y="21664"/>
                  </a:lnTo>
                  <a:lnTo>
                    <a:pt x="217149" y="21664"/>
                  </a:lnTo>
                  <a:lnTo>
                    <a:pt x="216602" y="21066"/>
                  </a:lnTo>
                  <a:lnTo>
                    <a:pt x="213524" y="19486"/>
                  </a:lnTo>
                  <a:lnTo>
                    <a:pt x="211680" y="19090"/>
                  </a:lnTo>
                  <a:close/>
                </a:path>
                <a:path w="414019" h="73660">
                  <a:moveTo>
                    <a:pt x="297548" y="38102"/>
                  </a:moveTo>
                  <a:lnTo>
                    <a:pt x="294032" y="38102"/>
                  </a:lnTo>
                  <a:lnTo>
                    <a:pt x="293364" y="40114"/>
                  </a:lnTo>
                  <a:lnTo>
                    <a:pt x="292713" y="41666"/>
                  </a:lnTo>
                  <a:lnTo>
                    <a:pt x="291561" y="43545"/>
                  </a:lnTo>
                  <a:lnTo>
                    <a:pt x="290685" y="44535"/>
                  </a:lnTo>
                  <a:lnTo>
                    <a:pt x="289905" y="45219"/>
                  </a:lnTo>
                  <a:lnTo>
                    <a:pt x="289343" y="45968"/>
                  </a:lnTo>
                  <a:lnTo>
                    <a:pt x="288141" y="46716"/>
                  </a:lnTo>
                  <a:lnTo>
                    <a:pt x="284683" y="48113"/>
                  </a:lnTo>
                  <a:lnTo>
                    <a:pt x="286187" y="48113"/>
                  </a:lnTo>
                  <a:lnTo>
                    <a:pt x="280437" y="48955"/>
                  </a:lnTo>
                  <a:lnTo>
                    <a:pt x="250994" y="48955"/>
                  </a:lnTo>
                  <a:lnTo>
                    <a:pt x="249347" y="49204"/>
                  </a:lnTo>
                  <a:lnTo>
                    <a:pt x="248170" y="49442"/>
                  </a:lnTo>
                  <a:lnTo>
                    <a:pt x="247342" y="49679"/>
                  </a:lnTo>
                  <a:lnTo>
                    <a:pt x="247151" y="50191"/>
                  </a:lnTo>
                  <a:lnTo>
                    <a:pt x="247144" y="52988"/>
                  </a:lnTo>
                  <a:lnTo>
                    <a:pt x="247857" y="52988"/>
                  </a:lnTo>
                  <a:lnTo>
                    <a:pt x="253144" y="52574"/>
                  </a:lnTo>
                  <a:lnTo>
                    <a:pt x="254721" y="52574"/>
                  </a:lnTo>
                  <a:lnTo>
                    <a:pt x="262913" y="52332"/>
                  </a:lnTo>
                  <a:lnTo>
                    <a:pt x="296468" y="52332"/>
                  </a:lnTo>
                  <a:lnTo>
                    <a:pt x="296633" y="51288"/>
                  </a:lnTo>
                  <a:lnTo>
                    <a:pt x="296743" y="50191"/>
                  </a:lnTo>
                  <a:lnTo>
                    <a:pt x="296866" y="48955"/>
                  </a:lnTo>
                  <a:lnTo>
                    <a:pt x="296950" y="48113"/>
                  </a:lnTo>
                  <a:lnTo>
                    <a:pt x="297042" y="47189"/>
                  </a:lnTo>
                  <a:lnTo>
                    <a:pt x="297163" y="45968"/>
                  </a:lnTo>
                  <a:lnTo>
                    <a:pt x="297238" y="45219"/>
                  </a:lnTo>
                  <a:lnTo>
                    <a:pt x="297306" y="44535"/>
                  </a:lnTo>
                  <a:lnTo>
                    <a:pt x="297511" y="41666"/>
                  </a:lnTo>
                  <a:lnTo>
                    <a:pt x="297548" y="38102"/>
                  </a:lnTo>
                  <a:close/>
                </a:path>
                <a:path w="414019" h="73660">
                  <a:moveTo>
                    <a:pt x="296468" y="52332"/>
                  </a:moveTo>
                  <a:lnTo>
                    <a:pt x="274472" y="52332"/>
                  </a:lnTo>
                  <a:lnTo>
                    <a:pt x="281145" y="52574"/>
                  </a:lnTo>
                  <a:lnTo>
                    <a:pt x="283918" y="52574"/>
                  </a:lnTo>
                  <a:lnTo>
                    <a:pt x="289682" y="52988"/>
                  </a:lnTo>
                  <a:lnTo>
                    <a:pt x="296219" y="52988"/>
                  </a:lnTo>
                  <a:lnTo>
                    <a:pt x="296399" y="52574"/>
                  </a:lnTo>
                  <a:lnTo>
                    <a:pt x="296468" y="52332"/>
                  </a:lnTo>
                  <a:close/>
                </a:path>
                <a:path w="414019" h="73660">
                  <a:moveTo>
                    <a:pt x="266678" y="48113"/>
                  </a:moveTo>
                  <a:lnTo>
                    <a:pt x="256539" y="48113"/>
                  </a:lnTo>
                  <a:lnTo>
                    <a:pt x="253208" y="48955"/>
                  </a:lnTo>
                  <a:lnTo>
                    <a:pt x="267623" y="48955"/>
                  </a:lnTo>
                  <a:lnTo>
                    <a:pt x="266678" y="48113"/>
                  </a:lnTo>
                  <a:close/>
                </a:path>
                <a:path w="414019" h="73660">
                  <a:moveTo>
                    <a:pt x="275282" y="925"/>
                  </a:moveTo>
                  <a:lnTo>
                    <a:pt x="247985" y="925"/>
                  </a:lnTo>
                  <a:lnTo>
                    <a:pt x="248025" y="3495"/>
                  </a:lnTo>
                  <a:lnTo>
                    <a:pt x="248165" y="3495"/>
                  </a:lnTo>
                  <a:lnTo>
                    <a:pt x="248401" y="3696"/>
                  </a:lnTo>
                  <a:lnTo>
                    <a:pt x="249157" y="4006"/>
                  </a:lnTo>
                  <a:lnTo>
                    <a:pt x="250528" y="4326"/>
                  </a:lnTo>
                  <a:lnTo>
                    <a:pt x="251129" y="4514"/>
                  </a:lnTo>
                  <a:lnTo>
                    <a:pt x="253581" y="5464"/>
                  </a:lnTo>
                  <a:lnTo>
                    <a:pt x="254700" y="5814"/>
                  </a:lnTo>
                  <a:lnTo>
                    <a:pt x="255464" y="6170"/>
                  </a:lnTo>
                  <a:lnTo>
                    <a:pt x="255813" y="6732"/>
                  </a:lnTo>
                  <a:lnTo>
                    <a:pt x="255890" y="7393"/>
                  </a:lnTo>
                  <a:lnTo>
                    <a:pt x="255993" y="8280"/>
                  </a:lnTo>
                  <a:lnTo>
                    <a:pt x="256184" y="11092"/>
                  </a:lnTo>
                  <a:lnTo>
                    <a:pt x="256144" y="15713"/>
                  </a:lnTo>
                  <a:lnTo>
                    <a:pt x="256002" y="23727"/>
                  </a:lnTo>
                  <a:lnTo>
                    <a:pt x="255934" y="38102"/>
                  </a:lnTo>
                  <a:lnTo>
                    <a:pt x="255842" y="40114"/>
                  </a:lnTo>
                  <a:lnTo>
                    <a:pt x="255785" y="47470"/>
                  </a:lnTo>
                  <a:lnTo>
                    <a:pt x="255622" y="48113"/>
                  </a:lnTo>
                  <a:lnTo>
                    <a:pt x="266998" y="48113"/>
                  </a:lnTo>
                  <a:lnTo>
                    <a:pt x="267090" y="36132"/>
                  </a:lnTo>
                  <a:lnTo>
                    <a:pt x="267156" y="28138"/>
                  </a:lnTo>
                  <a:lnTo>
                    <a:pt x="267280" y="23727"/>
                  </a:lnTo>
                  <a:lnTo>
                    <a:pt x="267355" y="7393"/>
                  </a:lnTo>
                  <a:lnTo>
                    <a:pt x="267452" y="6170"/>
                  </a:lnTo>
                  <a:lnTo>
                    <a:pt x="275532" y="4006"/>
                  </a:lnTo>
                  <a:lnTo>
                    <a:pt x="274919" y="4006"/>
                  </a:lnTo>
                  <a:lnTo>
                    <a:pt x="275368" y="3495"/>
                  </a:lnTo>
                  <a:lnTo>
                    <a:pt x="275282" y="925"/>
                  </a:lnTo>
                  <a:close/>
                </a:path>
                <a:path w="414019" h="73660">
                  <a:moveTo>
                    <a:pt x="332356" y="68"/>
                  </a:moveTo>
                  <a:lnTo>
                    <a:pt x="326266" y="68"/>
                  </a:lnTo>
                  <a:lnTo>
                    <a:pt x="322694" y="694"/>
                  </a:lnTo>
                  <a:lnTo>
                    <a:pt x="301562" y="23633"/>
                  </a:lnTo>
                  <a:lnTo>
                    <a:pt x="301637" y="31511"/>
                  </a:lnTo>
                  <a:lnTo>
                    <a:pt x="301743" y="32115"/>
                  </a:lnTo>
                  <a:lnTo>
                    <a:pt x="301835" y="32637"/>
                  </a:lnTo>
                  <a:lnTo>
                    <a:pt x="301959" y="33342"/>
                  </a:lnTo>
                  <a:lnTo>
                    <a:pt x="302074" y="34001"/>
                  </a:lnTo>
                  <a:lnTo>
                    <a:pt x="302181" y="34606"/>
                  </a:lnTo>
                  <a:lnTo>
                    <a:pt x="304298" y="40636"/>
                  </a:lnTo>
                  <a:lnTo>
                    <a:pt x="326524" y="53982"/>
                  </a:lnTo>
                  <a:lnTo>
                    <a:pt x="335316" y="53982"/>
                  </a:lnTo>
                  <a:lnTo>
                    <a:pt x="339847" y="53506"/>
                  </a:lnTo>
                  <a:lnTo>
                    <a:pt x="347292" y="51688"/>
                  </a:lnTo>
                  <a:lnTo>
                    <a:pt x="349974" y="50753"/>
                  </a:lnTo>
                  <a:lnTo>
                    <a:pt x="350438" y="50284"/>
                  </a:lnTo>
                  <a:lnTo>
                    <a:pt x="327917" y="50284"/>
                  </a:lnTo>
                  <a:lnTo>
                    <a:pt x="325117" y="49385"/>
                  </a:lnTo>
                  <a:lnTo>
                    <a:pt x="324936" y="49385"/>
                  </a:lnTo>
                  <a:lnTo>
                    <a:pt x="319493" y="45292"/>
                  </a:lnTo>
                  <a:lnTo>
                    <a:pt x="314449" y="33342"/>
                  </a:lnTo>
                  <a:lnTo>
                    <a:pt x="314371" y="32918"/>
                  </a:lnTo>
                  <a:lnTo>
                    <a:pt x="314319" y="32637"/>
                  </a:lnTo>
                  <a:lnTo>
                    <a:pt x="314223" y="32115"/>
                  </a:lnTo>
                  <a:lnTo>
                    <a:pt x="314183" y="20242"/>
                  </a:lnTo>
                  <a:lnTo>
                    <a:pt x="315886" y="14270"/>
                  </a:lnTo>
                  <a:lnTo>
                    <a:pt x="322694" y="6228"/>
                  </a:lnTo>
                  <a:lnTo>
                    <a:pt x="326394" y="4342"/>
                  </a:lnTo>
                  <a:lnTo>
                    <a:pt x="349798" y="4342"/>
                  </a:lnTo>
                  <a:lnTo>
                    <a:pt x="347926" y="3214"/>
                  </a:lnTo>
                  <a:lnTo>
                    <a:pt x="345561" y="2242"/>
                  </a:lnTo>
                  <a:lnTo>
                    <a:pt x="340188" y="694"/>
                  </a:lnTo>
                  <a:lnTo>
                    <a:pt x="340539" y="694"/>
                  </a:lnTo>
                  <a:lnTo>
                    <a:pt x="336827" y="201"/>
                  </a:lnTo>
                  <a:lnTo>
                    <a:pt x="333558" y="201"/>
                  </a:lnTo>
                  <a:lnTo>
                    <a:pt x="332356" y="68"/>
                  </a:lnTo>
                  <a:close/>
                </a:path>
                <a:path w="414019" h="73660">
                  <a:moveTo>
                    <a:pt x="356307" y="28738"/>
                  </a:moveTo>
                  <a:lnTo>
                    <a:pt x="333497" y="28738"/>
                  </a:lnTo>
                  <a:lnTo>
                    <a:pt x="333332" y="29325"/>
                  </a:lnTo>
                  <a:lnTo>
                    <a:pt x="333315" y="31258"/>
                  </a:lnTo>
                  <a:lnTo>
                    <a:pt x="333509" y="31258"/>
                  </a:lnTo>
                  <a:lnTo>
                    <a:pt x="334044" y="31511"/>
                  </a:lnTo>
                  <a:lnTo>
                    <a:pt x="334172" y="31511"/>
                  </a:lnTo>
                  <a:lnTo>
                    <a:pt x="338343" y="32637"/>
                  </a:lnTo>
                  <a:lnTo>
                    <a:pt x="339289" y="32918"/>
                  </a:lnTo>
                  <a:lnTo>
                    <a:pt x="339548" y="32918"/>
                  </a:lnTo>
                  <a:lnTo>
                    <a:pt x="340147" y="33342"/>
                  </a:lnTo>
                  <a:lnTo>
                    <a:pt x="340326" y="33602"/>
                  </a:lnTo>
                  <a:lnTo>
                    <a:pt x="340449" y="33868"/>
                  </a:lnTo>
                  <a:lnTo>
                    <a:pt x="340458" y="45292"/>
                  </a:lnTo>
                  <a:lnTo>
                    <a:pt x="340249" y="46756"/>
                  </a:lnTo>
                  <a:lnTo>
                    <a:pt x="340179" y="47242"/>
                  </a:lnTo>
                  <a:lnTo>
                    <a:pt x="339894" y="47884"/>
                  </a:lnTo>
                  <a:lnTo>
                    <a:pt x="338667" y="49143"/>
                  </a:lnTo>
                  <a:lnTo>
                    <a:pt x="338499" y="49143"/>
                  </a:lnTo>
                  <a:lnTo>
                    <a:pt x="338048" y="49385"/>
                  </a:lnTo>
                  <a:lnTo>
                    <a:pt x="335103" y="50054"/>
                  </a:lnTo>
                  <a:lnTo>
                    <a:pt x="333252" y="50284"/>
                  </a:lnTo>
                  <a:lnTo>
                    <a:pt x="350438" y="50284"/>
                  </a:lnTo>
                  <a:lnTo>
                    <a:pt x="350993" y="49762"/>
                  </a:lnTo>
                  <a:lnTo>
                    <a:pt x="351074" y="49385"/>
                  </a:lnTo>
                  <a:lnTo>
                    <a:pt x="351177" y="46756"/>
                  </a:lnTo>
                  <a:lnTo>
                    <a:pt x="351282" y="44831"/>
                  </a:lnTo>
                  <a:lnTo>
                    <a:pt x="351350" y="40636"/>
                  </a:lnTo>
                  <a:lnTo>
                    <a:pt x="351448" y="34325"/>
                  </a:lnTo>
                  <a:lnTo>
                    <a:pt x="351526" y="33868"/>
                  </a:lnTo>
                  <a:lnTo>
                    <a:pt x="351643" y="33602"/>
                  </a:lnTo>
                  <a:lnTo>
                    <a:pt x="351865" y="33342"/>
                  </a:lnTo>
                  <a:lnTo>
                    <a:pt x="351665" y="33342"/>
                  </a:lnTo>
                  <a:lnTo>
                    <a:pt x="352643" y="32918"/>
                  </a:lnTo>
                  <a:lnTo>
                    <a:pt x="354835" y="32115"/>
                  </a:lnTo>
                  <a:lnTo>
                    <a:pt x="355330" y="31899"/>
                  </a:lnTo>
                  <a:lnTo>
                    <a:pt x="356069" y="31511"/>
                  </a:lnTo>
                  <a:lnTo>
                    <a:pt x="356198" y="31258"/>
                  </a:lnTo>
                  <a:lnTo>
                    <a:pt x="356307" y="28738"/>
                  </a:lnTo>
                  <a:close/>
                </a:path>
                <a:path w="414019" h="73660">
                  <a:moveTo>
                    <a:pt x="349798" y="4342"/>
                  </a:moveTo>
                  <a:lnTo>
                    <a:pt x="334094" y="4342"/>
                  </a:lnTo>
                  <a:lnTo>
                    <a:pt x="335503" y="4607"/>
                  </a:lnTo>
                  <a:lnTo>
                    <a:pt x="339740" y="6430"/>
                  </a:lnTo>
                  <a:lnTo>
                    <a:pt x="341731" y="7703"/>
                  </a:lnTo>
                  <a:lnTo>
                    <a:pt x="344141" y="10040"/>
                  </a:lnTo>
                  <a:lnTo>
                    <a:pt x="345550" y="11977"/>
                  </a:lnTo>
                  <a:lnTo>
                    <a:pt x="347584" y="15112"/>
                  </a:lnTo>
                  <a:lnTo>
                    <a:pt x="348967" y="15433"/>
                  </a:lnTo>
                  <a:lnTo>
                    <a:pt x="350522" y="15433"/>
                  </a:lnTo>
                  <a:lnTo>
                    <a:pt x="350558" y="10040"/>
                  </a:lnTo>
                  <a:lnTo>
                    <a:pt x="350310" y="7703"/>
                  </a:lnTo>
                  <a:lnTo>
                    <a:pt x="350198" y="6652"/>
                  </a:lnTo>
                  <a:lnTo>
                    <a:pt x="350140" y="6228"/>
                  </a:lnTo>
                  <a:lnTo>
                    <a:pt x="350022" y="5353"/>
                  </a:lnTo>
                  <a:lnTo>
                    <a:pt x="349990" y="5115"/>
                  </a:lnTo>
                  <a:lnTo>
                    <a:pt x="349864" y="4607"/>
                  </a:lnTo>
                  <a:lnTo>
                    <a:pt x="349798" y="4342"/>
                  </a:lnTo>
                  <a:close/>
                </a:path>
                <a:path w="414019" h="73660">
                  <a:moveTo>
                    <a:pt x="372733" y="49330"/>
                  </a:moveTo>
                  <a:lnTo>
                    <a:pt x="361104" y="49330"/>
                  </a:lnTo>
                  <a:lnTo>
                    <a:pt x="358966" y="49719"/>
                  </a:lnTo>
                  <a:lnTo>
                    <a:pt x="356621" y="50245"/>
                  </a:lnTo>
                  <a:lnTo>
                    <a:pt x="356832" y="50245"/>
                  </a:lnTo>
                  <a:lnTo>
                    <a:pt x="356750" y="52978"/>
                  </a:lnTo>
                  <a:lnTo>
                    <a:pt x="359270" y="52978"/>
                  </a:lnTo>
                  <a:lnTo>
                    <a:pt x="362879" y="52668"/>
                  </a:lnTo>
                  <a:lnTo>
                    <a:pt x="362048" y="52668"/>
                  </a:lnTo>
                  <a:lnTo>
                    <a:pt x="364793" y="52210"/>
                  </a:lnTo>
                  <a:lnTo>
                    <a:pt x="376696" y="52210"/>
                  </a:lnTo>
                  <a:lnTo>
                    <a:pt x="376733" y="49719"/>
                  </a:lnTo>
                  <a:lnTo>
                    <a:pt x="375070" y="49719"/>
                  </a:lnTo>
                  <a:lnTo>
                    <a:pt x="372733" y="49330"/>
                  </a:lnTo>
                  <a:close/>
                </a:path>
                <a:path w="414019" h="73660">
                  <a:moveTo>
                    <a:pt x="376696" y="52210"/>
                  </a:moveTo>
                  <a:lnTo>
                    <a:pt x="364793" y="52210"/>
                  </a:lnTo>
                  <a:lnTo>
                    <a:pt x="371064" y="52668"/>
                  </a:lnTo>
                  <a:lnTo>
                    <a:pt x="376411" y="52978"/>
                  </a:lnTo>
                  <a:lnTo>
                    <a:pt x="376685" y="52978"/>
                  </a:lnTo>
                  <a:lnTo>
                    <a:pt x="376696" y="52210"/>
                  </a:lnTo>
                  <a:close/>
                </a:path>
                <a:path w="414019" h="73660">
                  <a:moveTo>
                    <a:pt x="401344" y="34646"/>
                  </a:moveTo>
                  <a:lnTo>
                    <a:pt x="389388" y="34646"/>
                  </a:lnTo>
                  <a:lnTo>
                    <a:pt x="394074" y="46224"/>
                  </a:lnTo>
                  <a:lnTo>
                    <a:pt x="394172" y="46465"/>
                  </a:lnTo>
                  <a:lnTo>
                    <a:pt x="394213" y="48233"/>
                  </a:lnTo>
                  <a:lnTo>
                    <a:pt x="393758" y="48661"/>
                  </a:lnTo>
                  <a:lnTo>
                    <a:pt x="392601" y="49063"/>
                  </a:lnTo>
                  <a:lnTo>
                    <a:pt x="392470" y="49063"/>
                  </a:lnTo>
                  <a:lnTo>
                    <a:pt x="391398" y="49330"/>
                  </a:lnTo>
                  <a:lnTo>
                    <a:pt x="387180" y="50245"/>
                  </a:lnTo>
                  <a:lnTo>
                    <a:pt x="387057" y="52978"/>
                  </a:lnTo>
                  <a:lnTo>
                    <a:pt x="386689" y="52978"/>
                  </a:lnTo>
                  <a:lnTo>
                    <a:pt x="395670" y="52505"/>
                  </a:lnTo>
                  <a:lnTo>
                    <a:pt x="413422" y="52505"/>
                  </a:lnTo>
                  <a:lnTo>
                    <a:pt x="413400" y="51004"/>
                  </a:lnTo>
                  <a:lnTo>
                    <a:pt x="413285" y="50245"/>
                  </a:lnTo>
                  <a:lnTo>
                    <a:pt x="413584" y="50245"/>
                  </a:lnTo>
                  <a:lnTo>
                    <a:pt x="412212" y="49719"/>
                  </a:lnTo>
                  <a:lnTo>
                    <a:pt x="410833" y="49330"/>
                  </a:lnTo>
                  <a:lnTo>
                    <a:pt x="408665" y="49063"/>
                  </a:lnTo>
                  <a:lnTo>
                    <a:pt x="407491" y="48661"/>
                  </a:lnTo>
                  <a:lnTo>
                    <a:pt x="407720" y="48661"/>
                  </a:lnTo>
                  <a:lnTo>
                    <a:pt x="407401" y="48394"/>
                  </a:lnTo>
                  <a:lnTo>
                    <a:pt x="407165" y="48233"/>
                  </a:lnTo>
                  <a:lnTo>
                    <a:pt x="406785" y="47642"/>
                  </a:lnTo>
                  <a:lnTo>
                    <a:pt x="405202" y="44362"/>
                  </a:lnTo>
                  <a:lnTo>
                    <a:pt x="404468" y="42649"/>
                  </a:lnTo>
                  <a:lnTo>
                    <a:pt x="403985" y="41281"/>
                  </a:lnTo>
                  <a:lnTo>
                    <a:pt x="403151" y="39042"/>
                  </a:lnTo>
                  <a:lnTo>
                    <a:pt x="402307" y="36870"/>
                  </a:lnTo>
                  <a:lnTo>
                    <a:pt x="401344" y="34646"/>
                  </a:lnTo>
                  <a:close/>
                </a:path>
                <a:path w="414019" h="73660">
                  <a:moveTo>
                    <a:pt x="413422" y="52505"/>
                  </a:moveTo>
                  <a:lnTo>
                    <a:pt x="404489" y="52505"/>
                  </a:lnTo>
                  <a:lnTo>
                    <a:pt x="410444" y="52978"/>
                  </a:lnTo>
                  <a:lnTo>
                    <a:pt x="413429" y="52978"/>
                  </a:lnTo>
                  <a:lnTo>
                    <a:pt x="413422" y="52505"/>
                  </a:lnTo>
                  <a:close/>
                </a:path>
                <a:path w="414019" h="73660">
                  <a:moveTo>
                    <a:pt x="371343" y="49063"/>
                  </a:moveTo>
                  <a:lnTo>
                    <a:pt x="362192" y="49063"/>
                  </a:lnTo>
                  <a:lnTo>
                    <a:pt x="361266" y="49330"/>
                  </a:lnTo>
                  <a:lnTo>
                    <a:pt x="372219" y="49330"/>
                  </a:lnTo>
                  <a:lnTo>
                    <a:pt x="371343" y="49063"/>
                  </a:lnTo>
                  <a:close/>
                </a:path>
                <a:path w="414019" h="73660">
                  <a:moveTo>
                    <a:pt x="386896" y="0"/>
                  </a:moveTo>
                  <a:lnTo>
                    <a:pt x="382542" y="0"/>
                  </a:lnTo>
                  <a:lnTo>
                    <a:pt x="364911" y="46224"/>
                  </a:lnTo>
                  <a:lnTo>
                    <a:pt x="364591" y="46840"/>
                  </a:lnTo>
                  <a:lnTo>
                    <a:pt x="364140" y="47642"/>
                  </a:lnTo>
                  <a:lnTo>
                    <a:pt x="363727" y="48233"/>
                  </a:lnTo>
                  <a:lnTo>
                    <a:pt x="362584" y="49063"/>
                  </a:lnTo>
                  <a:lnTo>
                    <a:pt x="371100" y="49063"/>
                  </a:lnTo>
                  <a:lnTo>
                    <a:pt x="370077" y="48233"/>
                  </a:lnTo>
                  <a:lnTo>
                    <a:pt x="369771" y="47642"/>
                  </a:lnTo>
                  <a:lnTo>
                    <a:pt x="369827" y="46224"/>
                  </a:lnTo>
                  <a:lnTo>
                    <a:pt x="370026" y="45471"/>
                  </a:lnTo>
                  <a:lnTo>
                    <a:pt x="372309" y="39042"/>
                  </a:lnTo>
                  <a:lnTo>
                    <a:pt x="373472" y="35895"/>
                  </a:lnTo>
                  <a:lnTo>
                    <a:pt x="374016" y="34646"/>
                  </a:lnTo>
                  <a:lnTo>
                    <a:pt x="401344" y="34646"/>
                  </a:lnTo>
                  <a:lnTo>
                    <a:pt x="400857" y="33522"/>
                  </a:lnTo>
                  <a:lnTo>
                    <a:pt x="399638" y="30467"/>
                  </a:lnTo>
                  <a:lnTo>
                    <a:pt x="375612" y="30467"/>
                  </a:lnTo>
                  <a:lnTo>
                    <a:pt x="381474" y="14871"/>
                  </a:lnTo>
                  <a:lnTo>
                    <a:pt x="393236" y="14871"/>
                  </a:lnTo>
                  <a:lnTo>
                    <a:pt x="387263" y="723"/>
                  </a:lnTo>
                  <a:lnTo>
                    <a:pt x="386896" y="0"/>
                  </a:lnTo>
                  <a:close/>
                </a:path>
                <a:path w="414019" h="73660">
                  <a:moveTo>
                    <a:pt x="393236" y="14871"/>
                  </a:moveTo>
                  <a:lnTo>
                    <a:pt x="381474" y="14871"/>
                  </a:lnTo>
                  <a:lnTo>
                    <a:pt x="382277" y="16531"/>
                  </a:lnTo>
                  <a:lnTo>
                    <a:pt x="383322" y="18950"/>
                  </a:lnTo>
                  <a:lnTo>
                    <a:pt x="385895" y="25300"/>
                  </a:lnTo>
                  <a:lnTo>
                    <a:pt x="386939" y="28079"/>
                  </a:lnTo>
                  <a:lnTo>
                    <a:pt x="387746" y="30467"/>
                  </a:lnTo>
                  <a:lnTo>
                    <a:pt x="399638" y="30467"/>
                  </a:lnTo>
                  <a:lnTo>
                    <a:pt x="397257" y="24202"/>
                  </a:lnTo>
                  <a:lnTo>
                    <a:pt x="395839" y="20789"/>
                  </a:lnTo>
                  <a:lnTo>
                    <a:pt x="394254" y="17283"/>
                  </a:lnTo>
                  <a:lnTo>
                    <a:pt x="393236" y="14871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1724486" y="5881687"/>
            <a:ext cx="579120" cy="104139"/>
            <a:chOff x="1724486" y="5881687"/>
            <a:chExt cx="579120" cy="104139"/>
          </a:xfrm>
        </p:grpSpPr>
        <p:sp>
          <p:nvSpPr>
            <p:cNvPr id="14" name="object 14" descr=""/>
            <p:cNvSpPr/>
            <p:nvPr/>
          </p:nvSpPr>
          <p:spPr>
            <a:xfrm>
              <a:off x="1724486" y="5881687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0015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988845" y="5906394"/>
              <a:ext cx="314960" cy="72390"/>
            </a:xfrm>
            <a:custGeom>
              <a:avLst/>
              <a:gdLst/>
              <a:ahLst/>
              <a:cxnLst/>
              <a:rect l="l" t="t" r="r" b="b"/>
              <a:pathLst>
                <a:path w="314960" h="72389">
                  <a:moveTo>
                    <a:pt x="34328" y="0"/>
                  </a:moveTo>
                  <a:lnTo>
                    <a:pt x="25487" y="0"/>
                  </a:lnTo>
                  <a:lnTo>
                    <a:pt x="22524" y="341"/>
                  </a:lnTo>
                  <a:lnTo>
                    <a:pt x="0" y="22348"/>
                  </a:lnTo>
                  <a:lnTo>
                    <a:pt x="79" y="31071"/>
                  </a:lnTo>
                  <a:lnTo>
                    <a:pt x="25999" y="53823"/>
                  </a:lnTo>
                  <a:lnTo>
                    <a:pt x="37464" y="53823"/>
                  </a:lnTo>
                  <a:lnTo>
                    <a:pt x="44642" y="51116"/>
                  </a:lnTo>
                  <a:lnTo>
                    <a:pt x="45510" y="50205"/>
                  </a:lnTo>
                  <a:lnTo>
                    <a:pt x="26703" y="50205"/>
                  </a:lnTo>
                  <a:lnTo>
                    <a:pt x="25181" y="49917"/>
                  </a:lnTo>
                  <a:lnTo>
                    <a:pt x="13120" y="31582"/>
                  </a:lnTo>
                  <a:lnTo>
                    <a:pt x="12854" y="30081"/>
                  </a:lnTo>
                  <a:lnTo>
                    <a:pt x="12880" y="21117"/>
                  </a:lnTo>
                  <a:lnTo>
                    <a:pt x="13002" y="19897"/>
                  </a:lnTo>
                  <a:lnTo>
                    <a:pt x="13078" y="19141"/>
                  </a:lnTo>
                  <a:lnTo>
                    <a:pt x="14336" y="13989"/>
                  </a:lnTo>
                  <a:lnTo>
                    <a:pt x="14709" y="13093"/>
                  </a:lnTo>
                  <a:lnTo>
                    <a:pt x="15450" y="11430"/>
                  </a:lnTo>
                  <a:lnTo>
                    <a:pt x="17778" y="8053"/>
                  </a:lnTo>
                  <a:lnTo>
                    <a:pt x="17887" y="7894"/>
                  </a:lnTo>
                  <a:lnTo>
                    <a:pt x="19245" y="6695"/>
                  </a:lnTo>
                  <a:lnTo>
                    <a:pt x="22834" y="4525"/>
                  </a:lnTo>
                  <a:lnTo>
                    <a:pt x="24896" y="3981"/>
                  </a:lnTo>
                  <a:lnTo>
                    <a:pt x="44922" y="3981"/>
                  </a:lnTo>
                  <a:lnTo>
                    <a:pt x="39163" y="1047"/>
                  </a:lnTo>
                  <a:lnTo>
                    <a:pt x="34328" y="0"/>
                  </a:lnTo>
                  <a:close/>
                </a:path>
                <a:path w="314960" h="72389">
                  <a:moveTo>
                    <a:pt x="44922" y="3981"/>
                  </a:moveTo>
                  <a:lnTo>
                    <a:pt x="31463" y="3981"/>
                  </a:lnTo>
                  <a:lnTo>
                    <a:pt x="35263" y="5227"/>
                  </a:lnTo>
                  <a:lnTo>
                    <a:pt x="35091" y="5227"/>
                  </a:lnTo>
                  <a:lnTo>
                    <a:pt x="40586" y="9740"/>
                  </a:lnTo>
                  <a:lnTo>
                    <a:pt x="42476" y="13093"/>
                  </a:lnTo>
                  <a:lnTo>
                    <a:pt x="43789" y="18921"/>
                  </a:lnTo>
                  <a:lnTo>
                    <a:pt x="43871" y="19141"/>
                  </a:lnTo>
                  <a:lnTo>
                    <a:pt x="44035" y="19753"/>
                  </a:lnTo>
                  <a:lnTo>
                    <a:pt x="44073" y="19897"/>
                  </a:lnTo>
                  <a:lnTo>
                    <a:pt x="44170" y="21117"/>
                  </a:lnTo>
                  <a:lnTo>
                    <a:pt x="44268" y="22348"/>
                  </a:lnTo>
                  <a:lnTo>
                    <a:pt x="44365" y="23568"/>
                  </a:lnTo>
                  <a:lnTo>
                    <a:pt x="44513" y="26474"/>
                  </a:lnTo>
                  <a:lnTo>
                    <a:pt x="44513" y="33821"/>
                  </a:lnTo>
                  <a:lnTo>
                    <a:pt x="31128" y="50205"/>
                  </a:lnTo>
                  <a:lnTo>
                    <a:pt x="45510" y="50205"/>
                  </a:lnTo>
                  <a:lnTo>
                    <a:pt x="54960" y="40290"/>
                  </a:lnTo>
                  <a:lnTo>
                    <a:pt x="57523" y="33821"/>
                  </a:lnTo>
                  <a:lnTo>
                    <a:pt x="57534" y="21117"/>
                  </a:lnTo>
                  <a:lnTo>
                    <a:pt x="56007" y="16253"/>
                  </a:lnTo>
                  <a:lnTo>
                    <a:pt x="50593" y="8053"/>
                  </a:lnTo>
                  <a:lnTo>
                    <a:pt x="47368" y="5227"/>
                  </a:lnTo>
                  <a:lnTo>
                    <a:pt x="44922" y="3981"/>
                  </a:lnTo>
                  <a:close/>
                </a:path>
                <a:path w="314960" h="72389">
                  <a:moveTo>
                    <a:pt x="74205" y="161"/>
                  </a:moveTo>
                  <a:lnTo>
                    <a:pt x="71336" y="161"/>
                  </a:lnTo>
                  <a:lnTo>
                    <a:pt x="70015" y="643"/>
                  </a:lnTo>
                  <a:lnTo>
                    <a:pt x="68006" y="2574"/>
                  </a:lnTo>
                  <a:lnTo>
                    <a:pt x="67599" y="3567"/>
                  </a:lnTo>
                  <a:lnTo>
                    <a:pt x="67502" y="6857"/>
                  </a:lnTo>
                  <a:lnTo>
                    <a:pt x="67915" y="7980"/>
                  </a:lnTo>
                  <a:lnTo>
                    <a:pt x="67963" y="8110"/>
                  </a:lnTo>
                  <a:lnTo>
                    <a:pt x="69814" y="10019"/>
                  </a:lnTo>
                  <a:lnTo>
                    <a:pt x="71077" y="10494"/>
                  </a:lnTo>
                  <a:lnTo>
                    <a:pt x="74166" y="10494"/>
                  </a:lnTo>
                  <a:lnTo>
                    <a:pt x="77831" y="3567"/>
                  </a:lnTo>
                  <a:lnTo>
                    <a:pt x="77437" y="2574"/>
                  </a:lnTo>
                  <a:lnTo>
                    <a:pt x="77331" y="2307"/>
                  </a:lnTo>
                  <a:lnTo>
                    <a:pt x="75384" y="643"/>
                  </a:lnTo>
                  <a:lnTo>
                    <a:pt x="74205" y="161"/>
                  </a:lnTo>
                  <a:close/>
                </a:path>
                <a:path w="314960" h="72389">
                  <a:moveTo>
                    <a:pt x="77233" y="17124"/>
                  </a:moveTo>
                  <a:lnTo>
                    <a:pt x="75151" y="17124"/>
                  </a:lnTo>
                  <a:lnTo>
                    <a:pt x="72049" y="19457"/>
                  </a:lnTo>
                  <a:lnTo>
                    <a:pt x="69911" y="20897"/>
                  </a:lnTo>
                  <a:lnTo>
                    <a:pt x="67790" y="21833"/>
                  </a:lnTo>
                  <a:lnTo>
                    <a:pt x="65893" y="22244"/>
                  </a:lnTo>
                  <a:lnTo>
                    <a:pt x="63165" y="22589"/>
                  </a:lnTo>
                  <a:lnTo>
                    <a:pt x="63208" y="24761"/>
                  </a:lnTo>
                  <a:lnTo>
                    <a:pt x="68942" y="61606"/>
                  </a:lnTo>
                  <a:lnTo>
                    <a:pt x="68114" y="64284"/>
                  </a:lnTo>
                  <a:lnTo>
                    <a:pt x="66959" y="66164"/>
                  </a:lnTo>
                  <a:lnTo>
                    <a:pt x="64435" y="69378"/>
                  </a:lnTo>
                  <a:lnTo>
                    <a:pt x="63762" y="70304"/>
                  </a:lnTo>
                  <a:lnTo>
                    <a:pt x="65936" y="72229"/>
                  </a:lnTo>
                  <a:lnTo>
                    <a:pt x="67729" y="71240"/>
                  </a:lnTo>
                  <a:lnTo>
                    <a:pt x="69666" y="69745"/>
                  </a:lnTo>
                  <a:lnTo>
                    <a:pt x="73820" y="65754"/>
                  </a:lnTo>
                  <a:lnTo>
                    <a:pt x="75311" y="63823"/>
                  </a:lnTo>
                  <a:lnTo>
                    <a:pt x="77103" y="60101"/>
                  </a:lnTo>
                  <a:lnTo>
                    <a:pt x="77472" y="58539"/>
                  </a:lnTo>
                  <a:lnTo>
                    <a:pt x="77427" y="37778"/>
                  </a:lnTo>
                  <a:lnTo>
                    <a:pt x="77309" y="27816"/>
                  </a:lnTo>
                  <a:lnTo>
                    <a:pt x="77233" y="17124"/>
                  </a:lnTo>
                  <a:close/>
                </a:path>
                <a:path w="314960" h="72389">
                  <a:moveTo>
                    <a:pt x="110126" y="18853"/>
                  </a:moveTo>
                  <a:lnTo>
                    <a:pt x="101951" y="18853"/>
                  </a:lnTo>
                  <a:lnTo>
                    <a:pt x="99763" y="19126"/>
                  </a:lnTo>
                  <a:lnTo>
                    <a:pt x="86029" y="32961"/>
                  </a:lnTo>
                  <a:lnTo>
                    <a:pt x="85905" y="33710"/>
                  </a:lnTo>
                  <a:lnTo>
                    <a:pt x="85833" y="39474"/>
                  </a:lnTo>
                  <a:lnTo>
                    <a:pt x="86325" y="41791"/>
                  </a:lnTo>
                  <a:lnTo>
                    <a:pt x="86390" y="42097"/>
                  </a:lnTo>
                  <a:lnTo>
                    <a:pt x="100385" y="54021"/>
                  </a:lnTo>
                  <a:lnTo>
                    <a:pt x="108287" y="54021"/>
                  </a:lnTo>
                  <a:lnTo>
                    <a:pt x="111564" y="53233"/>
                  </a:lnTo>
                  <a:lnTo>
                    <a:pt x="115092" y="51249"/>
                  </a:lnTo>
                  <a:lnTo>
                    <a:pt x="102930" y="51249"/>
                  </a:lnTo>
                  <a:lnTo>
                    <a:pt x="101527" y="50929"/>
                  </a:lnTo>
                  <a:lnTo>
                    <a:pt x="95896" y="29865"/>
                  </a:lnTo>
                  <a:lnTo>
                    <a:pt x="96494" y="27367"/>
                  </a:lnTo>
                  <a:lnTo>
                    <a:pt x="96546" y="27147"/>
                  </a:lnTo>
                  <a:lnTo>
                    <a:pt x="96667" y="26643"/>
                  </a:lnTo>
                  <a:lnTo>
                    <a:pt x="96781" y="26168"/>
                  </a:lnTo>
                  <a:lnTo>
                    <a:pt x="97724" y="24469"/>
                  </a:lnTo>
                  <a:lnTo>
                    <a:pt x="100436" y="22161"/>
                  </a:lnTo>
                  <a:lnTo>
                    <a:pt x="102141" y="21584"/>
                  </a:lnTo>
                  <a:lnTo>
                    <a:pt x="115523" y="21584"/>
                  </a:lnTo>
                  <a:lnTo>
                    <a:pt x="114493" y="20501"/>
                  </a:lnTo>
                  <a:lnTo>
                    <a:pt x="110126" y="18853"/>
                  </a:lnTo>
                  <a:close/>
                </a:path>
                <a:path w="314960" h="72389">
                  <a:moveTo>
                    <a:pt x="115523" y="21584"/>
                  </a:moveTo>
                  <a:lnTo>
                    <a:pt x="106829" y="21584"/>
                  </a:lnTo>
                  <a:lnTo>
                    <a:pt x="108950" y="22597"/>
                  </a:lnTo>
                  <a:lnTo>
                    <a:pt x="112160" y="26643"/>
                  </a:lnTo>
                  <a:lnTo>
                    <a:pt x="112909" y="29865"/>
                  </a:lnTo>
                  <a:lnTo>
                    <a:pt x="112829" y="41028"/>
                  </a:lnTo>
                  <a:lnTo>
                    <a:pt x="112713" y="42097"/>
                  </a:lnTo>
                  <a:lnTo>
                    <a:pt x="111811" y="46187"/>
                  </a:lnTo>
                  <a:lnTo>
                    <a:pt x="110850" y="48131"/>
                  </a:lnTo>
                  <a:lnTo>
                    <a:pt x="108171" y="50627"/>
                  </a:lnTo>
                  <a:lnTo>
                    <a:pt x="106519" y="51249"/>
                  </a:lnTo>
                  <a:lnTo>
                    <a:pt x="115092" y="51249"/>
                  </a:lnTo>
                  <a:lnTo>
                    <a:pt x="122733" y="33710"/>
                  </a:lnTo>
                  <a:lnTo>
                    <a:pt x="122309" y="31683"/>
                  </a:lnTo>
                  <a:lnTo>
                    <a:pt x="120624" y="27367"/>
                  </a:lnTo>
                  <a:lnTo>
                    <a:pt x="119342" y="25459"/>
                  </a:lnTo>
                  <a:lnTo>
                    <a:pt x="117625" y="23795"/>
                  </a:lnTo>
                  <a:lnTo>
                    <a:pt x="115523" y="21584"/>
                  </a:lnTo>
                  <a:close/>
                </a:path>
                <a:path w="314960" h="72389">
                  <a:moveTo>
                    <a:pt x="198341" y="38185"/>
                  </a:moveTo>
                  <a:lnTo>
                    <a:pt x="194832" y="38185"/>
                  </a:lnTo>
                  <a:lnTo>
                    <a:pt x="194162" y="40198"/>
                  </a:lnTo>
                  <a:lnTo>
                    <a:pt x="193510" y="41748"/>
                  </a:lnTo>
                  <a:lnTo>
                    <a:pt x="192361" y="43628"/>
                  </a:lnTo>
                  <a:lnTo>
                    <a:pt x="191481" y="44618"/>
                  </a:lnTo>
                  <a:lnTo>
                    <a:pt x="190705" y="45302"/>
                  </a:lnTo>
                  <a:lnTo>
                    <a:pt x="190140" y="46051"/>
                  </a:lnTo>
                  <a:lnTo>
                    <a:pt x="188938" y="46799"/>
                  </a:lnTo>
                  <a:lnTo>
                    <a:pt x="185474" y="48196"/>
                  </a:lnTo>
                  <a:lnTo>
                    <a:pt x="186972" y="48196"/>
                  </a:lnTo>
                  <a:lnTo>
                    <a:pt x="181233" y="49038"/>
                  </a:lnTo>
                  <a:lnTo>
                    <a:pt x="151789" y="49038"/>
                  </a:lnTo>
                  <a:lnTo>
                    <a:pt x="150141" y="49287"/>
                  </a:lnTo>
                  <a:lnTo>
                    <a:pt x="148970" y="49524"/>
                  </a:lnTo>
                  <a:lnTo>
                    <a:pt x="148140" y="49762"/>
                  </a:lnTo>
                  <a:lnTo>
                    <a:pt x="147948" y="50274"/>
                  </a:lnTo>
                  <a:lnTo>
                    <a:pt x="147933" y="53070"/>
                  </a:lnTo>
                  <a:lnTo>
                    <a:pt x="148664" y="53070"/>
                  </a:lnTo>
                  <a:lnTo>
                    <a:pt x="153965" y="52656"/>
                  </a:lnTo>
                  <a:lnTo>
                    <a:pt x="155506" y="52656"/>
                  </a:lnTo>
                  <a:lnTo>
                    <a:pt x="163710" y="52415"/>
                  </a:lnTo>
                  <a:lnTo>
                    <a:pt x="197261" y="52415"/>
                  </a:lnTo>
                  <a:lnTo>
                    <a:pt x="197430" y="51371"/>
                  </a:lnTo>
                  <a:lnTo>
                    <a:pt x="197538" y="50274"/>
                  </a:lnTo>
                  <a:lnTo>
                    <a:pt x="197660" y="49038"/>
                  </a:lnTo>
                  <a:lnTo>
                    <a:pt x="197743" y="48196"/>
                  </a:lnTo>
                  <a:lnTo>
                    <a:pt x="197834" y="47271"/>
                  </a:lnTo>
                  <a:lnTo>
                    <a:pt x="197955" y="46051"/>
                  </a:lnTo>
                  <a:lnTo>
                    <a:pt x="198029" y="45302"/>
                  </a:lnTo>
                  <a:lnTo>
                    <a:pt x="198096" y="44618"/>
                  </a:lnTo>
                  <a:lnTo>
                    <a:pt x="198305" y="41748"/>
                  </a:lnTo>
                  <a:lnTo>
                    <a:pt x="198341" y="38185"/>
                  </a:lnTo>
                  <a:close/>
                </a:path>
                <a:path w="314960" h="72389">
                  <a:moveTo>
                    <a:pt x="197261" y="52415"/>
                  </a:moveTo>
                  <a:lnTo>
                    <a:pt x="175272" y="52415"/>
                  </a:lnTo>
                  <a:lnTo>
                    <a:pt x="181945" y="52656"/>
                  </a:lnTo>
                  <a:lnTo>
                    <a:pt x="184729" y="52656"/>
                  </a:lnTo>
                  <a:lnTo>
                    <a:pt x="190471" y="53070"/>
                  </a:lnTo>
                  <a:lnTo>
                    <a:pt x="197013" y="53070"/>
                  </a:lnTo>
                  <a:lnTo>
                    <a:pt x="197192" y="52656"/>
                  </a:lnTo>
                  <a:lnTo>
                    <a:pt x="197261" y="52415"/>
                  </a:lnTo>
                  <a:close/>
                </a:path>
                <a:path w="314960" h="72389">
                  <a:moveTo>
                    <a:pt x="167477" y="48196"/>
                  </a:moveTo>
                  <a:lnTo>
                    <a:pt x="157336" y="48196"/>
                  </a:lnTo>
                  <a:lnTo>
                    <a:pt x="154004" y="49038"/>
                  </a:lnTo>
                  <a:lnTo>
                    <a:pt x="168418" y="49038"/>
                  </a:lnTo>
                  <a:lnTo>
                    <a:pt x="167477" y="48196"/>
                  </a:lnTo>
                  <a:close/>
                </a:path>
                <a:path w="314960" h="72389">
                  <a:moveTo>
                    <a:pt x="176080" y="1008"/>
                  </a:moveTo>
                  <a:lnTo>
                    <a:pt x="148778" y="1008"/>
                  </a:lnTo>
                  <a:lnTo>
                    <a:pt x="148821" y="3578"/>
                  </a:lnTo>
                  <a:lnTo>
                    <a:pt x="148960" y="3578"/>
                  </a:lnTo>
                  <a:lnTo>
                    <a:pt x="149190" y="3779"/>
                  </a:lnTo>
                  <a:lnTo>
                    <a:pt x="149950" y="4089"/>
                  </a:lnTo>
                  <a:lnTo>
                    <a:pt x="151325" y="4409"/>
                  </a:lnTo>
                  <a:lnTo>
                    <a:pt x="151929" y="4597"/>
                  </a:lnTo>
                  <a:lnTo>
                    <a:pt x="154379" y="5547"/>
                  </a:lnTo>
                  <a:lnTo>
                    <a:pt x="155490" y="5896"/>
                  </a:lnTo>
                  <a:lnTo>
                    <a:pt x="156264" y="6253"/>
                  </a:lnTo>
                  <a:lnTo>
                    <a:pt x="156613" y="6814"/>
                  </a:lnTo>
                  <a:lnTo>
                    <a:pt x="156688" y="7476"/>
                  </a:lnTo>
                  <a:lnTo>
                    <a:pt x="156790" y="8362"/>
                  </a:lnTo>
                  <a:lnTo>
                    <a:pt x="156980" y="11174"/>
                  </a:lnTo>
                  <a:lnTo>
                    <a:pt x="156941" y="15796"/>
                  </a:lnTo>
                  <a:lnTo>
                    <a:pt x="156793" y="23809"/>
                  </a:lnTo>
                  <a:lnTo>
                    <a:pt x="156725" y="38185"/>
                  </a:lnTo>
                  <a:lnTo>
                    <a:pt x="156634" y="40198"/>
                  </a:lnTo>
                  <a:lnTo>
                    <a:pt x="156577" y="47552"/>
                  </a:lnTo>
                  <a:lnTo>
                    <a:pt x="156419" y="48196"/>
                  </a:lnTo>
                  <a:lnTo>
                    <a:pt x="167788" y="48196"/>
                  </a:lnTo>
                  <a:lnTo>
                    <a:pt x="167884" y="36215"/>
                  </a:lnTo>
                  <a:lnTo>
                    <a:pt x="167953" y="28220"/>
                  </a:lnTo>
                  <a:lnTo>
                    <a:pt x="168072" y="23809"/>
                  </a:lnTo>
                  <a:lnTo>
                    <a:pt x="168151" y="7476"/>
                  </a:lnTo>
                  <a:lnTo>
                    <a:pt x="168242" y="6253"/>
                  </a:lnTo>
                  <a:lnTo>
                    <a:pt x="176333" y="4089"/>
                  </a:lnTo>
                  <a:lnTo>
                    <a:pt x="175707" y="4089"/>
                  </a:lnTo>
                  <a:lnTo>
                    <a:pt x="176165" y="3578"/>
                  </a:lnTo>
                  <a:lnTo>
                    <a:pt x="176208" y="1181"/>
                  </a:lnTo>
                  <a:lnTo>
                    <a:pt x="176080" y="1008"/>
                  </a:lnTo>
                  <a:close/>
                </a:path>
                <a:path w="314960" h="72389">
                  <a:moveTo>
                    <a:pt x="233150" y="151"/>
                  </a:moveTo>
                  <a:lnTo>
                    <a:pt x="227062" y="151"/>
                  </a:lnTo>
                  <a:lnTo>
                    <a:pt x="223490" y="777"/>
                  </a:lnTo>
                  <a:lnTo>
                    <a:pt x="202355" y="23717"/>
                  </a:lnTo>
                  <a:lnTo>
                    <a:pt x="202430" y="31593"/>
                  </a:lnTo>
                  <a:lnTo>
                    <a:pt x="202536" y="32198"/>
                  </a:lnTo>
                  <a:lnTo>
                    <a:pt x="202628" y="32720"/>
                  </a:lnTo>
                  <a:lnTo>
                    <a:pt x="227321" y="54065"/>
                  </a:lnTo>
                  <a:lnTo>
                    <a:pt x="236109" y="54065"/>
                  </a:lnTo>
                  <a:lnTo>
                    <a:pt x="240645" y="53588"/>
                  </a:lnTo>
                  <a:lnTo>
                    <a:pt x="248092" y="51771"/>
                  </a:lnTo>
                  <a:lnTo>
                    <a:pt x="250768" y="50835"/>
                  </a:lnTo>
                  <a:lnTo>
                    <a:pt x="251234" y="50366"/>
                  </a:lnTo>
                  <a:lnTo>
                    <a:pt x="228715" y="50366"/>
                  </a:lnTo>
                  <a:lnTo>
                    <a:pt x="225907" y="49467"/>
                  </a:lnTo>
                  <a:lnTo>
                    <a:pt x="225724" y="49467"/>
                  </a:lnTo>
                  <a:lnTo>
                    <a:pt x="220290" y="45374"/>
                  </a:lnTo>
                  <a:lnTo>
                    <a:pt x="218296" y="42619"/>
                  </a:lnTo>
                  <a:lnTo>
                    <a:pt x="215643" y="35600"/>
                  </a:lnTo>
                  <a:lnTo>
                    <a:pt x="215476" y="34690"/>
                  </a:lnTo>
                  <a:lnTo>
                    <a:pt x="215365" y="34084"/>
                  </a:lnTo>
                  <a:lnTo>
                    <a:pt x="215244" y="33426"/>
                  </a:lnTo>
                  <a:lnTo>
                    <a:pt x="215166" y="33000"/>
                  </a:lnTo>
                  <a:lnTo>
                    <a:pt x="215115" y="32720"/>
                  </a:lnTo>
                  <a:lnTo>
                    <a:pt x="215019" y="32198"/>
                  </a:lnTo>
                  <a:lnTo>
                    <a:pt x="214980" y="20325"/>
                  </a:lnTo>
                  <a:lnTo>
                    <a:pt x="216683" y="14353"/>
                  </a:lnTo>
                  <a:lnTo>
                    <a:pt x="223490" y="6310"/>
                  </a:lnTo>
                  <a:lnTo>
                    <a:pt x="227188" y="4424"/>
                  </a:lnTo>
                  <a:lnTo>
                    <a:pt x="250596" y="4424"/>
                  </a:lnTo>
                  <a:lnTo>
                    <a:pt x="248716" y="3296"/>
                  </a:lnTo>
                  <a:lnTo>
                    <a:pt x="246358" y="2325"/>
                  </a:lnTo>
                  <a:lnTo>
                    <a:pt x="240977" y="777"/>
                  </a:lnTo>
                  <a:lnTo>
                    <a:pt x="241326" y="777"/>
                  </a:lnTo>
                  <a:lnTo>
                    <a:pt x="237624" y="284"/>
                  </a:lnTo>
                  <a:lnTo>
                    <a:pt x="234355" y="284"/>
                  </a:lnTo>
                  <a:lnTo>
                    <a:pt x="233150" y="151"/>
                  </a:lnTo>
                  <a:close/>
                </a:path>
                <a:path w="314960" h="72389">
                  <a:moveTo>
                    <a:pt x="257104" y="28821"/>
                  </a:moveTo>
                  <a:lnTo>
                    <a:pt x="234293" y="28821"/>
                  </a:lnTo>
                  <a:lnTo>
                    <a:pt x="234125" y="29408"/>
                  </a:lnTo>
                  <a:lnTo>
                    <a:pt x="234113" y="31341"/>
                  </a:lnTo>
                  <a:lnTo>
                    <a:pt x="234301" y="31341"/>
                  </a:lnTo>
                  <a:lnTo>
                    <a:pt x="234959" y="31593"/>
                  </a:lnTo>
                  <a:lnTo>
                    <a:pt x="239136" y="32720"/>
                  </a:lnTo>
                  <a:lnTo>
                    <a:pt x="240081" y="33000"/>
                  </a:lnTo>
                  <a:lnTo>
                    <a:pt x="240326" y="33000"/>
                  </a:lnTo>
                  <a:lnTo>
                    <a:pt x="240936" y="33426"/>
                  </a:lnTo>
                  <a:lnTo>
                    <a:pt x="241116" y="33685"/>
                  </a:lnTo>
                  <a:lnTo>
                    <a:pt x="241243" y="33950"/>
                  </a:lnTo>
                  <a:lnTo>
                    <a:pt x="241255" y="45374"/>
                  </a:lnTo>
                  <a:lnTo>
                    <a:pt x="241045" y="46840"/>
                  </a:lnTo>
                  <a:lnTo>
                    <a:pt x="240975" y="47325"/>
                  </a:lnTo>
                  <a:lnTo>
                    <a:pt x="240695" y="47966"/>
                  </a:lnTo>
                  <a:lnTo>
                    <a:pt x="239463" y="49226"/>
                  </a:lnTo>
                  <a:lnTo>
                    <a:pt x="239295" y="49226"/>
                  </a:lnTo>
                  <a:lnTo>
                    <a:pt x="238844" y="49467"/>
                  </a:lnTo>
                  <a:lnTo>
                    <a:pt x="235893" y="50137"/>
                  </a:lnTo>
                  <a:lnTo>
                    <a:pt x="234049" y="50366"/>
                  </a:lnTo>
                  <a:lnTo>
                    <a:pt x="251234" y="50366"/>
                  </a:lnTo>
                  <a:lnTo>
                    <a:pt x="251783" y="49844"/>
                  </a:lnTo>
                  <a:lnTo>
                    <a:pt x="251864" y="49467"/>
                  </a:lnTo>
                  <a:lnTo>
                    <a:pt x="251973" y="46840"/>
                  </a:lnTo>
                  <a:lnTo>
                    <a:pt x="252078" y="44913"/>
                  </a:lnTo>
                  <a:lnTo>
                    <a:pt x="252145" y="40720"/>
                  </a:lnTo>
                  <a:lnTo>
                    <a:pt x="252240" y="34408"/>
                  </a:lnTo>
                  <a:lnTo>
                    <a:pt x="252319" y="33950"/>
                  </a:lnTo>
                  <a:lnTo>
                    <a:pt x="252439" y="33685"/>
                  </a:lnTo>
                  <a:lnTo>
                    <a:pt x="252663" y="33426"/>
                  </a:lnTo>
                  <a:lnTo>
                    <a:pt x="252469" y="33426"/>
                  </a:lnTo>
                  <a:lnTo>
                    <a:pt x="253431" y="33000"/>
                  </a:lnTo>
                  <a:lnTo>
                    <a:pt x="255631" y="32198"/>
                  </a:lnTo>
                  <a:lnTo>
                    <a:pt x="256128" y="31982"/>
                  </a:lnTo>
                  <a:lnTo>
                    <a:pt x="256866" y="31593"/>
                  </a:lnTo>
                  <a:lnTo>
                    <a:pt x="256990" y="31341"/>
                  </a:lnTo>
                  <a:lnTo>
                    <a:pt x="257104" y="28821"/>
                  </a:lnTo>
                  <a:close/>
                </a:path>
                <a:path w="314960" h="72389">
                  <a:moveTo>
                    <a:pt x="250596" y="4424"/>
                  </a:moveTo>
                  <a:lnTo>
                    <a:pt x="234884" y="4424"/>
                  </a:lnTo>
                  <a:lnTo>
                    <a:pt x="236295" y="4690"/>
                  </a:lnTo>
                  <a:lnTo>
                    <a:pt x="240529" y="6512"/>
                  </a:lnTo>
                  <a:lnTo>
                    <a:pt x="242527" y="7786"/>
                  </a:lnTo>
                  <a:lnTo>
                    <a:pt x="244938" y="10123"/>
                  </a:lnTo>
                  <a:lnTo>
                    <a:pt x="246347" y="12059"/>
                  </a:lnTo>
                  <a:lnTo>
                    <a:pt x="248381" y="15195"/>
                  </a:lnTo>
                  <a:lnTo>
                    <a:pt x="249763" y="15515"/>
                  </a:lnTo>
                  <a:lnTo>
                    <a:pt x="251318" y="15515"/>
                  </a:lnTo>
                  <a:lnTo>
                    <a:pt x="251351" y="10123"/>
                  </a:lnTo>
                  <a:lnTo>
                    <a:pt x="251105" y="7786"/>
                  </a:lnTo>
                  <a:lnTo>
                    <a:pt x="250994" y="6736"/>
                  </a:lnTo>
                  <a:lnTo>
                    <a:pt x="250935" y="6310"/>
                  </a:lnTo>
                  <a:lnTo>
                    <a:pt x="250812" y="5435"/>
                  </a:lnTo>
                  <a:lnTo>
                    <a:pt x="250778" y="5198"/>
                  </a:lnTo>
                  <a:lnTo>
                    <a:pt x="250658" y="4690"/>
                  </a:lnTo>
                  <a:lnTo>
                    <a:pt x="250596" y="4424"/>
                  </a:lnTo>
                  <a:close/>
                </a:path>
                <a:path w="314960" h="72389">
                  <a:moveTo>
                    <a:pt x="273515" y="49413"/>
                  </a:moveTo>
                  <a:lnTo>
                    <a:pt x="261899" y="49413"/>
                  </a:lnTo>
                  <a:lnTo>
                    <a:pt x="259755" y="49801"/>
                  </a:lnTo>
                  <a:lnTo>
                    <a:pt x="257421" y="50327"/>
                  </a:lnTo>
                  <a:lnTo>
                    <a:pt x="257546" y="53060"/>
                  </a:lnTo>
                  <a:lnTo>
                    <a:pt x="260066" y="53060"/>
                  </a:lnTo>
                  <a:lnTo>
                    <a:pt x="263663" y="52750"/>
                  </a:lnTo>
                  <a:lnTo>
                    <a:pt x="262837" y="52750"/>
                  </a:lnTo>
                  <a:lnTo>
                    <a:pt x="265582" y="52293"/>
                  </a:lnTo>
                  <a:lnTo>
                    <a:pt x="277491" y="52293"/>
                  </a:lnTo>
                  <a:lnTo>
                    <a:pt x="277523" y="49801"/>
                  </a:lnTo>
                  <a:lnTo>
                    <a:pt x="275860" y="49801"/>
                  </a:lnTo>
                  <a:lnTo>
                    <a:pt x="273515" y="49413"/>
                  </a:lnTo>
                  <a:close/>
                </a:path>
                <a:path w="314960" h="72389">
                  <a:moveTo>
                    <a:pt x="277491" y="52293"/>
                  </a:moveTo>
                  <a:lnTo>
                    <a:pt x="265582" y="52293"/>
                  </a:lnTo>
                  <a:lnTo>
                    <a:pt x="271857" y="52750"/>
                  </a:lnTo>
                  <a:lnTo>
                    <a:pt x="277200" y="53060"/>
                  </a:lnTo>
                  <a:lnTo>
                    <a:pt x="277482" y="53060"/>
                  </a:lnTo>
                  <a:lnTo>
                    <a:pt x="277491" y="52293"/>
                  </a:lnTo>
                  <a:close/>
                </a:path>
                <a:path w="314960" h="72389">
                  <a:moveTo>
                    <a:pt x="302139" y="34729"/>
                  </a:moveTo>
                  <a:lnTo>
                    <a:pt x="290184" y="34729"/>
                  </a:lnTo>
                  <a:lnTo>
                    <a:pt x="293409" y="42731"/>
                  </a:lnTo>
                  <a:lnTo>
                    <a:pt x="294869" y="46306"/>
                  </a:lnTo>
                  <a:lnTo>
                    <a:pt x="294968" y="46548"/>
                  </a:lnTo>
                  <a:lnTo>
                    <a:pt x="295010" y="48315"/>
                  </a:lnTo>
                  <a:lnTo>
                    <a:pt x="294554" y="48743"/>
                  </a:lnTo>
                  <a:lnTo>
                    <a:pt x="293388" y="49147"/>
                  </a:lnTo>
                  <a:lnTo>
                    <a:pt x="293258" y="49147"/>
                  </a:lnTo>
                  <a:lnTo>
                    <a:pt x="292192" y="49413"/>
                  </a:lnTo>
                  <a:lnTo>
                    <a:pt x="287977" y="50327"/>
                  </a:lnTo>
                  <a:lnTo>
                    <a:pt x="287941" y="51087"/>
                  </a:lnTo>
                  <a:lnTo>
                    <a:pt x="287849" y="53060"/>
                  </a:lnTo>
                  <a:lnTo>
                    <a:pt x="287479" y="53060"/>
                  </a:lnTo>
                  <a:lnTo>
                    <a:pt x="296460" y="52588"/>
                  </a:lnTo>
                  <a:lnTo>
                    <a:pt x="314215" y="52588"/>
                  </a:lnTo>
                  <a:lnTo>
                    <a:pt x="314196" y="51087"/>
                  </a:lnTo>
                  <a:lnTo>
                    <a:pt x="314081" y="50327"/>
                  </a:lnTo>
                  <a:lnTo>
                    <a:pt x="314381" y="50327"/>
                  </a:lnTo>
                  <a:lnTo>
                    <a:pt x="313008" y="49801"/>
                  </a:lnTo>
                  <a:lnTo>
                    <a:pt x="311625" y="49413"/>
                  </a:lnTo>
                  <a:lnTo>
                    <a:pt x="309455" y="49147"/>
                  </a:lnTo>
                  <a:lnTo>
                    <a:pt x="308289" y="48743"/>
                  </a:lnTo>
                  <a:lnTo>
                    <a:pt x="308513" y="48743"/>
                  </a:lnTo>
                  <a:lnTo>
                    <a:pt x="308191" y="48477"/>
                  </a:lnTo>
                  <a:lnTo>
                    <a:pt x="307961" y="48315"/>
                  </a:lnTo>
                  <a:lnTo>
                    <a:pt x="307583" y="47725"/>
                  </a:lnTo>
                  <a:lnTo>
                    <a:pt x="305992" y="44444"/>
                  </a:lnTo>
                  <a:lnTo>
                    <a:pt x="305261" y="42731"/>
                  </a:lnTo>
                  <a:lnTo>
                    <a:pt x="304775" y="41363"/>
                  </a:lnTo>
                  <a:lnTo>
                    <a:pt x="303940" y="39124"/>
                  </a:lnTo>
                  <a:lnTo>
                    <a:pt x="303101" y="36954"/>
                  </a:lnTo>
                  <a:lnTo>
                    <a:pt x="302139" y="34729"/>
                  </a:lnTo>
                  <a:close/>
                </a:path>
                <a:path w="314960" h="72389">
                  <a:moveTo>
                    <a:pt x="314215" y="52588"/>
                  </a:moveTo>
                  <a:lnTo>
                    <a:pt x="305286" y="52588"/>
                  </a:lnTo>
                  <a:lnTo>
                    <a:pt x="311240" y="53060"/>
                  </a:lnTo>
                  <a:lnTo>
                    <a:pt x="314221" y="53060"/>
                  </a:lnTo>
                  <a:lnTo>
                    <a:pt x="314215" y="52588"/>
                  </a:lnTo>
                  <a:close/>
                </a:path>
                <a:path w="314960" h="72389">
                  <a:moveTo>
                    <a:pt x="272140" y="49147"/>
                  </a:moveTo>
                  <a:lnTo>
                    <a:pt x="262983" y="49147"/>
                  </a:lnTo>
                  <a:lnTo>
                    <a:pt x="262058" y="49413"/>
                  </a:lnTo>
                  <a:lnTo>
                    <a:pt x="273009" y="49413"/>
                  </a:lnTo>
                  <a:lnTo>
                    <a:pt x="272140" y="49147"/>
                  </a:lnTo>
                  <a:close/>
                </a:path>
                <a:path w="314960" h="72389">
                  <a:moveTo>
                    <a:pt x="287693" y="82"/>
                  </a:moveTo>
                  <a:lnTo>
                    <a:pt x="283335" y="82"/>
                  </a:lnTo>
                  <a:lnTo>
                    <a:pt x="265707" y="46306"/>
                  </a:lnTo>
                  <a:lnTo>
                    <a:pt x="264932" y="47725"/>
                  </a:lnTo>
                  <a:lnTo>
                    <a:pt x="264520" y="48315"/>
                  </a:lnTo>
                  <a:lnTo>
                    <a:pt x="263379" y="49147"/>
                  </a:lnTo>
                  <a:lnTo>
                    <a:pt x="271895" y="49147"/>
                  </a:lnTo>
                  <a:lnTo>
                    <a:pt x="270873" y="48315"/>
                  </a:lnTo>
                  <a:lnTo>
                    <a:pt x="270568" y="47725"/>
                  </a:lnTo>
                  <a:lnTo>
                    <a:pt x="270624" y="46306"/>
                  </a:lnTo>
                  <a:lnTo>
                    <a:pt x="270823" y="45554"/>
                  </a:lnTo>
                  <a:lnTo>
                    <a:pt x="273106" y="39124"/>
                  </a:lnTo>
                  <a:lnTo>
                    <a:pt x="274268" y="35977"/>
                  </a:lnTo>
                  <a:lnTo>
                    <a:pt x="274816" y="34729"/>
                  </a:lnTo>
                  <a:lnTo>
                    <a:pt x="302139" y="34729"/>
                  </a:lnTo>
                  <a:lnTo>
                    <a:pt x="301653" y="33605"/>
                  </a:lnTo>
                  <a:lnTo>
                    <a:pt x="300435" y="30549"/>
                  </a:lnTo>
                  <a:lnTo>
                    <a:pt x="276409" y="30549"/>
                  </a:lnTo>
                  <a:lnTo>
                    <a:pt x="282264" y="14954"/>
                  </a:lnTo>
                  <a:lnTo>
                    <a:pt x="294033" y="14954"/>
                  </a:lnTo>
                  <a:lnTo>
                    <a:pt x="288053" y="806"/>
                  </a:lnTo>
                  <a:lnTo>
                    <a:pt x="287693" y="82"/>
                  </a:lnTo>
                  <a:close/>
                </a:path>
                <a:path w="314960" h="72389">
                  <a:moveTo>
                    <a:pt x="294033" y="14954"/>
                  </a:moveTo>
                  <a:lnTo>
                    <a:pt x="282264" y="14954"/>
                  </a:lnTo>
                  <a:lnTo>
                    <a:pt x="283067" y="16614"/>
                  </a:lnTo>
                  <a:lnTo>
                    <a:pt x="284115" y="19033"/>
                  </a:lnTo>
                  <a:lnTo>
                    <a:pt x="286693" y="25383"/>
                  </a:lnTo>
                  <a:lnTo>
                    <a:pt x="287737" y="28162"/>
                  </a:lnTo>
                  <a:lnTo>
                    <a:pt x="288535" y="30549"/>
                  </a:lnTo>
                  <a:lnTo>
                    <a:pt x="300435" y="30549"/>
                  </a:lnTo>
                  <a:lnTo>
                    <a:pt x="298054" y="24284"/>
                  </a:lnTo>
                  <a:lnTo>
                    <a:pt x="296628" y="20872"/>
                  </a:lnTo>
                  <a:lnTo>
                    <a:pt x="295052" y="17365"/>
                  </a:lnTo>
                  <a:lnTo>
                    <a:pt x="294033" y="14954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 descr=""/>
          <p:cNvGrpSpPr/>
          <p:nvPr/>
        </p:nvGrpSpPr>
        <p:grpSpPr>
          <a:xfrm>
            <a:off x="2888301" y="6030554"/>
            <a:ext cx="988060" cy="104139"/>
            <a:chOff x="2888301" y="6030554"/>
            <a:chExt cx="988060" cy="104139"/>
          </a:xfrm>
        </p:grpSpPr>
        <p:sp>
          <p:nvSpPr>
            <p:cNvPr id="17" name="object 17" descr=""/>
            <p:cNvSpPr/>
            <p:nvPr/>
          </p:nvSpPr>
          <p:spPr>
            <a:xfrm>
              <a:off x="2888301" y="6030554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BED3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148050" y="6055321"/>
              <a:ext cx="728345" cy="54610"/>
            </a:xfrm>
            <a:custGeom>
              <a:avLst/>
              <a:gdLst/>
              <a:ahLst/>
              <a:cxnLst/>
              <a:rect l="l" t="t" r="r" b="b"/>
              <a:pathLst>
                <a:path w="728345" h="54610">
                  <a:moveTo>
                    <a:pt x="20100" y="50595"/>
                  </a:moveTo>
                  <a:lnTo>
                    <a:pt x="211" y="50595"/>
                  </a:lnTo>
                  <a:lnTo>
                    <a:pt x="131" y="53327"/>
                  </a:lnTo>
                  <a:lnTo>
                    <a:pt x="2648" y="53327"/>
                  </a:lnTo>
                  <a:lnTo>
                    <a:pt x="6250" y="53017"/>
                  </a:lnTo>
                  <a:lnTo>
                    <a:pt x="5428" y="53017"/>
                  </a:lnTo>
                  <a:lnTo>
                    <a:pt x="8170" y="52564"/>
                  </a:lnTo>
                  <a:lnTo>
                    <a:pt x="20074" y="52564"/>
                  </a:lnTo>
                  <a:lnTo>
                    <a:pt x="20100" y="50595"/>
                  </a:lnTo>
                  <a:close/>
                </a:path>
                <a:path w="728345" h="54610">
                  <a:moveTo>
                    <a:pt x="20074" y="52564"/>
                  </a:moveTo>
                  <a:lnTo>
                    <a:pt x="8170" y="52564"/>
                  </a:lnTo>
                  <a:lnTo>
                    <a:pt x="14441" y="53017"/>
                  </a:lnTo>
                  <a:lnTo>
                    <a:pt x="19755" y="53327"/>
                  </a:lnTo>
                  <a:lnTo>
                    <a:pt x="20064" y="53327"/>
                  </a:lnTo>
                  <a:lnTo>
                    <a:pt x="20074" y="52564"/>
                  </a:lnTo>
                  <a:close/>
                </a:path>
                <a:path w="728345" h="54610">
                  <a:moveTo>
                    <a:pt x="44726" y="34999"/>
                  </a:moveTo>
                  <a:lnTo>
                    <a:pt x="32768" y="34999"/>
                  </a:lnTo>
                  <a:lnTo>
                    <a:pt x="37456" y="46573"/>
                  </a:lnTo>
                  <a:lnTo>
                    <a:pt x="37554" y="46814"/>
                  </a:lnTo>
                  <a:lnTo>
                    <a:pt x="37594" y="48582"/>
                  </a:lnTo>
                  <a:lnTo>
                    <a:pt x="37140" y="49014"/>
                  </a:lnTo>
                  <a:lnTo>
                    <a:pt x="35972" y="49414"/>
                  </a:lnTo>
                  <a:lnTo>
                    <a:pt x="35843" y="49414"/>
                  </a:lnTo>
                  <a:lnTo>
                    <a:pt x="34767" y="49681"/>
                  </a:lnTo>
                  <a:lnTo>
                    <a:pt x="30555" y="50595"/>
                  </a:lnTo>
                  <a:lnTo>
                    <a:pt x="30438" y="53327"/>
                  </a:lnTo>
                  <a:lnTo>
                    <a:pt x="30096" y="53327"/>
                  </a:lnTo>
                  <a:lnTo>
                    <a:pt x="38973" y="52858"/>
                  </a:lnTo>
                  <a:lnTo>
                    <a:pt x="56800" y="52858"/>
                  </a:lnTo>
                  <a:lnTo>
                    <a:pt x="56780" y="51354"/>
                  </a:lnTo>
                  <a:lnTo>
                    <a:pt x="56667" y="50595"/>
                  </a:lnTo>
                  <a:lnTo>
                    <a:pt x="56970" y="50595"/>
                  </a:lnTo>
                  <a:lnTo>
                    <a:pt x="55387" y="49989"/>
                  </a:lnTo>
                  <a:lnTo>
                    <a:pt x="54214" y="49681"/>
                  </a:lnTo>
                  <a:lnTo>
                    <a:pt x="52039" y="49414"/>
                  </a:lnTo>
                  <a:lnTo>
                    <a:pt x="50868" y="49014"/>
                  </a:lnTo>
                  <a:lnTo>
                    <a:pt x="51099" y="49014"/>
                  </a:lnTo>
                  <a:lnTo>
                    <a:pt x="50776" y="48743"/>
                  </a:lnTo>
                  <a:lnTo>
                    <a:pt x="50545" y="48582"/>
                  </a:lnTo>
                  <a:lnTo>
                    <a:pt x="50161" y="47992"/>
                  </a:lnTo>
                  <a:lnTo>
                    <a:pt x="48576" y="44712"/>
                  </a:lnTo>
                  <a:lnTo>
                    <a:pt x="47842" y="42998"/>
                  </a:lnTo>
                  <a:lnTo>
                    <a:pt x="47360" y="41630"/>
                  </a:lnTo>
                  <a:lnTo>
                    <a:pt x="46528" y="39391"/>
                  </a:lnTo>
                  <a:lnTo>
                    <a:pt x="45686" y="37221"/>
                  </a:lnTo>
                  <a:lnTo>
                    <a:pt x="44726" y="34999"/>
                  </a:lnTo>
                  <a:close/>
                </a:path>
                <a:path w="728345" h="54610">
                  <a:moveTo>
                    <a:pt x="56800" y="52858"/>
                  </a:moveTo>
                  <a:lnTo>
                    <a:pt x="47868" y="52858"/>
                  </a:lnTo>
                  <a:lnTo>
                    <a:pt x="53839" y="53327"/>
                  </a:lnTo>
                  <a:lnTo>
                    <a:pt x="56806" y="53327"/>
                  </a:lnTo>
                  <a:lnTo>
                    <a:pt x="56800" y="52858"/>
                  </a:lnTo>
                  <a:close/>
                </a:path>
                <a:path w="728345" h="54610">
                  <a:moveTo>
                    <a:pt x="17926" y="49989"/>
                  </a:moveTo>
                  <a:lnTo>
                    <a:pt x="2689" y="49989"/>
                  </a:lnTo>
                  <a:lnTo>
                    <a:pt x="0" y="50595"/>
                  </a:lnTo>
                  <a:lnTo>
                    <a:pt x="22000" y="50595"/>
                  </a:lnTo>
                  <a:lnTo>
                    <a:pt x="17926" y="49989"/>
                  </a:lnTo>
                  <a:close/>
                </a:path>
                <a:path w="728345" h="54610">
                  <a:moveTo>
                    <a:pt x="14723" y="49414"/>
                  </a:moveTo>
                  <a:lnTo>
                    <a:pt x="5568" y="49414"/>
                  </a:lnTo>
                  <a:lnTo>
                    <a:pt x="4644" y="49681"/>
                  </a:lnTo>
                  <a:lnTo>
                    <a:pt x="4480" y="49681"/>
                  </a:lnTo>
                  <a:lnTo>
                    <a:pt x="2874" y="49989"/>
                  </a:lnTo>
                  <a:lnTo>
                    <a:pt x="18206" y="49989"/>
                  </a:lnTo>
                  <a:lnTo>
                    <a:pt x="15715" y="49681"/>
                  </a:lnTo>
                  <a:lnTo>
                    <a:pt x="14723" y="49414"/>
                  </a:lnTo>
                  <a:close/>
                </a:path>
                <a:path w="728345" h="54610">
                  <a:moveTo>
                    <a:pt x="30274" y="349"/>
                  </a:moveTo>
                  <a:lnTo>
                    <a:pt x="25921" y="349"/>
                  </a:lnTo>
                  <a:lnTo>
                    <a:pt x="8293" y="46573"/>
                  </a:lnTo>
                  <a:lnTo>
                    <a:pt x="7519" y="47992"/>
                  </a:lnTo>
                  <a:lnTo>
                    <a:pt x="7104" y="48582"/>
                  </a:lnTo>
                  <a:lnTo>
                    <a:pt x="5961" y="49414"/>
                  </a:lnTo>
                  <a:lnTo>
                    <a:pt x="14480" y="49414"/>
                  </a:lnTo>
                  <a:lnTo>
                    <a:pt x="13459" y="48582"/>
                  </a:lnTo>
                  <a:lnTo>
                    <a:pt x="13156" y="47992"/>
                  </a:lnTo>
                  <a:lnTo>
                    <a:pt x="13211" y="46573"/>
                  </a:lnTo>
                  <a:lnTo>
                    <a:pt x="13409" y="45821"/>
                  </a:lnTo>
                  <a:lnTo>
                    <a:pt x="15683" y="39391"/>
                  </a:lnTo>
                  <a:lnTo>
                    <a:pt x="16857" y="36245"/>
                  </a:lnTo>
                  <a:lnTo>
                    <a:pt x="17397" y="34999"/>
                  </a:lnTo>
                  <a:lnTo>
                    <a:pt x="44726" y="34999"/>
                  </a:lnTo>
                  <a:lnTo>
                    <a:pt x="44239" y="33873"/>
                  </a:lnTo>
                  <a:lnTo>
                    <a:pt x="43019" y="30816"/>
                  </a:lnTo>
                  <a:lnTo>
                    <a:pt x="18991" y="30816"/>
                  </a:lnTo>
                  <a:lnTo>
                    <a:pt x="24849" y="15220"/>
                  </a:lnTo>
                  <a:lnTo>
                    <a:pt x="36614" y="15220"/>
                  </a:lnTo>
                  <a:lnTo>
                    <a:pt x="30637" y="1073"/>
                  </a:lnTo>
                  <a:lnTo>
                    <a:pt x="30274" y="349"/>
                  </a:lnTo>
                  <a:close/>
                </a:path>
                <a:path w="728345" h="54610">
                  <a:moveTo>
                    <a:pt x="36614" y="15220"/>
                  </a:moveTo>
                  <a:lnTo>
                    <a:pt x="24849" y="15220"/>
                  </a:lnTo>
                  <a:lnTo>
                    <a:pt x="25651" y="16880"/>
                  </a:lnTo>
                  <a:lnTo>
                    <a:pt x="26699" y="19303"/>
                  </a:lnTo>
                  <a:lnTo>
                    <a:pt x="29270" y="25650"/>
                  </a:lnTo>
                  <a:lnTo>
                    <a:pt x="30317" y="28430"/>
                  </a:lnTo>
                  <a:lnTo>
                    <a:pt x="31120" y="30816"/>
                  </a:lnTo>
                  <a:lnTo>
                    <a:pt x="43019" y="30816"/>
                  </a:lnTo>
                  <a:lnTo>
                    <a:pt x="40635" y="24552"/>
                  </a:lnTo>
                  <a:lnTo>
                    <a:pt x="39216" y="21142"/>
                  </a:lnTo>
                  <a:lnTo>
                    <a:pt x="37633" y="17632"/>
                  </a:lnTo>
                  <a:lnTo>
                    <a:pt x="36614" y="15220"/>
                  </a:lnTo>
                  <a:close/>
                </a:path>
                <a:path w="728345" h="54610">
                  <a:moveTo>
                    <a:pt x="75335" y="50756"/>
                  </a:moveTo>
                  <a:lnTo>
                    <a:pt x="57074" y="50756"/>
                  </a:lnTo>
                  <a:lnTo>
                    <a:pt x="57051" y="53327"/>
                  </a:lnTo>
                  <a:lnTo>
                    <a:pt x="74568" y="53327"/>
                  </a:lnTo>
                  <a:lnTo>
                    <a:pt x="67144" y="52575"/>
                  </a:lnTo>
                  <a:lnTo>
                    <a:pt x="75350" y="52575"/>
                  </a:lnTo>
                  <a:lnTo>
                    <a:pt x="75335" y="50756"/>
                  </a:lnTo>
                  <a:close/>
                </a:path>
                <a:path w="728345" h="54610">
                  <a:moveTo>
                    <a:pt x="75347" y="52575"/>
                  </a:moveTo>
                  <a:lnTo>
                    <a:pt x="68362" y="52575"/>
                  </a:lnTo>
                  <a:lnTo>
                    <a:pt x="55406" y="53327"/>
                  </a:lnTo>
                  <a:lnTo>
                    <a:pt x="75096" y="53327"/>
                  </a:lnTo>
                  <a:lnTo>
                    <a:pt x="75347" y="52575"/>
                  </a:lnTo>
                  <a:close/>
                </a:path>
                <a:path w="728345" h="54610">
                  <a:moveTo>
                    <a:pt x="100602" y="50756"/>
                  </a:moveTo>
                  <a:lnTo>
                    <a:pt x="80801" y="50756"/>
                  </a:lnTo>
                  <a:lnTo>
                    <a:pt x="80847" y="53327"/>
                  </a:lnTo>
                  <a:lnTo>
                    <a:pt x="100816" y="53327"/>
                  </a:lnTo>
                  <a:lnTo>
                    <a:pt x="100747" y="51170"/>
                  </a:lnTo>
                  <a:lnTo>
                    <a:pt x="100602" y="50756"/>
                  </a:lnTo>
                  <a:close/>
                </a:path>
                <a:path w="728345" h="54610">
                  <a:moveTo>
                    <a:pt x="106256" y="52575"/>
                  </a:moveTo>
                  <a:lnTo>
                    <a:pt x="103444" y="52575"/>
                  </a:lnTo>
                  <a:lnTo>
                    <a:pt x="139151" y="53327"/>
                  </a:lnTo>
                  <a:lnTo>
                    <a:pt x="106469" y="53327"/>
                  </a:lnTo>
                  <a:lnTo>
                    <a:pt x="106256" y="52575"/>
                  </a:lnTo>
                  <a:close/>
                </a:path>
                <a:path w="728345" h="54610">
                  <a:moveTo>
                    <a:pt x="123632" y="51170"/>
                  </a:moveTo>
                  <a:lnTo>
                    <a:pt x="106208" y="51170"/>
                  </a:lnTo>
                  <a:lnTo>
                    <a:pt x="106256" y="52575"/>
                  </a:lnTo>
                  <a:lnTo>
                    <a:pt x="118538" y="52575"/>
                  </a:lnTo>
                  <a:lnTo>
                    <a:pt x="100415" y="53327"/>
                  </a:lnTo>
                  <a:lnTo>
                    <a:pt x="123782" y="53327"/>
                  </a:lnTo>
                  <a:lnTo>
                    <a:pt x="123682" y="51534"/>
                  </a:lnTo>
                  <a:lnTo>
                    <a:pt x="123632" y="51170"/>
                  </a:lnTo>
                  <a:close/>
                </a:path>
                <a:path w="728345" h="54610">
                  <a:moveTo>
                    <a:pt x="116055" y="22767"/>
                  </a:moveTo>
                  <a:lnTo>
                    <a:pt x="103701" y="22767"/>
                  </a:lnTo>
                  <a:lnTo>
                    <a:pt x="106427" y="23440"/>
                  </a:lnTo>
                  <a:lnTo>
                    <a:pt x="106018" y="23440"/>
                  </a:lnTo>
                  <a:lnTo>
                    <a:pt x="107411" y="24156"/>
                  </a:lnTo>
                  <a:lnTo>
                    <a:pt x="108116" y="24739"/>
                  </a:lnTo>
                  <a:lnTo>
                    <a:pt x="109162" y="26161"/>
                  </a:lnTo>
                  <a:lnTo>
                    <a:pt x="109272" y="26435"/>
                  </a:lnTo>
                  <a:lnTo>
                    <a:pt x="109377" y="26694"/>
                  </a:lnTo>
                  <a:lnTo>
                    <a:pt x="109436" y="26838"/>
                  </a:lnTo>
                  <a:lnTo>
                    <a:pt x="109556" y="27137"/>
                  </a:lnTo>
                  <a:lnTo>
                    <a:pt x="110090" y="29631"/>
                  </a:lnTo>
                  <a:lnTo>
                    <a:pt x="110238" y="31299"/>
                  </a:lnTo>
                  <a:lnTo>
                    <a:pt x="110468" y="44442"/>
                  </a:lnTo>
                  <a:lnTo>
                    <a:pt x="110429" y="46440"/>
                  </a:lnTo>
                  <a:lnTo>
                    <a:pt x="110307" y="48527"/>
                  </a:lnTo>
                  <a:lnTo>
                    <a:pt x="110267" y="49068"/>
                  </a:lnTo>
                  <a:lnTo>
                    <a:pt x="109456" y="49748"/>
                  </a:lnTo>
                  <a:lnTo>
                    <a:pt x="106792" y="50756"/>
                  </a:lnTo>
                  <a:lnTo>
                    <a:pt x="106033" y="51170"/>
                  </a:lnTo>
                  <a:lnTo>
                    <a:pt x="123897" y="51170"/>
                  </a:lnTo>
                  <a:lnTo>
                    <a:pt x="123219" y="50756"/>
                  </a:lnTo>
                  <a:lnTo>
                    <a:pt x="122721" y="50756"/>
                  </a:lnTo>
                  <a:lnTo>
                    <a:pt x="119657" y="49748"/>
                  </a:lnTo>
                  <a:lnTo>
                    <a:pt x="119521" y="49748"/>
                  </a:lnTo>
                  <a:lnTo>
                    <a:pt x="119086" y="49068"/>
                  </a:lnTo>
                  <a:lnTo>
                    <a:pt x="118966" y="27641"/>
                  </a:lnTo>
                  <a:lnTo>
                    <a:pt x="118169" y="25383"/>
                  </a:lnTo>
                  <a:lnTo>
                    <a:pt x="118081" y="25132"/>
                  </a:lnTo>
                  <a:lnTo>
                    <a:pt x="118002" y="24908"/>
                  </a:lnTo>
                  <a:lnTo>
                    <a:pt x="117942" y="24739"/>
                  </a:lnTo>
                  <a:lnTo>
                    <a:pt x="116055" y="22767"/>
                  </a:lnTo>
                  <a:close/>
                </a:path>
                <a:path w="728345" h="54610">
                  <a:moveTo>
                    <a:pt x="72502" y="49748"/>
                  </a:moveTo>
                  <a:lnTo>
                    <a:pt x="62499" y="49748"/>
                  </a:lnTo>
                  <a:lnTo>
                    <a:pt x="57959" y="50756"/>
                  </a:lnTo>
                  <a:lnTo>
                    <a:pt x="75681" y="50756"/>
                  </a:lnTo>
                  <a:lnTo>
                    <a:pt x="72502" y="49748"/>
                  </a:lnTo>
                  <a:close/>
                </a:path>
                <a:path w="728345" h="54610">
                  <a:moveTo>
                    <a:pt x="95473" y="49748"/>
                  </a:moveTo>
                  <a:lnTo>
                    <a:pt x="89832" y="49748"/>
                  </a:lnTo>
                  <a:lnTo>
                    <a:pt x="76731" y="50756"/>
                  </a:lnTo>
                  <a:lnTo>
                    <a:pt x="99119" y="50756"/>
                  </a:lnTo>
                  <a:lnTo>
                    <a:pt x="95473" y="49748"/>
                  </a:lnTo>
                  <a:close/>
                </a:path>
                <a:path w="728345" h="54610">
                  <a:moveTo>
                    <a:pt x="85755" y="19080"/>
                  </a:moveTo>
                  <a:lnTo>
                    <a:pt x="80162" y="19080"/>
                  </a:lnTo>
                  <a:lnTo>
                    <a:pt x="78949" y="19282"/>
                  </a:lnTo>
                  <a:lnTo>
                    <a:pt x="75545" y="20567"/>
                  </a:lnTo>
                  <a:lnTo>
                    <a:pt x="73420" y="21896"/>
                  </a:lnTo>
                  <a:lnTo>
                    <a:pt x="70871" y="23903"/>
                  </a:lnTo>
                  <a:lnTo>
                    <a:pt x="56925" y="23903"/>
                  </a:lnTo>
                  <a:lnTo>
                    <a:pt x="57037" y="25383"/>
                  </a:lnTo>
                  <a:lnTo>
                    <a:pt x="59768" y="26161"/>
                  </a:lnTo>
                  <a:lnTo>
                    <a:pt x="59632" y="26161"/>
                  </a:lnTo>
                  <a:lnTo>
                    <a:pt x="60874" y="26694"/>
                  </a:lnTo>
                  <a:lnTo>
                    <a:pt x="62027" y="27904"/>
                  </a:lnTo>
                  <a:lnTo>
                    <a:pt x="62003" y="49748"/>
                  </a:lnTo>
                  <a:lnTo>
                    <a:pt x="71237" y="49748"/>
                  </a:lnTo>
                  <a:lnTo>
                    <a:pt x="71008" y="49068"/>
                  </a:lnTo>
                  <a:lnTo>
                    <a:pt x="70914" y="27641"/>
                  </a:lnTo>
                  <a:lnTo>
                    <a:pt x="71066" y="27137"/>
                  </a:lnTo>
                  <a:lnTo>
                    <a:pt x="71156" y="26838"/>
                  </a:lnTo>
                  <a:lnTo>
                    <a:pt x="72078" y="25916"/>
                  </a:lnTo>
                  <a:lnTo>
                    <a:pt x="75215" y="23903"/>
                  </a:lnTo>
                  <a:lnTo>
                    <a:pt x="76812" y="23440"/>
                  </a:lnTo>
                  <a:lnTo>
                    <a:pt x="93246" y="23440"/>
                  </a:lnTo>
                  <a:lnTo>
                    <a:pt x="92834" y="22767"/>
                  </a:lnTo>
                  <a:lnTo>
                    <a:pt x="91190" y="21236"/>
                  </a:lnTo>
                  <a:lnTo>
                    <a:pt x="87251" y="19415"/>
                  </a:lnTo>
                  <a:lnTo>
                    <a:pt x="85755" y="19080"/>
                  </a:lnTo>
                  <a:close/>
                </a:path>
                <a:path w="728345" h="54610">
                  <a:moveTo>
                    <a:pt x="93246" y="23440"/>
                  </a:moveTo>
                  <a:lnTo>
                    <a:pt x="81369" y="23440"/>
                  </a:lnTo>
                  <a:lnTo>
                    <a:pt x="82980" y="23903"/>
                  </a:lnTo>
                  <a:lnTo>
                    <a:pt x="82670" y="23903"/>
                  </a:lnTo>
                  <a:lnTo>
                    <a:pt x="84828" y="25383"/>
                  </a:lnTo>
                  <a:lnTo>
                    <a:pt x="85609" y="26435"/>
                  </a:lnTo>
                  <a:lnTo>
                    <a:pt x="85966" y="27641"/>
                  </a:lnTo>
                  <a:lnTo>
                    <a:pt x="86289" y="28832"/>
                  </a:lnTo>
                  <a:lnTo>
                    <a:pt x="86271" y="49068"/>
                  </a:lnTo>
                  <a:lnTo>
                    <a:pt x="85872" y="49748"/>
                  </a:lnTo>
                  <a:lnTo>
                    <a:pt x="95852" y="49748"/>
                  </a:lnTo>
                  <a:lnTo>
                    <a:pt x="95124" y="49068"/>
                  </a:lnTo>
                  <a:lnTo>
                    <a:pt x="95034" y="28124"/>
                  </a:lnTo>
                  <a:lnTo>
                    <a:pt x="96219" y="26435"/>
                  </a:lnTo>
                  <a:lnTo>
                    <a:pt x="97616" y="25132"/>
                  </a:lnTo>
                  <a:lnTo>
                    <a:pt x="98026" y="24908"/>
                  </a:lnTo>
                  <a:lnTo>
                    <a:pt x="94145" y="24908"/>
                  </a:lnTo>
                  <a:lnTo>
                    <a:pt x="93246" y="23440"/>
                  </a:lnTo>
                  <a:close/>
                </a:path>
                <a:path w="728345" h="54610">
                  <a:moveTo>
                    <a:pt x="110651" y="19080"/>
                  </a:moveTo>
                  <a:lnTo>
                    <a:pt x="105561" y="19080"/>
                  </a:lnTo>
                  <a:lnTo>
                    <a:pt x="104080" y="19282"/>
                  </a:lnTo>
                  <a:lnTo>
                    <a:pt x="94145" y="24908"/>
                  </a:lnTo>
                  <a:lnTo>
                    <a:pt x="98026" y="24908"/>
                  </a:lnTo>
                  <a:lnTo>
                    <a:pt x="100722" y="23440"/>
                  </a:lnTo>
                  <a:lnTo>
                    <a:pt x="103159" y="22767"/>
                  </a:lnTo>
                  <a:lnTo>
                    <a:pt x="116055" y="22767"/>
                  </a:lnTo>
                  <a:lnTo>
                    <a:pt x="113603" y="20206"/>
                  </a:lnTo>
                  <a:lnTo>
                    <a:pt x="110651" y="19080"/>
                  </a:lnTo>
                  <a:close/>
                </a:path>
                <a:path w="728345" h="54610">
                  <a:moveTo>
                    <a:pt x="70714" y="17834"/>
                  </a:moveTo>
                  <a:lnTo>
                    <a:pt x="68499" y="17834"/>
                  </a:lnTo>
                  <a:lnTo>
                    <a:pt x="67296" y="19282"/>
                  </a:lnTo>
                  <a:lnTo>
                    <a:pt x="66077" y="20365"/>
                  </a:lnTo>
                  <a:lnTo>
                    <a:pt x="63236" y="22029"/>
                  </a:lnTo>
                  <a:lnTo>
                    <a:pt x="61127" y="22767"/>
                  </a:lnTo>
                  <a:lnTo>
                    <a:pt x="57856" y="23440"/>
                  </a:lnTo>
                  <a:lnTo>
                    <a:pt x="57997" y="23440"/>
                  </a:lnTo>
                  <a:lnTo>
                    <a:pt x="56107" y="23903"/>
                  </a:lnTo>
                  <a:lnTo>
                    <a:pt x="70871" y="23903"/>
                  </a:lnTo>
                  <a:lnTo>
                    <a:pt x="70746" y="20052"/>
                  </a:lnTo>
                  <a:lnTo>
                    <a:pt x="70714" y="17834"/>
                  </a:lnTo>
                  <a:close/>
                </a:path>
                <a:path w="728345" h="54610">
                  <a:moveTo>
                    <a:pt x="140128" y="20808"/>
                  </a:moveTo>
                  <a:lnTo>
                    <a:pt x="126541" y="20808"/>
                  </a:lnTo>
                  <a:lnTo>
                    <a:pt x="126541" y="23623"/>
                  </a:lnTo>
                  <a:lnTo>
                    <a:pt x="127177" y="23623"/>
                  </a:lnTo>
                  <a:lnTo>
                    <a:pt x="128343" y="23929"/>
                  </a:lnTo>
                  <a:lnTo>
                    <a:pt x="128510" y="23929"/>
                  </a:lnTo>
                  <a:lnTo>
                    <a:pt x="130992" y="24347"/>
                  </a:lnTo>
                  <a:lnTo>
                    <a:pt x="130715" y="24347"/>
                  </a:lnTo>
                  <a:lnTo>
                    <a:pt x="131273" y="24584"/>
                  </a:lnTo>
                  <a:lnTo>
                    <a:pt x="131130" y="24584"/>
                  </a:lnTo>
                  <a:lnTo>
                    <a:pt x="131329" y="24963"/>
                  </a:lnTo>
                  <a:lnTo>
                    <a:pt x="131463" y="25361"/>
                  </a:lnTo>
                  <a:lnTo>
                    <a:pt x="131491" y="45476"/>
                  </a:lnTo>
                  <a:lnTo>
                    <a:pt x="131603" y="46628"/>
                  </a:lnTo>
                  <a:lnTo>
                    <a:pt x="131673" y="47110"/>
                  </a:lnTo>
                  <a:lnTo>
                    <a:pt x="131810" y="47660"/>
                  </a:lnTo>
                  <a:lnTo>
                    <a:pt x="131895" y="47999"/>
                  </a:lnTo>
                  <a:lnTo>
                    <a:pt x="137869" y="53882"/>
                  </a:lnTo>
                  <a:lnTo>
                    <a:pt x="138080" y="53882"/>
                  </a:lnTo>
                  <a:lnTo>
                    <a:pt x="139789" y="54288"/>
                  </a:lnTo>
                  <a:lnTo>
                    <a:pt x="143478" y="54288"/>
                  </a:lnTo>
                  <a:lnTo>
                    <a:pt x="145438" y="53882"/>
                  </a:lnTo>
                  <a:lnTo>
                    <a:pt x="148815" y="52409"/>
                  </a:lnTo>
                  <a:lnTo>
                    <a:pt x="150838" y="50994"/>
                  </a:lnTo>
                  <a:lnTo>
                    <a:pt x="152505" y="49507"/>
                  </a:lnTo>
                  <a:lnTo>
                    <a:pt x="144474" y="49507"/>
                  </a:lnTo>
                  <a:lnTo>
                    <a:pt x="143375" y="49204"/>
                  </a:lnTo>
                  <a:lnTo>
                    <a:pt x="140356" y="45003"/>
                  </a:lnTo>
                  <a:lnTo>
                    <a:pt x="140236" y="44377"/>
                  </a:lnTo>
                  <a:lnTo>
                    <a:pt x="140128" y="20808"/>
                  </a:lnTo>
                  <a:close/>
                </a:path>
                <a:path w="728345" h="54610">
                  <a:moveTo>
                    <a:pt x="163601" y="47660"/>
                  </a:moveTo>
                  <a:lnTo>
                    <a:pt x="154603" y="47660"/>
                  </a:lnTo>
                  <a:lnTo>
                    <a:pt x="154643" y="54288"/>
                  </a:lnTo>
                  <a:lnTo>
                    <a:pt x="156246" y="54288"/>
                  </a:lnTo>
                  <a:lnTo>
                    <a:pt x="159650" y="53032"/>
                  </a:lnTo>
                  <a:lnTo>
                    <a:pt x="162786" y="52081"/>
                  </a:lnTo>
                  <a:lnTo>
                    <a:pt x="166271" y="51304"/>
                  </a:lnTo>
                  <a:lnTo>
                    <a:pt x="168708" y="51304"/>
                  </a:lnTo>
                  <a:lnTo>
                    <a:pt x="168708" y="48665"/>
                  </a:lnTo>
                  <a:lnTo>
                    <a:pt x="164174" y="48665"/>
                  </a:lnTo>
                  <a:lnTo>
                    <a:pt x="163676" y="47999"/>
                  </a:lnTo>
                  <a:lnTo>
                    <a:pt x="163601" y="47660"/>
                  </a:lnTo>
                  <a:close/>
                </a:path>
                <a:path w="728345" h="54610">
                  <a:moveTo>
                    <a:pt x="163682" y="20808"/>
                  </a:moveTo>
                  <a:lnTo>
                    <a:pt x="149096" y="20808"/>
                  </a:lnTo>
                  <a:lnTo>
                    <a:pt x="149139" y="23623"/>
                  </a:lnTo>
                  <a:lnTo>
                    <a:pt x="149574" y="23623"/>
                  </a:lnTo>
                  <a:lnTo>
                    <a:pt x="153739" y="23929"/>
                  </a:lnTo>
                  <a:lnTo>
                    <a:pt x="153424" y="23929"/>
                  </a:lnTo>
                  <a:lnTo>
                    <a:pt x="154904" y="24347"/>
                  </a:lnTo>
                  <a:lnTo>
                    <a:pt x="154582" y="24347"/>
                  </a:lnTo>
                  <a:lnTo>
                    <a:pt x="154960" y="24584"/>
                  </a:lnTo>
                  <a:lnTo>
                    <a:pt x="155039" y="33952"/>
                  </a:lnTo>
                  <a:lnTo>
                    <a:pt x="154806" y="42246"/>
                  </a:lnTo>
                  <a:lnTo>
                    <a:pt x="154758" y="43963"/>
                  </a:lnTo>
                  <a:lnTo>
                    <a:pt x="154592" y="44377"/>
                  </a:lnTo>
                  <a:lnTo>
                    <a:pt x="154468" y="44687"/>
                  </a:lnTo>
                  <a:lnTo>
                    <a:pt x="147556" y="49507"/>
                  </a:lnTo>
                  <a:lnTo>
                    <a:pt x="152505" y="49507"/>
                  </a:lnTo>
                  <a:lnTo>
                    <a:pt x="154603" y="47660"/>
                  </a:lnTo>
                  <a:lnTo>
                    <a:pt x="163601" y="47660"/>
                  </a:lnTo>
                  <a:lnTo>
                    <a:pt x="163682" y="20808"/>
                  </a:lnTo>
                  <a:close/>
                </a:path>
                <a:path w="728345" h="54610">
                  <a:moveTo>
                    <a:pt x="184285" y="23742"/>
                  </a:moveTo>
                  <a:lnTo>
                    <a:pt x="172258" y="23742"/>
                  </a:lnTo>
                  <a:lnTo>
                    <a:pt x="172829" y="24023"/>
                  </a:lnTo>
                  <a:lnTo>
                    <a:pt x="173745" y="24721"/>
                  </a:lnTo>
                  <a:lnTo>
                    <a:pt x="174246" y="25430"/>
                  </a:lnTo>
                  <a:lnTo>
                    <a:pt x="174577" y="26036"/>
                  </a:lnTo>
                  <a:lnTo>
                    <a:pt x="181370" y="40666"/>
                  </a:lnTo>
                  <a:lnTo>
                    <a:pt x="187693" y="54129"/>
                  </a:lnTo>
                  <a:lnTo>
                    <a:pt x="191172" y="54129"/>
                  </a:lnTo>
                  <a:lnTo>
                    <a:pt x="191701" y="52779"/>
                  </a:lnTo>
                  <a:lnTo>
                    <a:pt x="192253" y="51584"/>
                  </a:lnTo>
                  <a:lnTo>
                    <a:pt x="193512" y="49277"/>
                  </a:lnTo>
                  <a:lnTo>
                    <a:pt x="194189" y="47927"/>
                  </a:lnTo>
                  <a:lnTo>
                    <a:pt x="195578" y="45003"/>
                  </a:lnTo>
                  <a:lnTo>
                    <a:pt x="192706" y="45003"/>
                  </a:lnTo>
                  <a:lnTo>
                    <a:pt x="191619" y="42595"/>
                  </a:lnTo>
                  <a:lnTo>
                    <a:pt x="183663" y="24347"/>
                  </a:lnTo>
                  <a:lnTo>
                    <a:pt x="183807" y="24023"/>
                  </a:lnTo>
                  <a:lnTo>
                    <a:pt x="184285" y="23742"/>
                  </a:lnTo>
                  <a:close/>
                </a:path>
                <a:path w="728345" h="54610">
                  <a:moveTo>
                    <a:pt x="209382" y="35763"/>
                  </a:moveTo>
                  <a:lnTo>
                    <a:pt x="200104" y="35763"/>
                  </a:lnTo>
                  <a:lnTo>
                    <a:pt x="200651" y="36767"/>
                  </a:lnTo>
                  <a:lnTo>
                    <a:pt x="208463" y="54129"/>
                  </a:lnTo>
                  <a:lnTo>
                    <a:pt x="211473" y="54129"/>
                  </a:lnTo>
                  <a:lnTo>
                    <a:pt x="214775" y="46037"/>
                  </a:lnTo>
                  <a:lnTo>
                    <a:pt x="215890" y="43398"/>
                  </a:lnTo>
                  <a:lnTo>
                    <a:pt x="212884" y="43398"/>
                  </a:lnTo>
                  <a:lnTo>
                    <a:pt x="209382" y="35763"/>
                  </a:lnTo>
                  <a:close/>
                </a:path>
                <a:path w="728345" h="54610">
                  <a:moveTo>
                    <a:pt x="203959" y="23742"/>
                  </a:moveTo>
                  <a:lnTo>
                    <a:pt x="193379" y="23742"/>
                  </a:lnTo>
                  <a:lnTo>
                    <a:pt x="194295" y="24023"/>
                  </a:lnTo>
                  <a:lnTo>
                    <a:pt x="195119" y="25430"/>
                  </a:lnTo>
                  <a:lnTo>
                    <a:pt x="195778" y="26715"/>
                  </a:lnTo>
                  <a:lnTo>
                    <a:pt x="196601" y="28526"/>
                  </a:lnTo>
                  <a:lnTo>
                    <a:pt x="198412" y="32343"/>
                  </a:lnTo>
                  <a:lnTo>
                    <a:pt x="197094" y="36403"/>
                  </a:lnTo>
                  <a:lnTo>
                    <a:pt x="195164" y="40666"/>
                  </a:lnTo>
                  <a:lnTo>
                    <a:pt x="192706" y="45003"/>
                  </a:lnTo>
                  <a:lnTo>
                    <a:pt x="195578" y="45003"/>
                  </a:lnTo>
                  <a:lnTo>
                    <a:pt x="199737" y="36403"/>
                  </a:lnTo>
                  <a:lnTo>
                    <a:pt x="200104" y="35763"/>
                  </a:lnTo>
                  <a:lnTo>
                    <a:pt x="209382" y="35763"/>
                  </a:lnTo>
                  <a:lnTo>
                    <a:pt x="207095" y="30777"/>
                  </a:lnTo>
                  <a:lnTo>
                    <a:pt x="206181" y="29117"/>
                  </a:lnTo>
                  <a:lnTo>
                    <a:pt x="205295" y="27064"/>
                  </a:lnTo>
                  <a:lnTo>
                    <a:pt x="204072" y="24023"/>
                  </a:lnTo>
                  <a:lnTo>
                    <a:pt x="203959" y="23742"/>
                  </a:lnTo>
                  <a:close/>
                </a:path>
                <a:path w="728345" h="54610">
                  <a:moveTo>
                    <a:pt x="223882" y="25430"/>
                  </a:moveTo>
                  <a:lnTo>
                    <a:pt x="220001" y="25430"/>
                  </a:lnTo>
                  <a:lnTo>
                    <a:pt x="219889" y="27064"/>
                  </a:lnTo>
                  <a:lnTo>
                    <a:pt x="219420" y="28526"/>
                  </a:lnTo>
                  <a:lnTo>
                    <a:pt x="219368" y="28689"/>
                  </a:lnTo>
                  <a:lnTo>
                    <a:pt x="217975" y="31636"/>
                  </a:lnTo>
                  <a:lnTo>
                    <a:pt x="216502" y="35413"/>
                  </a:lnTo>
                  <a:lnTo>
                    <a:pt x="212884" y="43398"/>
                  </a:lnTo>
                  <a:lnTo>
                    <a:pt x="215890" y="43398"/>
                  </a:lnTo>
                  <a:lnTo>
                    <a:pt x="216541" y="41857"/>
                  </a:lnTo>
                  <a:lnTo>
                    <a:pt x="217585" y="39662"/>
                  </a:lnTo>
                  <a:lnTo>
                    <a:pt x="223882" y="25430"/>
                  </a:lnTo>
                  <a:close/>
                </a:path>
                <a:path w="728345" h="54610">
                  <a:moveTo>
                    <a:pt x="227265" y="23742"/>
                  </a:moveTo>
                  <a:lnTo>
                    <a:pt x="217482" y="23742"/>
                  </a:lnTo>
                  <a:lnTo>
                    <a:pt x="219308" y="24347"/>
                  </a:lnTo>
                  <a:lnTo>
                    <a:pt x="219155" y="24347"/>
                  </a:lnTo>
                  <a:lnTo>
                    <a:pt x="219718" y="24721"/>
                  </a:lnTo>
                  <a:lnTo>
                    <a:pt x="220276" y="25430"/>
                  </a:lnTo>
                  <a:lnTo>
                    <a:pt x="223661" y="25430"/>
                  </a:lnTo>
                  <a:lnTo>
                    <a:pt x="224753" y="24721"/>
                  </a:lnTo>
                  <a:lnTo>
                    <a:pt x="224883" y="24584"/>
                  </a:lnTo>
                  <a:lnTo>
                    <a:pt x="226364" y="24023"/>
                  </a:lnTo>
                  <a:lnTo>
                    <a:pt x="227265" y="23742"/>
                  </a:lnTo>
                  <a:close/>
                </a:path>
                <a:path w="728345" h="54610">
                  <a:moveTo>
                    <a:pt x="173387" y="20887"/>
                  </a:moveTo>
                  <a:lnTo>
                    <a:pt x="169667" y="20887"/>
                  </a:lnTo>
                  <a:lnTo>
                    <a:pt x="169617" y="23742"/>
                  </a:lnTo>
                  <a:lnTo>
                    <a:pt x="187773" y="23742"/>
                  </a:lnTo>
                  <a:lnTo>
                    <a:pt x="187865" y="21121"/>
                  </a:lnTo>
                  <a:lnTo>
                    <a:pt x="175763" y="21121"/>
                  </a:lnTo>
                  <a:lnTo>
                    <a:pt x="173387" y="20887"/>
                  </a:lnTo>
                  <a:close/>
                </a:path>
                <a:path w="728345" h="54610">
                  <a:moveTo>
                    <a:pt x="208855" y="20887"/>
                  </a:moveTo>
                  <a:lnTo>
                    <a:pt x="189970" y="20887"/>
                  </a:lnTo>
                  <a:lnTo>
                    <a:pt x="189970" y="23742"/>
                  </a:lnTo>
                  <a:lnTo>
                    <a:pt x="208707" y="23742"/>
                  </a:lnTo>
                  <a:lnTo>
                    <a:pt x="208842" y="21121"/>
                  </a:lnTo>
                  <a:lnTo>
                    <a:pt x="208855" y="20887"/>
                  </a:lnTo>
                  <a:close/>
                </a:path>
                <a:path w="728345" h="54610">
                  <a:moveTo>
                    <a:pt x="217661" y="20887"/>
                  </a:moveTo>
                  <a:lnTo>
                    <a:pt x="213755" y="20887"/>
                  </a:lnTo>
                  <a:lnTo>
                    <a:pt x="213479" y="23742"/>
                  </a:lnTo>
                  <a:lnTo>
                    <a:pt x="229156" y="23742"/>
                  </a:lnTo>
                  <a:lnTo>
                    <a:pt x="229194" y="21121"/>
                  </a:lnTo>
                  <a:lnTo>
                    <a:pt x="220617" y="21121"/>
                  </a:lnTo>
                  <a:lnTo>
                    <a:pt x="217661" y="20887"/>
                  </a:lnTo>
                  <a:close/>
                </a:path>
                <a:path w="728345" h="54610">
                  <a:moveTo>
                    <a:pt x="187873" y="20887"/>
                  </a:moveTo>
                  <a:lnTo>
                    <a:pt x="183333" y="20887"/>
                  </a:lnTo>
                  <a:lnTo>
                    <a:pt x="180548" y="21121"/>
                  </a:lnTo>
                  <a:lnTo>
                    <a:pt x="187865" y="21121"/>
                  </a:lnTo>
                  <a:lnTo>
                    <a:pt x="187873" y="20887"/>
                  </a:lnTo>
                  <a:close/>
                </a:path>
                <a:path w="728345" h="54610">
                  <a:moveTo>
                    <a:pt x="229198" y="20887"/>
                  </a:moveTo>
                  <a:lnTo>
                    <a:pt x="226949" y="20887"/>
                  </a:lnTo>
                  <a:lnTo>
                    <a:pt x="224689" y="21121"/>
                  </a:lnTo>
                  <a:lnTo>
                    <a:pt x="229194" y="21121"/>
                  </a:lnTo>
                  <a:lnTo>
                    <a:pt x="229198" y="20887"/>
                  </a:lnTo>
                  <a:close/>
                </a:path>
                <a:path w="728345" h="54610">
                  <a:moveTo>
                    <a:pt x="255746" y="19119"/>
                  </a:moveTo>
                  <a:lnTo>
                    <a:pt x="247570" y="19119"/>
                  </a:lnTo>
                  <a:lnTo>
                    <a:pt x="245378" y="19394"/>
                  </a:lnTo>
                  <a:lnTo>
                    <a:pt x="231452" y="39740"/>
                  </a:lnTo>
                  <a:lnTo>
                    <a:pt x="231937" y="42059"/>
                  </a:lnTo>
                  <a:lnTo>
                    <a:pt x="232001" y="42365"/>
                  </a:lnTo>
                  <a:lnTo>
                    <a:pt x="246000" y="54288"/>
                  </a:lnTo>
                  <a:lnTo>
                    <a:pt x="253906" y="54288"/>
                  </a:lnTo>
                  <a:lnTo>
                    <a:pt x="257175" y="53500"/>
                  </a:lnTo>
                  <a:lnTo>
                    <a:pt x="260708" y="51516"/>
                  </a:lnTo>
                  <a:lnTo>
                    <a:pt x="248549" y="51516"/>
                  </a:lnTo>
                  <a:lnTo>
                    <a:pt x="247142" y="51196"/>
                  </a:lnTo>
                  <a:lnTo>
                    <a:pt x="241515" y="30132"/>
                  </a:lnTo>
                  <a:lnTo>
                    <a:pt x="242114" y="27633"/>
                  </a:lnTo>
                  <a:lnTo>
                    <a:pt x="242166" y="27414"/>
                  </a:lnTo>
                  <a:lnTo>
                    <a:pt x="242286" y="26913"/>
                  </a:lnTo>
                  <a:lnTo>
                    <a:pt x="242401" y="26435"/>
                  </a:lnTo>
                  <a:lnTo>
                    <a:pt x="243343" y="24735"/>
                  </a:lnTo>
                  <a:lnTo>
                    <a:pt x="246047" y="22428"/>
                  </a:lnTo>
                  <a:lnTo>
                    <a:pt x="247760" y="21856"/>
                  </a:lnTo>
                  <a:lnTo>
                    <a:pt x="261145" y="21856"/>
                  </a:lnTo>
                  <a:lnTo>
                    <a:pt x="260109" y="20768"/>
                  </a:lnTo>
                  <a:lnTo>
                    <a:pt x="255746" y="19119"/>
                  </a:lnTo>
                  <a:close/>
                </a:path>
                <a:path w="728345" h="54610">
                  <a:moveTo>
                    <a:pt x="261145" y="21856"/>
                  </a:moveTo>
                  <a:lnTo>
                    <a:pt x="252444" y="21856"/>
                  </a:lnTo>
                  <a:lnTo>
                    <a:pt x="254561" y="22863"/>
                  </a:lnTo>
                  <a:lnTo>
                    <a:pt x="257779" y="26913"/>
                  </a:lnTo>
                  <a:lnTo>
                    <a:pt x="258532" y="30132"/>
                  </a:lnTo>
                  <a:lnTo>
                    <a:pt x="258446" y="41296"/>
                  </a:lnTo>
                  <a:lnTo>
                    <a:pt x="258328" y="42365"/>
                  </a:lnTo>
                  <a:lnTo>
                    <a:pt x="257430" y="46455"/>
                  </a:lnTo>
                  <a:lnTo>
                    <a:pt x="256469" y="48402"/>
                  </a:lnTo>
                  <a:lnTo>
                    <a:pt x="253790" y="50893"/>
                  </a:lnTo>
                  <a:lnTo>
                    <a:pt x="252142" y="51516"/>
                  </a:lnTo>
                  <a:lnTo>
                    <a:pt x="260708" y="51516"/>
                  </a:lnTo>
                  <a:lnTo>
                    <a:pt x="268353" y="33977"/>
                  </a:lnTo>
                  <a:lnTo>
                    <a:pt x="267928" y="31950"/>
                  </a:lnTo>
                  <a:lnTo>
                    <a:pt x="266243" y="27633"/>
                  </a:lnTo>
                  <a:lnTo>
                    <a:pt x="264965" y="25726"/>
                  </a:lnTo>
                  <a:lnTo>
                    <a:pt x="263244" y="24062"/>
                  </a:lnTo>
                  <a:lnTo>
                    <a:pt x="261145" y="21856"/>
                  </a:lnTo>
                  <a:close/>
                </a:path>
                <a:path w="728345" h="54610">
                  <a:moveTo>
                    <a:pt x="331065" y="270"/>
                  </a:moveTo>
                  <a:lnTo>
                    <a:pt x="322223" y="270"/>
                  </a:lnTo>
                  <a:lnTo>
                    <a:pt x="319260" y="612"/>
                  </a:lnTo>
                  <a:lnTo>
                    <a:pt x="296736" y="22616"/>
                  </a:lnTo>
                  <a:lnTo>
                    <a:pt x="296816" y="31338"/>
                  </a:lnTo>
                  <a:lnTo>
                    <a:pt x="322731" y="54090"/>
                  </a:lnTo>
                  <a:lnTo>
                    <a:pt x="334200" y="54090"/>
                  </a:lnTo>
                  <a:lnTo>
                    <a:pt x="341378" y="51382"/>
                  </a:lnTo>
                  <a:lnTo>
                    <a:pt x="342246" y="50472"/>
                  </a:lnTo>
                  <a:lnTo>
                    <a:pt x="323444" y="50472"/>
                  </a:lnTo>
                  <a:lnTo>
                    <a:pt x="321917" y="50184"/>
                  </a:lnTo>
                  <a:lnTo>
                    <a:pt x="309778" y="31338"/>
                  </a:lnTo>
                  <a:lnTo>
                    <a:pt x="309590" y="30347"/>
                  </a:lnTo>
                  <a:lnTo>
                    <a:pt x="309618" y="21384"/>
                  </a:lnTo>
                  <a:lnTo>
                    <a:pt x="309741" y="20167"/>
                  </a:lnTo>
                  <a:lnTo>
                    <a:pt x="309818" y="19408"/>
                  </a:lnTo>
                  <a:lnTo>
                    <a:pt x="321636" y="4248"/>
                  </a:lnTo>
                  <a:lnTo>
                    <a:pt x="341658" y="4248"/>
                  </a:lnTo>
                  <a:lnTo>
                    <a:pt x="335900" y="1314"/>
                  </a:lnTo>
                  <a:lnTo>
                    <a:pt x="331065" y="270"/>
                  </a:lnTo>
                  <a:close/>
                </a:path>
                <a:path w="728345" h="54610">
                  <a:moveTo>
                    <a:pt x="341658" y="4248"/>
                  </a:moveTo>
                  <a:lnTo>
                    <a:pt x="328204" y="4248"/>
                  </a:lnTo>
                  <a:lnTo>
                    <a:pt x="332003" y="5494"/>
                  </a:lnTo>
                  <a:lnTo>
                    <a:pt x="331831" y="5494"/>
                  </a:lnTo>
                  <a:lnTo>
                    <a:pt x="337318" y="10008"/>
                  </a:lnTo>
                  <a:lnTo>
                    <a:pt x="339212" y="13360"/>
                  </a:lnTo>
                  <a:lnTo>
                    <a:pt x="340529" y="19188"/>
                  </a:lnTo>
                  <a:lnTo>
                    <a:pt x="340607" y="19408"/>
                  </a:lnTo>
                  <a:lnTo>
                    <a:pt x="340770" y="20020"/>
                  </a:lnTo>
                  <a:lnTo>
                    <a:pt x="340810" y="20167"/>
                  </a:lnTo>
                  <a:lnTo>
                    <a:pt x="340906" y="21384"/>
                  </a:lnTo>
                  <a:lnTo>
                    <a:pt x="341004" y="22616"/>
                  </a:lnTo>
                  <a:lnTo>
                    <a:pt x="341102" y="23836"/>
                  </a:lnTo>
                  <a:lnTo>
                    <a:pt x="341249" y="26741"/>
                  </a:lnTo>
                  <a:lnTo>
                    <a:pt x="341249" y="34089"/>
                  </a:lnTo>
                  <a:lnTo>
                    <a:pt x="340497" y="38308"/>
                  </a:lnTo>
                  <a:lnTo>
                    <a:pt x="337501" y="44791"/>
                  </a:lnTo>
                  <a:lnTo>
                    <a:pt x="335507" y="47089"/>
                  </a:lnTo>
                  <a:lnTo>
                    <a:pt x="330554" y="49795"/>
                  </a:lnTo>
                  <a:lnTo>
                    <a:pt x="327864" y="50472"/>
                  </a:lnTo>
                  <a:lnTo>
                    <a:pt x="342246" y="50472"/>
                  </a:lnTo>
                  <a:lnTo>
                    <a:pt x="351696" y="40558"/>
                  </a:lnTo>
                  <a:lnTo>
                    <a:pt x="354259" y="34089"/>
                  </a:lnTo>
                  <a:lnTo>
                    <a:pt x="354270" y="21384"/>
                  </a:lnTo>
                  <a:lnTo>
                    <a:pt x="352748" y="16521"/>
                  </a:lnTo>
                  <a:lnTo>
                    <a:pt x="347330" y="8319"/>
                  </a:lnTo>
                  <a:lnTo>
                    <a:pt x="344104" y="5494"/>
                  </a:lnTo>
                  <a:lnTo>
                    <a:pt x="341658" y="4248"/>
                  </a:lnTo>
                  <a:close/>
                </a:path>
                <a:path w="728345" h="54610">
                  <a:moveTo>
                    <a:pt x="402756" y="50029"/>
                  </a:moveTo>
                  <a:lnTo>
                    <a:pt x="388683" y="50029"/>
                  </a:lnTo>
                  <a:lnTo>
                    <a:pt x="388760" y="54533"/>
                  </a:lnTo>
                  <a:lnTo>
                    <a:pt x="390061" y="54533"/>
                  </a:lnTo>
                  <a:lnTo>
                    <a:pt x="390583" y="54317"/>
                  </a:lnTo>
                  <a:lnTo>
                    <a:pt x="391333" y="53888"/>
                  </a:lnTo>
                  <a:lnTo>
                    <a:pt x="392833" y="53085"/>
                  </a:lnTo>
                  <a:lnTo>
                    <a:pt x="395501" y="52416"/>
                  </a:lnTo>
                  <a:lnTo>
                    <a:pt x="399170" y="51959"/>
                  </a:lnTo>
                  <a:lnTo>
                    <a:pt x="399618" y="51959"/>
                  </a:lnTo>
                  <a:lnTo>
                    <a:pt x="401531" y="51624"/>
                  </a:lnTo>
                  <a:lnTo>
                    <a:pt x="402626" y="51354"/>
                  </a:lnTo>
                  <a:lnTo>
                    <a:pt x="402820" y="50876"/>
                  </a:lnTo>
                  <a:lnTo>
                    <a:pt x="402756" y="50029"/>
                  </a:lnTo>
                  <a:close/>
                </a:path>
                <a:path w="728345" h="54610">
                  <a:moveTo>
                    <a:pt x="382876" y="19641"/>
                  </a:moveTo>
                  <a:lnTo>
                    <a:pt x="377711" y="19641"/>
                  </a:lnTo>
                  <a:lnTo>
                    <a:pt x="375482" y="19857"/>
                  </a:lnTo>
                  <a:lnTo>
                    <a:pt x="361265" y="30989"/>
                  </a:lnTo>
                  <a:lnTo>
                    <a:pt x="361265" y="39538"/>
                  </a:lnTo>
                  <a:lnTo>
                    <a:pt x="373847" y="53729"/>
                  </a:lnTo>
                  <a:lnTo>
                    <a:pt x="379128" y="53729"/>
                  </a:lnTo>
                  <a:lnTo>
                    <a:pt x="380813" y="53521"/>
                  </a:lnTo>
                  <a:lnTo>
                    <a:pt x="383765" y="52689"/>
                  </a:lnTo>
                  <a:lnTo>
                    <a:pt x="385374" y="51959"/>
                  </a:lnTo>
                  <a:lnTo>
                    <a:pt x="387779" y="50526"/>
                  </a:lnTo>
                  <a:lnTo>
                    <a:pt x="388683" y="50029"/>
                  </a:lnTo>
                  <a:lnTo>
                    <a:pt x="402756" y="50029"/>
                  </a:lnTo>
                  <a:lnTo>
                    <a:pt x="402708" y="49389"/>
                  </a:lnTo>
                  <a:lnTo>
                    <a:pt x="383176" y="49389"/>
                  </a:lnTo>
                  <a:lnTo>
                    <a:pt x="378487" y="48837"/>
                  </a:lnTo>
                  <a:lnTo>
                    <a:pt x="378224" y="48837"/>
                  </a:lnTo>
                  <a:lnTo>
                    <a:pt x="375737" y="47462"/>
                  </a:lnTo>
                  <a:lnTo>
                    <a:pt x="372036" y="42829"/>
                  </a:lnTo>
                  <a:lnTo>
                    <a:pt x="371130" y="39538"/>
                  </a:lnTo>
                  <a:lnTo>
                    <a:pt x="371116" y="33296"/>
                  </a:lnTo>
                  <a:lnTo>
                    <a:pt x="371389" y="31756"/>
                  </a:lnTo>
                  <a:lnTo>
                    <a:pt x="379179" y="22738"/>
                  </a:lnTo>
                  <a:lnTo>
                    <a:pt x="388463" y="22738"/>
                  </a:lnTo>
                  <a:lnTo>
                    <a:pt x="385674" y="20646"/>
                  </a:lnTo>
                  <a:lnTo>
                    <a:pt x="382876" y="19641"/>
                  </a:lnTo>
                  <a:close/>
                </a:path>
                <a:path w="728345" h="54610">
                  <a:moveTo>
                    <a:pt x="396229" y="48837"/>
                  </a:moveTo>
                  <a:lnTo>
                    <a:pt x="385430" y="48837"/>
                  </a:lnTo>
                  <a:lnTo>
                    <a:pt x="382625" y="49389"/>
                  </a:lnTo>
                  <a:lnTo>
                    <a:pt x="403983" y="49389"/>
                  </a:lnTo>
                  <a:lnTo>
                    <a:pt x="396229" y="48837"/>
                  </a:lnTo>
                  <a:close/>
                </a:path>
                <a:path w="728345" h="54610">
                  <a:moveTo>
                    <a:pt x="397122" y="0"/>
                  </a:moveTo>
                  <a:lnTo>
                    <a:pt x="395793" y="0"/>
                  </a:lnTo>
                  <a:lnTo>
                    <a:pt x="391013" y="1112"/>
                  </a:lnTo>
                  <a:lnTo>
                    <a:pt x="389647" y="1393"/>
                  </a:lnTo>
                  <a:lnTo>
                    <a:pt x="387314" y="1930"/>
                  </a:lnTo>
                  <a:lnTo>
                    <a:pt x="385116" y="2319"/>
                  </a:lnTo>
                  <a:lnTo>
                    <a:pt x="383484" y="2319"/>
                  </a:lnTo>
                  <a:lnTo>
                    <a:pt x="382970" y="2477"/>
                  </a:lnTo>
                  <a:lnTo>
                    <a:pt x="382970" y="4410"/>
                  </a:lnTo>
                  <a:lnTo>
                    <a:pt x="383592" y="4705"/>
                  </a:lnTo>
                  <a:lnTo>
                    <a:pt x="384897" y="4983"/>
                  </a:lnTo>
                  <a:lnTo>
                    <a:pt x="386408" y="4983"/>
                  </a:lnTo>
                  <a:lnTo>
                    <a:pt x="387110" y="5375"/>
                  </a:lnTo>
                  <a:lnTo>
                    <a:pt x="388211" y="7301"/>
                  </a:lnTo>
                  <a:lnTo>
                    <a:pt x="388560" y="10166"/>
                  </a:lnTo>
                  <a:lnTo>
                    <a:pt x="388560" y="14698"/>
                  </a:lnTo>
                  <a:lnTo>
                    <a:pt x="388403" y="18997"/>
                  </a:lnTo>
                  <a:lnTo>
                    <a:pt x="388357" y="22738"/>
                  </a:lnTo>
                  <a:lnTo>
                    <a:pt x="382422" y="22738"/>
                  </a:lnTo>
                  <a:lnTo>
                    <a:pt x="384183" y="23364"/>
                  </a:lnTo>
                  <a:lnTo>
                    <a:pt x="387074" y="25883"/>
                  </a:lnTo>
                  <a:lnTo>
                    <a:pt x="387965" y="27749"/>
                  </a:lnTo>
                  <a:lnTo>
                    <a:pt x="388411" y="30989"/>
                  </a:lnTo>
                  <a:lnTo>
                    <a:pt x="388517" y="31756"/>
                  </a:lnTo>
                  <a:lnTo>
                    <a:pt x="388600" y="47016"/>
                  </a:lnTo>
                  <a:lnTo>
                    <a:pt x="387473" y="47740"/>
                  </a:lnTo>
                  <a:lnTo>
                    <a:pt x="386408" y="48286"/>
                  </a:lnTo>
                  <a:lnTo>
                    <a:pt x="384940" y="48837"/>
                  </a:lnTo>
                  <a:lnTo>
                    <a:pt x="398083" y="48837"/>
                  </a:lnTo>
                  <a:lnTo>
                    <a:pt x="397600" y="48543"/>
                  </a:lnTo>
                  <a:lnTo>
                    <a:pt x="397524" y="46051"/>
                  </a:lnTo>
                  <a:lnTo>
                    <a:pt x="397402" y="38441"/>
                  </a:lnTo>
                  <a:lnTo>
                    <a:pt x="397284" y="551"/>
                  </a:lnTo>
                  <a:lnTo>
                    <a:pt x="397122" y="0"/>
                  </a:lnTo>
                  <a:close/>
                </a:path>
                <a:path w="728345" h="54610">
                  <a:moveTo>
                    <a:pt x="430900" y="19119"/>
                  </a:moveTo>
                  <a:lnTo>
                    <a:pt x="422721" y="19119"/>
                  </a:lnTo>
                  <a:lnTo>
                    <a:pt x="420536" y="19394"/>
                  </a:lnTo>
                  <a:lnTo>
                    <a:pt x="406607" y="39740"/>
                  </a:lnTo>
                  <a:lnTo>
                    <a:pt x="407092" y="42059"/>
                  </a:lnTo>
                  <a:lnTo>
                    <a:pt x="407156" y="42365"/>
                  </a:lnTo>
                  <a:lnTo>
                    <a:pt x="421159" y="54288"/>
                  </a:lnTo>
                  <a:lnTo>
                    <a:pt x="429061" y="54288"/>
                  </a:lnTo>
                  <a:lnTo>
                    <a:pt x="432330" y="53500"/>
                  </a:lnTo>
                  <a:lnTo>
                    <a:pt x="435863" y="51516"/>
                  </a:lnTo>
                  <a:lnTo>
                    <a:pt x="423704" y="51516"/>
                  </a:lnTo>
                  <a:lnTo>
                    <a:pt x="422300" y="51196"/>
                  </a:lnTo>
                  <a:lnTo>
                    <a:pt x="416665" y="30132"/>
                  </a:lnTo>
                  <a:lnTo>
                    <a:pt x="417266" y="27633"/>
                  </a:lnTo>
                  <a:lnTo>
                    <a:pt x="417319" y="27414"/>
                  </a:lnTo>
                  <a:lnTo>
                    <a:pt x="417439" y="26913"/>
                  </a:lnTo>
                  <a:lnTo>
                    <a:pt x="417554" y="26435"/>
                  </a:lnTo>
                  <a:lnTo>
                    <a:pt x="418498" y="24735"/>
                  </a:lnTo>
                  <a:lnTo>
                    <a:pt x="421202" y="22428"/>
                  </a:lnTo>
                  <a:lnTo>
                    <a:pt x="422915" y="21856"/>
                  </a:lnTo>
                  <a:lnTo>
                    <a:pt x="436299" y="21856"/>
                  </a:lnTo>
                  <a:lnTo>
                    <a:pt x="435263" y="20768"/>
                  </a:lnTo>
                  <a:lnTo>
                    <a:pt x="430900" y="19119"/>
                  </a:lnTo>
                  <a:close/>
                </a:path>
                <a:path w="728345" h="54610">
                  <a:moveTo>
                    <a:pt x="436299" y="21856"/>
                  </a:moveTo>
                  <a:lnTo>
                    <a:pt x="427599" y="21856"/>
                  </a:lnTo>
                  <a:lnTo>
                    <a:pt x="429716" y="22863"/>
                  </a:lnTo>
                  <a:lnTo>
                    <a:pt x="432934" y="26913"/>
                  </a:lnTo>
                  <a:lnTo>
                    <a:pt x="433683" y="30132"/>
                  </a:lnTo>
                  <a:lnTo>
                    <a:pt x="433603" y="41296"/>
                  </a:lnTo>
                  <a:lnTo>
                    <a:pt x="433486" y="42365"/>
                  </a:lnTo>
                  <a:lnTo>
                    <a:pt x="432585" y="46455"/>
                  </a:lnTo>
                  <a:lnTo>
                    <a:pt x="431623" y="48402"/>
                  </a:lnTo>
                  <a:lnTo>
                    <a:pt x="428945" y="50893"/>
                  </a:lnTo>
                  <a:lnTo>
                    <a:pt x="427293" y="51516"/>
                  </a:lnTo>
                  <a:lnTo>
                    <a:pt x="435863" y="51516"/>
                  </a:lnTo>
                  <a:lnTo>
                    <a:pt x="443507" y="33977"/>
                  </a:lnTo>
                  <a:lnTo>
                    <a:pt x="443083" y="31950"/>
                  </a:lnTo>
                  <a:lnTo>
                    <a:pt x="441397" y="27633"/>
                  </a:lnTo>
                  <a:lnTo>
                    <a:pt x="440116" y="25726"/>
                  </a:lnTo>
                  <a:lnTo>
                    <a:pt x="438399" y="24062"/>
                  </a:lnTo>
                  <a:lnTo>
                    <a:pt x="436299" y="21856"/>
                  </a:lnTo>
                  <a:close/>
                </a:path>
                <a:path w="728345" h="54610">
                  <a:moveTo>
                    <a:pt x="464798" y="49964"/>
                  </a:moveTo>
                  <a:lnTo>
                    <a:pt x="452267" y="49964"/>
                  </a:lnTo>
                  <a:lnTo>
                    <a:pt x="450555" y="50418"/>
                  </a:lnTo>
                  <a:lnTo>
                    <a:pt x="448971" y="50954"/>
                  </a:lnTo>
                  <a:lnTo>
                    <a:pt x="448648" y="51117"/>
                  </a:lnTo>
                  <a:lnTo>
                    <a:pt x="448692" y="53446"/>
                  </a:lnTo>
                  <a:lnTo>
                    <a:pt x="469873" y="53446"/>
                  </a:lnTo>
                  <a:lnTo>
                    <a:pt x="469873" y="50954"/>
                  </a:lnTo>
                  <a:lnTo>
                    <a:pt x="470634" y="50954"/>
                  </a:lnTo>
                  <a:lnTo>
                    <a:pt x="466805" y="50418"/>
                  </a:lnTo>
                  <a:lnTo>
                    <a:pt x="466206" y="50418"/>
                  </a:lnTo>
                  <a:lnTo>
                    <a:pt x="464798" y="49964"/>
                  </a:lnTo>
                  <a:close/>
                </a:path>
                <a:path w="728345" h="54610">
                  <a:moveTo>
                    <a:pt x="493039" y="50954"/>
                  </a:moveTo>
                  <a:lnTo>
                    <a:pt x="472576" y="50954"/>
                  </a:lnTo>
                  <a:lnTo>
                    <a:pt x="472648" y="53446"/>
                  </a:lnTo>
                  <a:lnTo>
                    <a:pt x="493430" y="53446"/>
                  </a:lnTo>
                  <a:lnTo>
                    <a:pt x="493471" y="51117"/>
                  </a:lnTo>
                  <a:lnTo>
                    <a:pt x="493039" y="50954"/>
                  </a:lnTo>
                  <a:close/>
                </a:path>
                <a:path w="728345" h="54610">
                  <a:moveTo>
                    <a:pt x="487639" y="17432"/>
                  </a:moveTo>
                  <a:lnTo>
                    <a:pt x="484947" y="17432"/>
                  </a:lnTo>
                  <a:lnTo>
                    <a:pt x="483287" y="19066"/>
                  </a:lnTo>
                  <a:lnTo>
                    <a:pt x="481743" y="20206"/>
                  </a:lnTo>
                  <a:lnTo>
                    <a:pt x="478128" y="21866"/>
                  </a:lnTo>
                  <a:lnTo>
                    <a:pt x="475123" y="22575"/>
                  </a:lnTo>
                  <a:lnTo>
                    <a:pt x="473052" y="22575"/>
                  </a:lnTo>
                  <a:lnTo>
                    <a:pt x="473052" y="24667"/>
                  </a:lnTo>
                  <a:lnTo>
                    <a:pt x="470703" y="24667"/>
                  </a:lnTo>
                  <a:lnTo>
                    <a:pt x="478245" y="25189"/>
                  </a:lnTo>
                  <a:lnTo>
                    <a:pt x="476373" y="25189"/>
                  </a:lnTo>
                  <a:lnTo>
                    <a:pt x="477887" y="25765"/>
                  </a:lnTo>
                  <a:lnTo>
                    <a:pt x="478424" y="26115"/>
                  </a:lnTo>
                  <a:lnTo>
                    <a:pt x="478715" y="26517"/>
                  </a:lnTo>
                  <a:lnTo>
                    <a:pt x="478749" y="48971"/>
                  </a:lnTo>
                  <a:lnTo>
                    <a:pt x="478403" y="49457"/>
                  </a:lnTo>
                  <a:lnTo>
                    <a:pt x="478623" y="49457"/>
                  </a:lnTo>
                  <a:lnTo>
                    <a:pt x="477779" y="49964"/>
                  </a:lnTo>
                  <a:lnTo>
                    <a:pt x="477106" y="50152"/>
                  </a:lnTo>
                  <a:lnTo>
                    <a:pt x="471084" y="50954"/>
                  </a:lnTo>
                  <a:lnTo>
                    <a:pt x="493276" y="50954"/>
                  </a:lnTo>
                  <a:lnTo>
                    <a:pt x="489864" y="50418"/>
                  </a:lnTo>
                  <a:lnTo>
                    <a:pt x="488648" y="50152"/>
                  </a:lnTo>
                  <a:lnTo>
                    <a:pt x="488060" y="49964"/>
                  </a:lnTo>
                  <a:lnTo>
                    <a:pt x="487698" y="49964"/>
                  </a:lnTo>
                  <a:lnTo>
                    <a:pt x="487639" y="17432"/>
                  </a:lnTo>
                  <a:close/>
                </a:path>
                <a:path w="728345" h="54610">
                  <a:moveTo>
                    <a:pt x="462997" y="25189"/>
                  </a:moveTo>
                  <a:lnTo>
                    <a:pt x="454199" y="25189"/>
                  </a:lnTo>
                  <a:lnTo>
                    <a:pt x="454318" y="33671"/>
                  </a:lnTo>
                  <a:lnTo>
                    <a:pt x="454556" y="40586"/>
                  </a:lnTo>
                  <a:lnTo>
                    <a:pt x="454466" y="46775"/>
                  </a:lnTo>
                  <a:lnTo>
                    <a:pt x="454426" y="48596"/>
                  </a:lnTo>
                  <a:lnTo>
                    <a:pt x="454289" y="48971"/>
                  </a:lnTo>
                  <a:lnTo>
                    <a:pt x="453836" y="49457"/>
                  </a:lnTo>
                  <a:lnTo>
                    <a:pt x="452436" y="49964"/>
                  </a:lnTo>
                  <a:lnTo>
                    <a:pt x="464626" y="49964"/>
                  </a:lnTo>
                  <a:lnTo>
                    <a:pt x="463231" y="48596"/>
                  </a:lnTo>
                  <a:lnTo>
                    <a:pt x="462997" y="47120"/>
                  </a:lnTo>
                  <a:lnTo>
                    <a:pt x="462997" y="25189"/>
                  </a:lnTo>
                  <a:close/>
                </a:path>
                <a:path w="728345" h="54610">
                  <a:moveTo>
                    <a:pt x="472459" y="191"/>
                  </a:moveTo>
                  <a:lnTo>
                    <a:pt x="468441" y="191"/>
                  </a:lnTo>
                  <a:lnTo>
                    <a:pt x="466624" y="511"/>
                  </a:lnTo>
                  <a:lnTo>
                    <a:pt x="454113" y="21128"/>
                  </a:lnTo>
                  <a:lnTo>
                    <a:pt x="450602" y="21413"/>
                  </a:lnTo>
                  <a:lnTo>
                    <a:pt x="449372" y="21413"/>
                  </a:lnTo>
                  <a:lnTo>
                    <a:pt x="448997" y="21866"/>
                  </a:lnTo>
                  <a:lnTo>
                    <a:pt x="448812" y="22575"/>
                  </a:lnTo>
                  <a:lnTo>
                    <a:pt x="448854" y="25189"/>
                  </a:lnTo>
                  <a:lnTo>
                    <a:pt x="462162" y="25189"/>
                  </a:lnTo>
                  <a:lnTo>
                    <a:pt x="464867" y="24667"/>
                  </a:lnTo>
                  <a:lnTo>
                    <a:pt x="469993" y="24667"/>
                  </a:lnTo>
                  <a:lnTo>
                    <a:pt x="469981" y="21413"/>
                  </a:lnTo>
                  <a:lnTo>
                    <a:pt x="469678" y="21128"/>
                  </a:lnTo>
                  <a:lnTo>
                    <a:pt x="462957" y="21128"/>
                  </a:lnTo>
                  <a:lnTo>
                    <a:pt x="463082" y="9626"/>
                  </a:lnTo>
                  <a:lnTo>
                    <a:pt x="463190" y="8896"/>
                  </a:lnTo>
                  <a:lnTo>
                    <a:pt x="463470" y="7491"/>
                  </a:lnTo>
                  <a:lnTo>
                    <a:pt x="463547" y="7103"/>
                  </a:lnTo>
                  <a:lnTo>
                    <a:pt x="463962" y="6163"/>
                  </a:lnTo>
                  <a:lnTo>
                    <a:pt x="464504" y="5562"/>
                  </a:lnTo>
                  <a:lnTo>
                    <a:pt x="465223" y="4809"/>
                  </a:lnTo>
                  <a:lnTo>
                    <a:pt x="465950" y="4489"/>
                  </a:lnTo>
                  <a:lnTo>
                    <a:pt x="478276" y="4489"/>
                  </a:lnTo>
                  <a:lnTo>
                    <a:pt x="478276" y="4022"/>
                  </a:lnTo>
                  <a:lnTo>
                    <a:pt x="477744" y="2913"/>
                  </a:lnTo>
                  <a:lnTo>
                    <a:pt x="477678" y="2780"/>
                  </a:lnTo>
                  <a:lnTo>
                    <a:pt x="476700" y="1797"/>
                  </a:lnTo>
                  <a:lnTo>
                    <a:pt x="474100" y="511"/>
                  </a:lnTo>
                  <a:lnTo>
                    <a:pt x="472459" y="191"/>
                  </a:lnTo>
                  <a:close/>
                </a:path>
                <a:path w="728345" h="54610">
                  <a:moveTo>
                    <a:pt x="484995" y="511"/>
                  </a:moveTo>
                  <a:lnTo>
                    <a:pt x="481713" y="511"/>
                  </a:lnTo>
                  <a:lnTo>
                    <a:pt x="480595" y="957"/>
                  </a:lnTo>
                  <a:lnTo>
                    <a:pt x="478740" y="2780"/>
                  </a:lnTo>
                  <a:lnTo>
                    <a:pt x="478290" y="4022"/>
                  </a:lnTo>
                  <a:lnTo>
                    <a:pt x="478401" y="4248"/>
                  </a:lnTo>
                  <a:lnTo>
                    <a:pt x="478520" y="4489"/>
                  </a:lnTo>
                  <a:lnTo>
                    <a:pt x="478637" y="4809"/>
                  </a:lnTo>
                  <a:lnTo>
                    <a:pt x="478799" y="5415"/>
                  </a:lnTo>
                  <a:lnTo>
                    <a:pt x="478838" y="7491"/>
                  </a:lnTo>
                  <a:lnTo>
                    <a:pt x="478491" y="8254"/>
                  </a:lnTo>
                  <a:lnTo>
                    <a:pt x="478819" y="8254"/>
                  </a:lnTo>
                  <a:lnTo>
                    <a:pt x="480987" y="10450"/>
                  </a:lnTo>
                  <a:lnTo>
                    <a:pt x="482174" y="10998"/>
                  </a:lnTo>
                  <a:lnTo>
                    <a:pt x="484400" y="10998"/>
                  </a:lnTo>
                  <a:lnTo>
                    <a:pt x="488803" y="6163"/>
                  </a:lnTo>
                  <a:lnTo>
                    <a:pt x="488803" y="4022"/>
                  </a:lnTo>
                  <a:lnTo>
                    <a:pt x="488288" y="2913"/>
                  </a:lnTo>
                  <a:lnTo>
                    <a:pt x="486197" y="957"/>
                  </a:lnTo>
                  <a:lnTo>
                    <a:pt x="484995" y="511"/>
                  </a:lnTo>
                  <a:close/>
                </a:path>
                <a:path w="728345" h="54610">
                  <a:moveTo>
                    <a:pt x="478276" y="4489"/>
                  </a:moveTo>
                  <a:lnTo>
                    <a:pt x="467476" y="4489"/>
                  </a:lnTo>
                  <a:lnTo>
                    <a:pt x="468034" y="4648"/>
                  </a:lnTo>
                  <a:lnTo>
                    <a:pt x="468966" y="5415"/>
                  </a:lnTo>
                  <a:lnTo>
                    <a:pt x="469508" y="6163"/>
                  </a:lnTo>
                  <a:lnTo>
                    <a:pt x="470894" y="8474"/>
                  </a:lnTo>
                  <a:lnTo>
                    <a:pt x="471015" y="8676"/>
                  </a:lnTo>
                  <a:lnTo>
                    <a:pt x="471817" y="9626"/>
                  </a:lnTo>
                  <a:lnTo>
                    <a:pt x="472985" y="10450"/>
                  </a:lnTo>
                  <a:lnTo>
                    <a:pt x="473783" y="10725"/>
                  </a:lnTo>
                  <a:lnTo>
                    <a:pt x="475640" y="10725"/>
                  </a:lnTo>
                  <a:lnTo>
                    <a:pt x="476627" y="10271"/>
                  </a:lnTo>
                  <a:lnTo>
                    <a:pt x="478391" y="8474"/>
                  </a:lnTo>
                  <a:lnTo>
                    <a:pt x="478491" y="8254"/>
                  </a:lnTo>
                  <a:lnTo>
                    <a:pt x="478819" y="8254"/>
                  </a:lnTo>
                  <a:lnTo>
                    <a:pt x="478342" y="7103"/>
                  </a:lnTo>
                  <a:lnTo>
                    <a:pt x="478276" y="4489"/>
                  </a:lnTo>
                  <a:close/>
                </a:path>
                <a:path w="728345" h="54610">
                  <a:moveTo>
                    <a:pt x="512975" y="50432"/>
                  </a:moveTo>
                  <a:lnTo>
                    <a:pt x="499567" y="50432"/>
                  </a:lnTo>
                  <a:lnTo>
                    <a:pt x="497503" y="50782"/>
                  </a:lnTo>
                  <a:lnTo>
                    <a:pt x="496588" y="51117"/>
                  </a:lnTo>
                  <a:lnTo>
                    <a:pt x="496161" y="51314"/>
                  </a:lnTo>
                  <a:lnTo>
                    <a:pt x="496245" y="52776"/>
                  </a:lnTo>
                  <a:lnTo>
                    <a:pt x="496290" y="53568"/>
                  </a:lnTo>
                  <a:lnTo>
                    <a:pt x="525240" y="53568"/>
                  </a:lnTo>
                  <a:lnTo>
                    <a:pt x="498232" y="53258"/>
                  </a:lnTo>
                  <a:lnTo>
                    <a:pt x="514666" y="53258"/>
                  </a:lnTo>
                  <a:lnTo>
                    <a:pt x="514772" y="51117"/>
                  </a:lnTo>
                  <a:lnTo>
                    <a:pt x="515328" y="51117"/>
                  </a:lnTo>
                  <a:lnTo>
                    <a:pt x="512975" y="50432"/>
                  </a:lnTo>
                  <a:close/>
                </a:path>
                <a:path w="728345" h="54610">
                  <a:moveTo>
                    <a:pt x="514666" y="53258"/>
                  </a:moveTo>
                  <a:lnTo>
                    <a:pt x="500329" y="53258"/>
                  </a:lnTo>
                  <a:lnTo>
                    <a:pt x="493658" y="53568"/>
                  </a:lnTo>
                  <a:lnTo>
                    <a:pt x="514581" y="53568"/>
                  </a:lnTo>
                  <a:lnTo>
                    <a:pt x="514666" y="53258"/>
                  </a:lnTo>
                  <a:close/>
                </a:path>
                <a:path w="728345" h="54610">
                  <a:moveTo>
                    <a:pt x="538638" y="51117"/>
                  </a:moveTo>
                  <a:lnTo>
                    <a:pt x="520163" y="51117"/>
                  </a:lnTo>
                  <a:lnTo>
                    <a:pt x="520121" y="53568"/>
                  </a:lnTo>
                  <a:lnTo>
                    <a:pt x="520389" y="53568"/>
                  </a:lnTo>
                  <a:lnTo>
                    <a:pt x="526790" y="53085"/>
                  </a:lnTo>
                  <a:lnTo>
                    <a:pt x="538832" y="53085"/>
                  </a:lnTo>
                  <a:lnTo>
                    <a:pt x="538767" y="51314"/>
                  </a:lnTo>
                  <a:lnTo>
                    <a:pt x="538638" y="51117"/>
                  </a:lnTo>
                  <a:close/>
                </a:path>
                <a:path w="728345" h="54610">
                  <a:moveTo>
                    <a:pt x="538832" y="53085"/>
                  </a:moveTo>
                  <a:lnTo>
                    <a:pt x="532120" y="53085"/>
                  </a:lnTo>
                  <a:lnTo>
                    <a:pt x="538850" y="53568"/>
                  </a:lnTo>
                  <a:lnTo>
                    <a:pt x="538832" y="53085"/>
                  </a:lnTo>
                  <a:close/>
                </a:path>
                <a:path w="728345" h="54610">
                  <a:moveTo>
                    <a:pt x="535671" y="50432"/>
                  </a:moveTo>
                  <a:lnTo>
                    <a:pt x="524455" y="50432"/>
                  </a:lnTo>
                  <a:lnTo>
                    <a:pt x="522793" y="50782"/>
                  </a:lnTo>
                  <a:lnTo>
                    <a:pt x="522451" y="50782"/>
                  </a:lnTo>
                  <a:lnTo>
                    <a:pt x="519898" y="51117"/>
                  </a:lnTo>
                  <a:lnTo>
                    <a:pt x="539415" y="51117"/>
                  </a:lnTo>
                  <a:lnTo>
                    <a:pt x="535671" y="50432"/>
                  </a:lnTo>
                  <a:close/>
                </a:path>
                <a:path w="728345" h="54610">
                  <a:moveTo>
                    <a:pt x="510150" y="17308"/>
                  </a:moveTo>
                  <a:lnTo>
                    <a:pt x="508019" y="17471"/>
                  </a:lnTo>
                  <a:lnTo>
                    <a:pt x="506893" y="18868"/>
                  </a:lnTo>
                  <a:lnTo>
                    <a:pt x="505848" y="19900"/>
                  </a:lnTo>
                  <a:lnTo>
                    <a:pt x="504726" y="20675"/>
                  </a:lnTo>
                  <a:lnTo>
                    <a:pt x="504038" y="21207"/>
                  </a:lnTo>
                  <a:lnTo>
                    <a:pt x="503397" y="21572"/>
                  </a:lnTo>
                  <a:lnTo>
                    <a:pt x="502968" y="21788"/>
                  </a:lnTo>
                  <a:lnTo>
                    <a:pt x="502014" y="22161"/>
                  </a:lnTo>
                  <a:lnTo>
                    <a:pt x="500546" y="22698"/>
                  </a:lnTo>
                  <a:lnTo>
                    <a:pt x="496033" y="23836"/>
                  </a:lnTo>
                  <a:lnTo>
                    <a:pt x="496369" y="23836"/>
                  </a:lnTo>
                  <a:lnTo>
                    <a:pt x="496478" y="25653"/>
                  </a:lnTo>
                  <a:lnTo>
                    <a:pt x="498198" y="26144"/>
                  </a:lnTo>
                  <a:lnTo>
                    <a:pt x="499469" y="26662"/>
                  </a:lnTo>
                  <a:lnTo>
                    <a:pt x="501626" y="48651"/>
                  </a:lnTo>
                  <a:lnTo>
                    <a:pt x="501467" y="49187"/>
                  </a:lnTo>
                  <a:lnTo>
                    <a:pt x="501412" y="49334"/>
                  </a:lnTo>
                  <a:lnTo>
                    <a:pt x="501220" y="49665"/>
                  </a:lnTo>
                  <a:lnTo>
                    <a:pt x="501068" y="49832"/>
                  </a:lnTo>
                  <a:lnTo>
                    <a:pt x="500096" y="50432"/>
                  </a:lnTo>
                  <a:lnTo>
                    <a:pt x="512785" y="50432"/>
                  </a:lnTo>
                  <a:lnTo>
                    <a:pt x="511141" y="49665"/>
                  </a:lnTo>
                  <a:lnTo>
                    <a:pt x="510509" y="48651"/>
                  </a:lnTo>
                  <a:lnTo>
                    <a:pt x="510269" y="46076"/>
                  </a:lnTo>
                  <a:lnTo>
                    <a:pt x="510234" y="28404"/>
                  </a:lnTo>
                  <a:lnTo>
                    <a:pt x="510469" y="28152"/>
                  </a:lnTo>
                  <a:lnTo>
                    <a:pt x="511943" y="26813"/>
                  </a:lnTo>
                  <a:lnTo>
                    <a:pt x="513607" y="25653"/>
                  </a:lnTo>
                  <a:lnTo>
                    <a:pt x="515421" y="24790"/>
                  </a:lnTo>
                  <a:lnTo>
                    <a:pt x="510068" y="24790"/>
                  </a:lnTo>
                  <a:lnTo>
                    <a:pt x="510150" y="17308"/>
                  </a:lnTo>
                  <a:close/>
                </a:path>
                <a:path w="728345" h="54610">
                  <a:moveTo>
                    <a:pt x="533873" y="50004"/>
                  </a:moveTo>
                  <a:lnTo>
                    <a:pt x="525359" y="50004"/>
                  </a:lnTo>
                  <a:lnTo>
                    <a:pt x="524302" y="50432"/>
                  </a:lnTo>
                  <a:lnTo>
                    <a:pt x="535459" y="50432"/>
                  </a:lnTo>
                  <a:lnTo>
                    <a:pt x="533873" y="50004"/>
                  </a:lnTo>
                  <a:close/>
                </a:path>
                <a:path w="728345" h="54610">
                  <a:moveTo>
                    <a:pt x="532712" y="23836"/>
                  </a:moveTo>
                  <a:lnTo>
                    <a:pt x="522055" y="23836"/>
                  </a:lnTo>
                  <a:lnTo>
                    <a:pt x="523464" y="24790"/>
                  </a:lnTo>
                  <a:lnTo>
                    <a:pt x="525107" y="28000"/>
                  </a:lnTo>
                  <a:lnTo>
                    <a:pt x="525209" y="28404"/>
                  </a:lnTo>
                  <a:lnTo>
                    <a:pt x="525314" y="29476"/>
                  </a:lnTo>
                  <a:lnTo>
                    <a:pt x="525436" y="49334"/>
                  </a:lnTo>
                  <a:lnTo>
                    <a:pt x="525290" y="49665"/>
                  </a:lnTo>
                  <a:lnTo>
                    <a:pt x="525217" y="49832"/>
                  </a:lnTo>
                  <a:lnTo>
                    <a:pt x="525141" y="50004"/>
                  </a:lnTo>
                  <a:lnTo>
                    <a:pt x="534354" y="50004"/>
                  </a:lnTo>
                  <a:lnTo>
                    <a:pt x="534265" y="49832"/>
                  </a:lnTo>
                  <a:lnTo>
                    <a:pt x="534187" y="30402"/>
                  </a:lnTo>
                  <a:lnTo>
                    <a:pt x="534104" y="29476"/>
                  </a:lnTo>
                  <a:lnTo>
                    <a:pt x="533984" y="28152"/>
                  </a:lnTo>
                  <a:lnTo>
                    <a:pt x="533889" y="27104"/>
                  </a:lnTo>
                  <a:lnTo>
                    <a:pt x="532815" y="24123"/>
                  </a:lnTo>
                  <a:lnTo>
                    <a:pt x="532712" y="23836"/>
                  </a:lnTo>
                  <a:close/>
                </a:path>
                <a:path w="728345" h="54610">
                  <a:moveTo>
                    <a:pt x="525451" y="19282"/>
                  </a:moveTo>
                  <a:lnTo>
                    <a:pt x="520785" y="19282"/>
                  </a:lnTo>
                  <a:lnTo>
                    <a:pt x="517965" y="19900"/>
                  </a:lnTo>
                  <a:lnTo>
                    <a:pt x="518226" y="19900"/>
                  </a:lnTo>
                  <a:lnTo>
                    <a:pt x="515065" y="21207"/>
                  </a:lnTo>
                  <a:lnTo>
                    <a:pt x="514233" y="21572"/>
                  </a:lnTo>
                  <a:lnTo>
                    <a:pt x="512293" y="22857"/>
                  </a:lnTo>
                  <a:lnTo>
                    <a:pt x="510068" y="24790"/>
                  </a:lnTo>
                  <a:lnTo>
                    <a:pt x="515421" y="24790"/>
                  </a:lnTo>
                  <a:lnTo>
                    <a:pt x="516821" y="24123"/>
                  </a:lnTo>
                  <a:lnTo>
                    <a:pt x="517993" y="23836"/>
                  </a:lnTo>
                  <a:lnTo>
                    <a:pt x="532712" y="23836"/>
                  </a:lnTo>
                  <a:lnTo>
                    <a:pt x="531466" y="22396"/>
                  </a:lnTo>
                  <a:lnTo>
                    <a:pt x="527661" y="19900"/>
                  </a:lnTo>
                  <a:lnTo>
                    <a:pt x="525451" y="19282"/>
                  </a:lnTo>
                  <a:close/>
                </a:path>
                <a:path w="728345" h="54610">
                  <a:moveTo>
                    <a:pt x="612196" y="38455"/>
                  </a:moveTo>
                  <a:lnTo>
                    <a:pt x="608683" y="38455"/>
                  </a:lnTo>
                  <a:lnTo>
                    <a:pt x="608016" y="40464"/>
                  </a:lnTo>
                  <a:lnTo>
                    <a:pt x="607361" y="42016"/>
                  </a:lnTo>
                  <a:lnTo>
                    <a:pt x="606213" y="43895"/>
                  </a:lnTo>
                  <a:lnTo>
                    <a:pt x="605332" y="44885"/>
                  </a:lnTo>
                  <a:lnTo>
                    <a:pt x="604557" y="45568"/>
                  </a:lnTo>
                  <a:lnTo>
                    <a:pt x="603995" y="46318"/>
                  </a:lnTo>
                  <a:lnTo>
                    <a:pt x="602789" y="47067"/>
                  </a:lnTo>
                  <a:lnTo>
                    <a:pt x="599334" y="48463"/>
                  </a:lnTo>
                  <a:lnTo>
                    <a:pt x="600844" y="48463"/>
                  </a:lnTo>
                  <a:lnTo>
                    <a:pt x="595085" y="49306"/>
                  </a:lnTo>
                  <a:lnTo>
                    <a:pt x="565647" y="49306"/>
                  </a:lnTo>
                  <a:lnTo>
                    <a:pt x="563996" y="49554"/>
                  </a:lnTo>
                  <a:lnTo>
                    <a:pt x="562822" y="49791"/>
                  </a:lnTo>
                  <a:lnTo>
                    <a:pt x="561990" y="50029"/>
                  </a:lnTo>
                  <a:lnTo>
                    <a:pt x="561800" y="50540"/>
                  </a:lnTo>
                  <a:lnTo>
                    <a:pt x="561792" y="53341"/>
                  </a:lnTo>
                  <a:lnTo>
                    <a:pt x="562471" y="53341"/>
                  </a:lnTo>
                  <a:lnTo>
                    <a:pt x="567798" y="52924"/>
                  </a:lnTo>
                  <a:lnTo>
                    <a:pt x="569324" y="52924"/>
                  </a:lnTo>
                  <a:lnTo>
                    <a:pt x="577521" y="52683"/>
                  </a:lnTo>
                  <a:lnTo>
                    <a:pt x="611116" y="52683"/>
                  </a:lnTo>
                  <a:lnTo>
                    <a:pt x="611281" y="51639"/>
                  </a:lnTo>
                  <a:lnTo>
                    <a:pt x="611391" y="50540"/>
                  </a:lnTo>
                  <a:lnTo>
                    <a:pt x="611514" y="49306"/>
                  </a:lnTo>
                  <a:lnTo>
                    <a:pt x="611598" y="48463"/>
                  </a:lnTo>
                  <a:lnTo>
                    <a:pt x="611690" y="47538"/>
                  </a:lnTo>
                  <a:lnTo>
                    <a:pt x="611812" y="46318"/>
                  </a:lnTo>
                  <a:lnTo>
                    <a:pt x="611886" y="45568"/>
                  </a:lnTo>
                  <a:lnTo>
                    <a:pt x="611955" y="44885"/>
                  </a:lnTo>
                  <a:lnTo>
                    <a:pt x="612160" y="42016"/>
                  </a:lnTo>
                  <a:lnTo>
                    <a:pt x="612196" y="38455"/>
                  </a:lnTo>
                  <a:close/>
                </a:path>
                <a:path w="728345" h="54610">
                  <a:moveTo>
                    <a:pt x="611116" y="52683"/>
                  </a:moveTo>
                  <a:lnTo>
                    <a:pt x="589124" y="52683"/>
                  </a:lnTo>
                  <a:lnTo>
                    <a:pt x="595816" y="52924"/>
                  </a:lnTo>
                  <a:lnTo>
                    <a:pt x="598641" y="52924"/>
                  </a:lnTo>
                  <a:lnTo>
                    <a:pt x="604331" y="53341"/>
                  </a:lnTo>
                  <a:lnTo>
                    <a:pt x="610871" y="53341"/>
                  </a:lnTo>
                  <a:lnTo>
                    <a:pt x="611050" y="52924"/>
                  </a:lnTo>
                  <a:lnTo>
                    <a:pt x="611116" y="52683"/>
                  </a:lnTo>
                  <a:close/>
                </a:path>
                <a:path w="728345" h="54610">
                  <a:moveTo>
                    <a:pt x="581343" y="48463"/>
                  </a:moveTo>
                  <a:lnTo>
                    <a:pt x="571186" y="48463"/>
                  </a:lnTo>
                  <a:lnTo>
                    <a:pt x="567867" y="49306"/>
                  </a:lnTo>
                  <a:lnTo>
                    <a:pt x="582262" y="49306"/>
                  </a:lnTo>
                  <a:lnTo>
                    <a:pt x="581343" y="48463"/>
                  </a:lnTo>
                  <a:close/>
                </a:path>
                <a:path w="728345" h="54610">
                  <a:moveTo>
                    <a:pt x="589931" y="1275"/>
                  </a:moveTo>
                  <a:lnTo>
                    <a:pt x="562633" y="1275"/>
                  </a:lnTo>
                  <a:lnTo>
                    <a:pt x="562673" y="3845"/>
                  </a:lnTo>
                  <a:lnTo>
                    <a:pt x="562810" y="3845"/>
                  </a:lnTo>
                  <a:lnTo>
                    <a:pt x="563046" y="4047"/>
                  </a:lnTo>
                  <a:lnTo>
                    <a:pt x="563807" y="4356"/>
                  </a:lnTo>
                  <a:lnTo>
                    <a:pt x="565177" y="4677"/>
                  </a:lnTo>
                  <a:lnTo>
                    <a:pt x="565781" y="4864"/>
                  </a:lnTo>
                  <a:lnTo>
                    <a:pt x="568232" y="5814"/>
                  </a:lnTo>
                  <a:lnTo>
                    <a:pt x="569349" y="6163"/>
                  </a:lnTo>
                  <a:lnTo>
                    <a:pt x="570116" y="6520"/>
                  </a:lnTo>
                  <a:lnTo>
                    <a:pt x="570465" y="7081"/>
                  </a:lnTo>
                  <a:lnTo>
                    <a:pt x="570544" y="7744"/>
                  </a:lnTo>
                  <a:lnTo>
                    <a:pt x="570649" y="8629"/>
                  </a:lnTo>
                  <a:lnTo>
                    <a:pt x="570832" y="11441"/>
                  </a:lnTo>
                  <a:lnTo>
                    <a:pt x="570793" y="16064"/>
                  </a:lnTo>
                  <a:lnTo>
                    <a:pt x="570651" y="24077"/>
                  </a:lnTo>
                  <a:lnTo>
                    <a:pt x="570584" y="38455"/>
                  </a:lnTo>
                  <a:lnTo>
                    <a:pt x="570492" y="40464"/>
                  </a:lnTo>
                  <a:lnTo>
                    <a:pt x="570436" y="47819"/>
                  </a:lnTo>
                  <a:lnTo>
                    <a:pt x="570271" y="48463"/>
                  </a:lnTo>
                  <a:lnTo>
                    <a:pt x="581646" y="48463"/>
                  </a:lnTo>
                  <a:lnTo>
                    <a:pt x="581738" y="36483"/>
                  </a:lnTo>
                  <a:lnTo>
                    <a:pt x="581805" y="28487"/>
                  </a:lnTo>
                  <a:lnTo>
                    <a:pt x="581930" y="24077"/>
                  </a:lnTo>
                  <a:lnTo>
                    <a:pt x="582007" y="7744"/>
                  </a:lnTo>
                  <a:lnTo>
                    <a:pt x="582101" y="6520"/>
                  </a:lnTo>
                  <a:lnTo>
                    <a:pt x="590178" y="4356"/>
                  </a:lnTo>
                  <a:lnTo>
                    <a:pt x="589563" y="4356"/>
                  </a:lnTo>
                  <a:lnTo>
                    <a:pt x="590020" y="3845"/>
                  </a:lnTo>
                  <a:lnTo>
                    <a:pt x="590060" y="1451"/>
                  </a:lnTo>
                  <a:lnTo>
                    <a:pt x="589931" y="1275"/>
                  </a:lnTo>
                  <a:close/>
                </a:path>
                <a:path w="728345" h="54610">
                  <a:moveTo>
                    <a:pt x="647008" y="417"/>
                  </a:moveTo>
                  <a:lnTo>
                    <a:pt x="640916" y="417"/>
                  </a:lnTo>
                  <a:lnTo>
                    <a:pt x="637342" y="1047"/>
                  </a:lnTo>
                  <a:lnTo>
                    <a:pt x="616210" y="23983"/>
                  </a:lnTo>
                  <a:lnTo>
                    <a:pt x="616286" y="31860"/>
                  </a:lnTo>
                  <a:lnTo>
                    <a:pt x="616393" y="32465"/>
                  </a:lnTo>
                  <a:lnTo>
                    <a:pt x="616485" y="32986"/>
                  </a:lnTo>
                  <a:lnTo>
                    <a:pt x="616609" y="33693"/>
                  </a:lnTo>
                  <a:lnTo>
                    <a:pt x="616726" y="34352"/>
                  </a:lnTo>
                  <a:lnTo>
                    <a:pt x="616833" y="34956"/>
                  </a:lnTo>
                  <a:lnTo>
                    <a:pt x="618946" y="40986"/>
                  </a:lnTo>
                  <a:lnTo>
                    <a:pt x="641172" y="54331"/>
                  </a:lnTo>
                  <a:lnTo>
                    <a:pt x="649967" y="54331"/>
                  </a:lnTo>
                  <a:lnTo>
                    <a:pt x="654500" y="53856"/>
                  </a:lnTo>
                  <a:lnTo>
                    <a:pt x="661928" y="52042"/>
                  </a:lnTo>
                  <a:lnTo>
                    <a:pt x="664623" y="51102"/>
                  </a:lnTo>
                  <a:lnTo>
                    <a:pt x="665104" y="50634"/>
                  </a:lnTo>
                  <a:lnTo>
                    <a:pt x="642565" y="50634"/>
                  </a:lnTo>
                  <a:lnTo>
                    <a:pt x="639761" y="49734"/>
                  </a:lnTo>
                  <a:lnTo>
                    <a:pt x="639582" y="49734"/>
                  </a:lnTo>
                  <a:lnTo>
                    <a:pt x="634141" y="45645"/>
                  </a:lnTo>
                  <a:lnTo>
                    <a:pt x="632155" y="42887"/>
                  </a:lnTo>
                  <a:lnTo>
                    <a:pt x="629501" y="35871"/>
                  </a:lnTo>
                  <a:lnTo>
                    <a:pt x="629332" y="34956"/>
                  </a:lnTo>
                  <a:lnTo>
                    <a:pt x="629220" y="34352"/>
                  </a:lnTo>
                  <a:lnTo>
                    <a:pt x="629098" y="33693"/>
                  </a:lnTo>
                  <a:lnTo>
                    <a:pt x="629020" y="33271"/>
                  </a:lnTo>
                  <a:lnTo>
                    <a:pt x="628968" y="32986"/>
                  </a:lnTo>
                  <a:lnTo>
                    <a:pt x="628871" y="32465"/>
                  </a:lnTo>
                  <a:lnTo>
                    <a:pt x="628832" y="20595"/>
                  </a:lnTo>
                  <a:lnTo>
                    <a:pt x="630535" y="14620"/>
                  </a:lnTo>
                  <a:lnTo>
                    <a:pt x="637342" y="6581"/>
                  </a:lnTo>
                  <a:lnTo>
                    <a:pt x="641045" y="4691"/>
                  </a:lnTo>
                  <a:lnTo>
                    <a:pt x="664446" y="4691"/>
                  </a:lnTo>
                  <a:lnTo>
                    <a:pt x="662574" y="3568"/>
                  </a:lnTo>
                  <a:lnTo>
                    <a:pt x="660217" y="2592"/>
                  </a:lnTo>
                  <a:lnTo>
                    <a:pt x="654850" y="1047"/>
                  </a:lnTo>
                  <a:lnTo>
                    <a:pt x="655215" y="1047"/>
                  </a:lnTo>
                  <a:lnTo>
                    <a:pt x="651476" y="551"/>
                  </a:lnTo>
                  <a:lnTo>
                    <a:pt x="648207" y="551"/>
                  </a:lnTo>
                  <a:lnTo>
                    <a:pt x="647008" y="417"/>
                  </a:lnTo>
                  <a:close/>
                </a:path>
                <a:path w="728345" h="54610">
                  <a:moveTo>
                    <a:pt x="670959" y="29088"/>
                  </a:moveTo>
                  <a:lnTo>
                    <a:pt x="648146" y="29088"/>
                  </a:lnTo>
                  <a:lnTo>
                    <a:pt x="647983" y="29674"/>
                  </a:lnTo>
                  <a:lnTo>
                    <a:pt x="647962" y="31609"/>
                  </a:lnTo>
                  <a:lnTo>
                    <a:pt x="648160" y="31609"/>
                  </a:lnTo>
                  <a:lnTo>
                    <a:pt x="648814" y="31860"/>
                  </a:lnTo>
                  <a:lnTo>
                    <a:pt x="652995" y="32986"/>
                  </a:lnTo>
                  <a:lnTo>
                    <a:pt x="653952" y="33271"/>
                  </a:lnTo>
                  <a:lnTo>
                    <a:pt x="654191" y="33271"/>
                  </a:lnTo>
                  <a:lnTo>
                    <a:pt x="654795" y="33693"/>
                  </a:lnTo>
                  <a:lnTo>
                    <a:pt x="654975" y="33952"/>
                  </a:lnTo>
                  <a:lnTo>
                    <a:pt x="655104" y="34222"/>
                  </a:lnTo>
                  <a:lnTo>
                    <a:pt x="655106" y="45645"/>
                  </a:lnTo>
                  <a:lnTo>
                    <a:pt x="654897" y="47106"/>
                  </a:lnTo>
                  <a:lnTo>
                    <a:pt x="654827" y="47591"/>
                  </a:lnTo>
                  <a:lnTo>
                    <a:pt x="654547" y="48237"/>
                  </a:lnTo>
                  <a:lnTo>
                    <a:pt x="653312" y="49496"/>
                  </a:lnTo>
                  <a:lnTo>
                    <a:pt x="653142" y="49496"/>
                  </a:lnTo>
                  <a:lnTo>
                    <a:pt x="652696" y="49734"/>
                  </a:lnTo>
                  <a:lnTo>
                    <a:pt x="649751" y="50403"/>
                  </a:lnTo>
                  <a:lnTo>
                    <a:pt x="647901" y="50634"/>
                  </a:lnTo>
                  <a:lnTo>
                    <a:pt x="665104" y="50634"/>
                  </a:lnTo>
                  <a:lnTo>
                    <a:pt x="665641" y="50112"/>
                  </a:lnTo>
                  <a:lnTo>
                    <a:pt x="665723" y="49734"/>
                  </a:lnTo>
                  <a:lnTo>
                    <a:pt x="665825" y="47106"/>
                  </a:lnTo>
                  <a:lnTo>
                    <a:pt x="665930" y="45180"/>
                  </a:lnTo>
                  <a:lnTo>
                    <a:pt x="665999" y="40986"/>
                  </a:lnTo>
                  <a:lnTo>
                    <a:pt x="666098" y="34676"/>
                  </a:lnTo>
                  <a:lnTo>
                    <a:pt x="666175" y="34222"/>
                  </a:lnTo>
                  <a:lnTo>
                    <a:pt x="666292" y="33952"/>
                  </a:lnTo>
                  <a:lnTo>
                    <a:pt x="666515" y="33693"/>
                  </a:lnTo>
                  <a:lnTo>
                    <a:pt x="666313" y="33693"/>
                  </a:lnTo>
                  <a:lnTo>
                    <a:pt x="667287" y="33271"/>
                  </a:lnTo>
                  <a:lnTo>
                    <a:pt x="669483" y="32465"/>
                  </a:lnTo>
                  <a:lnTo>
                    <a:pt x="669985" y="32249"/>
                  </a:lnTo>
                  <a:lnTo>
                    <a:pt x="670717" y="31860"/>
                  </a:lnTo>
                  <a:lnTo>
                    <a:pt x="670845" y="31609"/>
                  </a:lnTo>
                  <a:lnTo>
                    <a:pt x="670959" y="29088"/>
                  </a:lnTo>
                  <a:close/>
                </a:path>
                <a:path w="728345" h="54610">
                  <a:moveTo>
                    <a:pt x="664446" y="4691"/>
                  </a:moveTo>
                  <a:lnTo>
                    <a:pt x="648733" y="4691"/>
                  </a:lnTo>
                  <a:lnTo>
                    <a:pt x="650151" y="4958"/>
                  </a:lnTo>
                  <a:lnTo>
                    <a:pt x="654388" y="6779"/>
                  </a:lnTo>
                  <a:lnTo>
                    <a:pt x="656387" y="8053"/>
                  </a:lnTo>
                  <a:lnTo>
                    <a:pt x="658791" y="10393"/>
                  </a:lnTo>
                  <a:lnTo>
                    <a:pt x="660202" y="12326"/>
                  </a:lnTo>
                  <a:lnTo>
                    <a:pt x="662236" y="15462"/>
                  </a:lnTo>
                  <a:lnTo>
                    <a:pt x="663603" y="15782"/>
                  </a:lnTo>
                  <a:lnTo>
                    <a:pt x="665170" y="15782"/>
                  </a:lnTo>
                  <a:lnTo>
                    <a:pt x="665210" y="10393"/>
                  </a:lnTo>
                  <a:lnTo>
                    <a:pt x="664964" y="8053"/>
                  </a:lnTo>
                  <a:lnTo>
                    <a:pt x="664854" y="7002"/>
                  </a:lnTo>
                  <a:lnTo>
                    <a:pt x="664795" y="6581"/>
                  </a:lnTo>
                  <a:lnTo>
                    <a:pt x="664671" y="5702"/>
                  </a:lnTo>
                  <a:lnTo>
                    <a:pt x="664638" y="5464"/>
                  </a:lnTo>
                  <a:lnTo>
                    <a:pt x="664512" y="4958"/>
                  </a:lnTo>
                  <a:lnTo>
                    <a:pt x="664446" y="4691"/>
                  </a:lnTo>
                  <a:close/>
                </a:path>
                <a:path w="728345" h="54610">
                  <a:moveTo>
                    <a:pt x="691374" y="50595"/>
                  </a:moveTo>
                  <a:lnTo>
                    <a:pt x="671481" y="50595"/>
                  </a:lnTo>
                  <a:lnTo>
                    <a:pt x="671398" y="53327"/>
                  </a:lnTo>
                  <a:lnTo>
                    <a:pt x="673918" y="53327"/>
                  </a:lnTo>
                  <a:lnTo>
                    <a:pt x="677527" y="53017"/>
                  </a:lnTo>
                  <a:lnTo>
                    <a:pt x="676702" y="53017"/>
                  </a:lnTo>
                  <a:lnTo>
                    <a:pt x="679441" y="52564"/>
                  </a:lnTo>
                  <a:lnTo>
                    <a:pt x="691345" y="52564"/>
                  </a:lnTo>
                  <a:lnTo>
                    <a:pt x="691374" y="50595"/>
                  </a:lnTo>
                  <a:close/>
                </a:path>
                <a:path w="728345" h="54610">
                  <a:moveTo>
                    <a:pt x="691345" y="52564"/>
                  </a:moveTo>
                  <a:lnTo>
                    <a:pt x="679441" y="52564"/>
                  </a:lnTo>
                  <a:lnTo>
                    <a:pt x="685715" y="53017"/>
                  </a:lnTo>
                  <a:lnTo>
                    <a:pt x="691029" y="53327"/>
                  </a:lnTo>
                  <a:lnTo>
                    <a:pt x="691333" y="53327"/>
                  </a:lnTo>
                  <a:lnTo>
                    <a:pt x="691345" y="52564"/>
                  </a:lnTo>
                  <a:close/>
                </a:path>
                <a:path w="728345" h="54610">
                  <a:moveTo>
                    <a:pt x="715995" y="34999"/>
                  </a:moveTo>
                  <a:lnTo>
                    <a:pt x="704043" y="34999"/>
                  </a:lnTo>
                  <a:lnTo>
                    <a:pt x="708722" y="46573"/>
                  </a:lnTo>
                  <a:lnTo>
                    <a:pt x="708820" y="46814"/>
                  </a:lnTo>
                  <a:lnTo>
                    <a:pt x="708862" y="48582"/>
                  </a:lnTo>
                  <a:lnTo>
                    <a:pt x="708406" y="49014"/>
                  </a:lnTo>
                  <a:lnTo>
                    <a:pt x="707240" y="49414"/>
                  </a:lnTo>
                  <a:lnTo>
                    <a:pt x="707113" y="49414"/>
                  </a:lnTo>
                  <a:lnTo>
                    <a:pt x="706041" y="49681"/>
                  </a:lnTo>
                  <a:lnTo>
                    <a:pt x="701829" y="50595"/>
                  </a:lnTo>
                  <a:lnTo>
                    <a:pt x="701705" y="53327"/>
                  </a:lnTo>
                  <a:lnTo>
                    <a:pt x="701369" y="53327"/>
                  </a:lnTo>
                  <a:lnTo>
                    <a:pt x="710247" y="52858"/>
                  </a:lnTo>
                  <a:lnTo>
                    <a:pt x="728072" y="52858"/>
                  </a:lnTo>
                  <a:lnTo>
                    <a:pt x="728048" y="51354"/>
                  </a:lnTo>
                  <a:lnTo>
                    <a:pt x="727933" y="50595"/>
                  </a:lnTo>
                  <a:lnTo>
                    <a:pt x="728236" y="50595"/>
                  </a:lnTo>
                  <a:lnTo>
                    <a:pt x="726655" y="49989"/>
                  </a:lnTo>
                  <a:lnTo>
                    <a:pt x="725481" y="49681"/>
                  </a:lnTo>
                  <a:lnTo>
                    <a:pt x="723313" y="49414"/>
                  </a:lnTo>
                  <a:lnTo>
                    <a:pt x="722142" y="49014"/>
                  </a:lnTo>
                  <a:lnTo>
                    <a:pt x="722373" y="49014"/>
                  </a:lnTo>
                  <a:lnTo>
                    <a:pt x="722050" y="48743"/>
                  </a:lnTo>
                  <a:lnTo>
                    <a:pt x="721817" y="48582"/>
                  </a:lnTo>
                  <a:lnTo>
                    <a:pt x="721437" y="47992"/>
                  </a:lnTo>
                  <a:lnTo>
                    <a:pt x="719850" y="44712"/>
                  </a:lnTo>
                  <a:lnTo>
                    <a:pt x="719116" y="42998"/>
                  </a:lnTo>
                  <a:lnTo>
                    <a:pt x="718633" y="41630"/>
                  </a:lnTo>
                  <a:lnTo>
                    <a:pt x="717799" y="39391"/>
                  </a:lnTo>
                  <a:lnTo>
                    <a:pt x="716959" y="37221"/>
                  </a:lnTo>
                  <a:lnTo>
                    <a:pt x="715995" y="34999"/>
                  </a:lnTo>
                  <a:close/>
                </a:path>
                <a:path w="728345" h="54610">
                  <a:moveTo>
                    <a:pt x="728072" y="52858"/>
                  </a:moveTo>
                  <a:lnTo>
                    <a:pt x="719137" y="52858"/>
                  </a:lnTo>
                  <a:lnTo>
                    <a:pt x="725104" y="53327"/>
                  </a:lnTo>
                  <a:lnTo>
                    <a:pt x="728080" y="53327"/>
                  </a:lnTo>
                  <a:lnTo>
                    <a:pt x="728072" y="52858"/>
                  </a:lnTo>
                  <a:close/>
                </a:path>
                <a:path w="728345" h="54610">
                  <a:moveTo>
                    <a:pt x="689203" y="49989"/>
                  </a:moveTo>
                  <a:lnTo>
                    <a:pt x="673962" y="49989"/>
                  </a:lnTo>
                  <a:lnTo>
                    <a:pt x="671276" y="50595"/>
                  </a:lnTo>
                  <a:lnTo>
                    <a:pt x="693271" y="50595"/>
                  </a:lnTo>
                  <a:lnTo>
                    <a:pt x="689203" y="49989"/>
                  </a:lnTo>
                  <a:close/>
                </a:path>
                <a:path w="728345" h="54610">
                  <a:moveTo>
                    <a:pt x="685997" y="49414"/>
                  </a:moveTo>
                  <a:lnTo>
                    <a:pt x="676838" y="49414"/>
                  </a:lnTo>
                  <a:lnTo>
                    <a:pt x="675915" y="49681"/>
                  </a:lnTo>
                  <a:lnTo>
                    <a:pt x="675752" y="49681"/>
                  </a:lnTo>
                  <a:lnTo>
                    <a:pt x="674147" y="49989"/>
                  </a:lnTo>
                  <a:lnTo>
                    <a:pt x="689480" y="49989"/>
                  </a:lnTo>
                  <a:lnTo>
                    <a:pt x="686989" y="49681"/>
                  </a:lnTo>
                  <a:lnTo>
                    <a:pt x="685997" y="49414"/>
                  </a:lnTo>
                  <a:close/>
                </a:path>
                <a:path w="728345" h="54610">
                  <a:moveTo>
                    <a:pt x="701544" y="349"/>
                  </a:moveTo>
                  <a:lnTo>
                    <a:pt x="697195" y="349"/>
                  </a:lnTo>
                  <a:lnTo>
                    <a:pt x="679559" y="46573"/>
                  </a:lnTo>
                  <a:lnTo>
                    <a:pt x="679241" y="47189"/>
                  </a:lnTo>
                  <a:lnTo>
                    <a:pt x="678792" y="47992"/>
                  </a:lnTo>
                  <a:lnTo>
                    <a:pt x="678378" y="48582"/>
                  </a:lnTo>
                  <a:lnTo>
                    <a:pt x="677230" y="49414"/>
                  </a:lnTo>
                  <a:lnTo>
                    <a:pt x="685754" y="49414"/>
                  </a:lnTo>
                  <a:lnTo>
                    <a:pt x="684726" y="48582"/>
                  </a:lnTo>
                  <a:lnTo>
                    <a:pt x="684427" y="47992"/>
                  </a:lnTo>
                  <a:lnTo>
                    <a:pt x="684482" y="46573"/>
                  </a:lnTo>
                  <a:lnTo>
                    <a:pt x="684675" y="45821"/>
                  </a:lnTo>
                  <a:lnTo>
                    <a:pt x="686961" y="39391"/>
                  </a:lnTo>
                  <a:lnTo>
                    <a:pt x="688128" y="36245"/>
                  </a:lnTo>
                  <a:lnTo>
                    <a:pt x="688667" y="34999"/>
                  </a:lnTo>
                  <a:lnTo>
                    <a:pt x="715995" y="34999"/>
                  </a:lnTo>
                  <a:lnTo>
                    <a:pt x="715505" y="33873"/>
                  </a:lnTo>
                  <a:lnTo>
                    <a:pt x="714294" y="30816"/>
                  </a:lnTo>
                  <a:lnTo>
                    <a:pt x="690261" y="30816"/>
                  </a:lnTo>
                  <a:lnTo>
                    <a:pt x="696123" y="15220"/>
                  </a:lnTo>
                  <a:lnTo>
                    <a:pt x="707888" y="15220"/>
                  </a:lnTo>
                  <a:lnTo>
                    <a:pt x="701911" y="1073"/>
                  </a:lnTo>
                  <a:lnTo>
                    <a:pt x="701544" y="349"/>
                  </a:lnTo>
                  <a:close/>
                </a:path>
                <a:path w="728345" h="54610">
                  <a:moveTo>
                    <a:pt x="707888" y="15220"/>
                  </a:moveTo>
                  <a:lnTo>
                    <a:pt x="696123" y="15220"/>
                  </a:lnTo>
                  <a:lnTo>
                    <a:pt x="696925" y="16880"/>
                  </a:lnTo>
                  <a:lnTo>
                    <a:pt x="697973" y="19303"/>
                  </a:lnTo>
                  <a:lnTo>
                    <a:pt x="700543" y="25650"/>
                  </a:lnTo>
                  <a:lnTo>
                    <a:pt x="701591" y="28430"/>
                  </a:lnTo>
                  <a:lnTo>
                    <a:pt x="702394" y="30816"/>
                  </a:lnTo>
                  <a:lnTo>
                    <a:pt x="714294" y="30816"/>
                  </a:lnTo>
                  <a:lnTo>
                    <a:pt x="711909" y="24552"/>
                  </a:lnTo>
                  <a:lnTo>
                    <a:pt x="710487" y="21142"/>
                  </a:lnTo>
                  <a:lnTo>
                    <a:pt x="708906" y="17632"/>
                  </a:lnTo>
                  <a:lnTo>
                    <a:pt x="707888" y="15220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2888301" y="6179911"/>
            <a:ext cx="1071880" cy="103505"/>
            <a:chOff x="2888301" y="6179911"/>
            <a:chExt cx="1071880" cy="103505"/>
          </a:xfrm>
        </p:grpSpPr>
        <p:sp>
          <p:nvSpPr>
            <p:cNvPr id="20" name="object 20" descr=""/>
            <p:cNvSpPr/>
            <p:nvPr/>
          </p:nvSpPr>
          <p:spPr>
            <a:xfrm>
              <a:off x="2888301" y="6179911"/>
              <a:ext cx="225425" cy="103505"/>
            </a:xfrm>
            <a:custGeom>
              <a:avLst/>
              <a:gdLst/>
              <a:ahLst/>
              <a:cxnLst/>
              <a:rect l="l" t="t" r="r" b="b"/>
              <a:pathLst>
                <a:path w="225425" h="103504">
                  <a:moveTo>
                    <a:pt x="225270" y="0"/>
                  </a:moveTo>
                  <a:lnTo>
                    <a:pt x="0" y="0"/>
                  </a:lnTo>
                  <a:lnTo>
                    <a:pt x="0" y="103021"/>
                  </a:lnTo>
                  <a:lnTo>
                    <a:pt x="225270" y="103021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9DBE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3148055" y="6200640"/>
              <a:ext cx="812165" cy="76835"/>
            </a:xfrm>
            <a:custGeom>
              <a:avLst/>
              <a:gdLst/>
              <a:ahLst/>
              <a:cxnLst/>
              <a:rect l="l" t="t" r="r" b="b"/>
              <a:pathLst>
                <a:path w="812164" h="76835">
                  <a:moveTo>
                    <a:pt x="20095" y="54305"/>
                  </a:moveTo>
                  <a:lnTo>
                    <a:pt x="205" y="54305"/>
                  </a:lnTo>
                  <a:lnTo>
                    <a:pt x="125" y="57038"/>
                  </a:lnTo>
                  <a:lnTo>
                    <a:pt x="2642" y="57038"/>
                  </a:lnTo>
                  <a:lnTo>
                    <a:pt x="6200" y="56732"/>
                  </a:lnTo>
                  <a:lnTo>
                    <a:pt x="5400" y="56732"/>
                  </a:lnTo>
                  <a:lnTo>
                    <a:pt x="8164" y="56274"/>
                  </a:lnTo>
                  <a:lnTo>
                    <a:pt x="20068" y="56274"/>
                  </a:lnTo>
                  <a:lnTo>
                    <a:pt x="20095" y="54305"/>
                  </a:lnTo>
                  <a:close/>
                </a:path>
                <a:path w="812164" h="76835">
                  <a:moveTo>
                    <a:pt x="20068" y="56274"/>
                  </a:moveTo>
                  <a:lnTo>
                    <a:pt x="8164" y="56274"/>
                  </a:lnTo>
                  <a:lnTo>
                    <a:pt x="14435" y="56732"/>
                  </a:lnTo>
                  <a:lnTo>
                    <a:pt x="19802" y="57038"/>
                  </a:lnTo>
                  <a:lnTo>
                    <a:pt x="20058" y="57038"/>
                  </a:lnTo>
                  <a:lnTo>
                    <a:pt x="20068" y="56274"/>
                  </a:lnTo>
                  <a:close/>
                </a:path>
                <a:path w="812164" h="76835">
                  <a:moveTo>
                    <a:pt x="44720" y="38710"/>
                  </a:moveTo>
                  <a:lnTo>
                    <a:pt x="32763" y="38710"/>
                  </a:lnTo>
                  <a:lnTo>
                    <a:pt x="37452" y="50288"/>
                  </a:lnTo>
                  <a:lnTo>
                    <a:pt x="37548" y="50525"/>
                  </a:lnTo>
                  <a:lnTo>
                    <a:pt x="37589" y="52293"/>
                  </a:lnTo>
                  <a:lnTo>
                    <a:pt x="37134" y="52725"/>
                  </a:lnTo>
                  <a:lnTo>
                    <a:pt x="35843" y="53125"/>
                  </a:lnTo>
                  <a:lnTo>
                    <a:pt x="34766" y="53394"/>
                  </a:lnTo>
                  <a:lnTo>
                    <a:pt x="30549" y="54305"/>
                  </a:lnTo>
                  <a:lnTo>
                    <a:pt x="30432" y="57038"/>
                  </a:lnTo>
                  <a:lnTo>
                    <a:pt x="30058" y="57038"/>
                  </a:lnTo>
                  <a:lnTo>
                    <a:pt x="38967" y="56569"/>
                  </a:lnTo>
                  <a:lnTo>
                    <a:pt x="56794" y="56569"/>
                  </a:lnTo>
                  <a:lnTo>
                    <a:pt x="56775" y="55068"/>
                  </a:lnTo>
                  <a:lnTo>
                    <a:pt x="56661" y="54305"/>
                  </a:lnTo>
                  <a:lnTo>
                    <a:pt x="56964" y="54305"/>
                  </a:lnTo>
                  <a:lnTo>
                    <a:pt x="55382" y="53704"/>
                  </a:lnTo>
                  <a:lnTo>
                    <a:pt x="54208" y="53394"/>
                  </a:lnTo>
                  <a:lnTo>
                    <a:pt x="52034" y="53125"/>
                  </a:lnTo>
                  <a:lnTo>
                    <a:pt x="50862" y="52725"/>
                  </a:lnTo>
                  <a:lnTo>
                    <a:pt x="51093" y="52725"/>
                  </a:lnTo>
                  <a:lnTo>
                    <a:pt x="50770" y="52454"/>
                  </a:lnTo>
                  <a:lnTo>
                    <a:pt x="50540" y="52293"/>
                  </a:lnTo>
                  <a:lnTo>
                    <a:pt x="50155" y="51706"/>
                  </a:lnTo>
                  <a:lnTo>
                    <a:pt x="48571" y="48423"/>
                  </a:lnTo>
                  <a:lnTo>
                    <a:pt x="47836" y="46709"/>
                  </a:lnTo>
                  <a:lnTo>
                    <a:pt x="47354" y="45341"/>
                  </a:lnTo>
                  <a:lnTo>
                    <a:pt x="46524" y="43106"/>
                  </a:lnTo>
                  <a:lnTo>
                    <a:pt x="45680" y="40934"/>
                  </a:lnTo>
                  <a:lnTo>
                    <a:pt x="44720" y="38710"/>
                  </a:lnTo>
                  <a:close/>
                </a:path>
                <a:path w="812164" h="76835">
                  <a:moveTo>
                    <a:pt x="56794" y="56569"/>
                  </a:moveTo>
                  <a:lnTo>
                    <a:pt x="47862" y="56569"/>
                  </a:lnTo>
                  <a:lnTo>
                    <a:pt x="53833" y="57038"/>
                  </a:lnTo>
                  <a:lnTo>
                    <a:pt x="56800" y="57038"/>
                  </a:lnTo>
                  <a:lnTo>
                    <a:pt x="56794" y="56569"/>
                  </a:lnTo>
                  <a:close/>
                </a:path>
                <a:path w="812164" h="76835">
                  <a:moveTo>
                    <a:pt x="17946" y="53704"/>
                  </a:moveTo>
                  <a:lnTo>
                    <a:pt x="2667" y="53704"/>
                  </a:lnTo>
                  <a:lnTo>
                    <a:pt x="0" y="54305"/>
                  </a:lnTo>
                  <a:lnTo>
                    <a:pt x="21986" y="54305"/>
                  </a:lnTo>
                  <a:lnTo>
                    <a:pt x="17946" y="53704"/>
                  </a:lnTo>
                  <a:close/>
                </a:path>
                <a:path w="812164" h="76835">
                  <a:moveTo>
                    <a:pt x="15739" y="53394"/>
                  </a:moveTo>
                  <a:lnTo>
                    <a:pt x="4473" y="53394"/>
                  </a:lnTo>
                  <a:lnTo>
                    <a:pt x="2853" y="53704"/>
                  </a:lnTo>
                  <a:lnTo>
                    <a:pt x="18225" y="53704"/>
                  </a:lnTo>
                  <a:lnTo>
                    <a:pt x="15739" y="53394"/>
                  </a:lnTo>
                  <a:close/>
                </a:path>
                <a:path w="812164" h="76835">
                  <a:moveTo>
                    <a:pt x="14719" y="53125"/>
                  </a:moveTo>
                  <a:lnTo>
                    <a:pt x="5567" y="53125"/>
                  </a:lnTo>
                  <a:lnTo>
                    <a:pt x="4640" y="53394"/>
                  </a:lnTo>
                  <a:lnTo>
                    <a:pt x="15600" y="53394"/>
                  </a:lnTo>
                  <a:lnTo>
                    <a:pt x="14719" y="53125"/>
                  </a:lnTo>
                  <a:close/>
                </a:path>
                <a:path w="812164" h="76835">
                  <a:moveTo>
                    <a:pt x="30269" y="4060"/>
                  </a:moveTo>
                  <a:lnTo>
                    <a:pt x="25915" y="4060"/>
                  </a:lnTo>
                  <a:lnTo>
                    <a:pt x="8287" y="50288"/>
                  </a:lnTo>
                  <a:lnTo>
                    <a:pt x="7510" y="51706"/>
                  </a:lnTo>
                  <a:lnTo>
                    <a:pt x="7099" y="52293"/>
                  </a:lnTo>
                  <a:lnTo>
                    <a:pt x="5955" y="53125"/>
                  </a:lnTo>
                  <a:lnTo>
                    <a:pt x="14474" y="53125"/>
                  </a:lnTo>
                  <a:lnTo>
                    <a:pt x="13453" y="52293"/>
                  </a:lnTo>
                  <a:lnTo>
                    <a:pt x="13150" y="51706"/>
                  </a:lnTo>
                  <a:lnTo>
                    <a:pt x="13205" y="50288"/>
                  </a:lnTo>
                  <a:lnTo>
                    <a:pt x="13403" y="49535"/>
                  </a:lnTo>
                  <a:lnTo>
                    <a:pt x="15678" y="43106"/>
                  </a:lnTo>
                  <a:lnTo>
                    <a:pt x="16851" y="39955"/>
                  </a:lnTo>
                  <a:lnTo>
                    <a:pt x="17391" y="38710"/>
                  </a:lnTo>
                  <a:lnTo>
                    <a:pt x="44720" y="38710"/>
                  </a:lnTo>
                  <a:lnTo>
                    <a:pt x="44233" y="37583"/>
                  </a:lnTo>
                  <a:lnTo>
                    <a:pt x="43015" y="34531"/>
                  </a:lnTo>
                  <a:lnTo>
                    <a:pt x="18984" y="34531"/>
                  </a:lnTo>
                  <a:lnTo>
                    <a:pt x="24843" y="18931"/>
                  </a:lnTo>
                  <a:lnTo>
                    <a:pt x="36608" y="18931"/>
                  </a:lnTo>
                  <a:lnTo>
                    <a:pt x="30632" y="4784"/>
                  </a:lnTo>
                  <a:lnTo>
                    <a:pt x="30269" y="4060"/>
                  </a:lnTo>
                  <a:close/>
                </a:path>
                <a:path w="812164" h="76835">
                  <a:moveTo>
                    <a:pt x="36608" y="18931"/>
                  </a:moveTo>
                  <a:lnTo>
                    <a:pt x="24843" y="18931"/>
                  </a:lnTo>
                  <a:lnTo>
                    <a:pt x="25646" y="20595"/>
                  </a:lnTo>
                  <a:lnTo>
                    <a:pt x="26694" y="23014"/>
                  </a:lnTo>
                  <a:lnTo>
                    <a:pt x="29264" y="29361"/>
                  </a:lnTo>
                  <a:lnTo>
                    <a:pt x="30312" y="32143"/>
                  </a:lnTo>
                  <a:lnTo>
                    <a:pt x="31114" y="34531"/>
                  </a:lnTo>
                  <a:lnTo>
                    <a:pt x="43015" y="34531"/>
                  </a:lnTo>
                  <a:lnTo>
                    <a:pt x="40629" y="28266"/>
                  </a:lnTo>
                  <a:lnTo>
                    <a:pt x="39211" y="24853"/>
                  </a:lnTo>
                  <a:lnTo>
                    <a:pt x="37627" y="21343"/>
                  </a:lnTo>
                  <a:lnTo>
                    <a:pt x="36608" y="18931"/>
                  </a:lnTo>
                  <a:close/>
                </a:path>
                <a:path w="812164" h="76835">
                  <a:moveTo>
                    <a:pt x="68000" y="4140"/>
                  </a:moveTo>
                  <a:lnTo>
                    <a:pt x="65134" y="4140"/>
                  </a:lnTo>
                  <a:lnTo>
                    <a:pt x="63813" y="4621"/>
                  </a:lnTo>
                  <a:lnTo>
                    <a:pt x="61808" y="6555"/>
                  </a:lnTo>
                  <a:lnTo>
                    <a:pt x="61402" y="7545"/>
                  </a:lnTo>
                  <a:lnTo>
                    <a:pt x="61304" y="10839"/>
                  </a:lnTo>
                  <a:lnTo>
                    <a:pt x="61715" y="11958"/>
                  </a:lnTo>
                  <a:lnTo>
                    <a:pt x="61765" y="12091"/>
                  </a:lnTo>
                  <a:lnTo>
                    <a:pt x="63615" y="13996"/>
                  </a:lnTo>
                  <a:lnTo>
                    <a:pt x="64879" y="14471"/>
                  </a:lnTo>
                  <a:lnTo>
                    <a:pt x="67965" y="14471"/>
                  </a:lnTo>
                  <a:lnTo>
                    <a:pt x="69117" y="13996"/>
                  </a:lnTo>
                  <a:lnTo>
                    <a:pt x="71144" y="11958"/>
                  </a:lnTo>
                  <a:lnTo>
                    <a:pt x="71577" y="10839"/>
                  </a:lnTo>
                  <a:lnTo>
                    <a:pt x="71629" y="7545"/>
                  </a:lnTo>
                  <a:lnTo>
                    <a:pt x="71236" y="6555"/>
                  </a:lnTo>
                  <a:lnTo>
                    <a:pt x="71128" y="6285"/>
                  </a:lnTo>
                  <a:lnTo>
                    <a:pt x="69185" y="4621"/>
                  </a:lnTo>
                  <a:lnTo>
                    <a:pt x="68000" y="4140"/>
                  </a:lnTo>
                  <a:close/>
                </a:path>
                <a:path w="812164" h="76835">
                  <a:moveTo>
                    <a:pt x="71024" y="21102"/>
                  </a:moveTo>
                  <a:lnTo>
                    <a:pt x="68953" y="21102"/>
                  </a:lnTo>
                  <a:lnTo>
                    <a:pt x="65840" y="23435"/>
                  </a:lnTo>
                  <a:lnTo>
                    <a:pt x="63705" y="24875"/>
                  </a:lnTo>
                  <a:lnTo>
                    <a:pt x="61592" y="25811"/>
                  </a:lnTo>
                  <a:lnTo>
                    <a:pt x="59694" y="26221"/>
                  </a:lnTo>
                  <a:lnTo>
                    <a:pt x="56959" y="26570"/>
                  </a:lnTo>
                  <a:lnTo>
                    <a:pt x="56998" y="28742"/>
                  </a:lnTo>
                  <a:lnTo>
                    <a:pt x="62744" y="65587"/>
                  </a:lnTo>
                  <a:lnTo>
                    <a:pt x="61912" y="68266"/>
                  </a:lnTo>
                  <a:lnTo>
                    <a:pt x="60750" y="70142"/>
                  </a:lnTo>
                  <a:lnTo>
                    <a:pt x="58233" y="73356"/>
                  </a:lnTo>
                  <a:lnTo>
                    <a:pt x="57563" y="74282"/>
                  </a:lnTo>
                  <a:lnTo>
                    <a:pt x="59735" y="76211"/>
                  </a:lnTo>
                  <a:lnTo>
                    <a:pt x="61527" y="75222"/>
                  </a:lnTo>
                  <a:lnTo>
                    <a:pt x="63464" y="73727"/>
                  </a:lnTo>
                  <a:lnTo>
                    <a:pt x="67618" y="69735"/>
                  </a:lnTo>
                  <a:lnTo>
                    <a:pt x="69105" y="67805"/>
                  </a:lnTo>
                  <a:lnTo>
                    <a:pt x="70902" y="64079"/>
                  </a:lnTo>
                  <a:lnTo>
                    <a:pt x="71267" y="62517"/>
                  </a:lnTo>
                  <a:lnTo>
                    <a:pt x="71222" y="41756"/>
                  </a:lnTo>
                  <a:lnTo>
                    <a:pt x="71097" y="30509"/>
                  </a:lnTo>
                  <a:lnTo>
                    <a:pt x="71024" y="21102"/>
                  </a:lnTo>
                  <a:close/>
                </a:path>
                <a:path w="812164" h="76835">
                  <a:moveTo>
                    <a:pt x="98146" y="22870"/>
                  </a:moveTo>
                  <a:lnTo>
                    <a:pt x="94532" y="22870"/>
                  </a:lnTo>
                  <a:lnTo>
                    <a:pt x="93095" y="23125"/>
                  </a:lnTo>
                  <a:lnTo>
                    <a:pt x="81925" y="31233"/>
                  </a:lnTo>
                  <a:lnTo>
                    <a:pt x="81385" y="31986"/>
                  </a:lnTo>
                  <a:lnTo>
                    <a:pt x="80761" y="33522"/>
                  </a:lnTo>
                  <a:lnTo>
                    <a:pt x="80074" y="35775"/>
                  </a:lnTo>
                  <a:lnTo>
                    <a:pt x="79850" y="36899"/>
                  </a:lnTo>
                  <a:lnTo>
                    <a:pt x="79761" y="37341"/>
                  </a:lnTo>
                  <a:lnTo>
                    <a:pt x="79700" y="37651"/>
                  </a:lnTo>
                  <a:lnTo>
                    <a:pt x="79607" y="43793"/>
                  </a:lnTo>
                  <a:lnTo>
                    <a:pt x="79844" y="44952"/>
                  </a:lnTo>
                  <a:lnTo>
                    <a:pt x="94514" y="58003"/>
                  </a:lnTo>
                  <a:lnTo>
                    <a:pt x="99771" y="58003"/>
                  </a:lnTo>
                  <a:lnTo>
                    <a:pt x="102606" y="57419"/>
                  </a:lnTo>
                  <a:lnTo>
                    <a:pt x="107665" y="55086"/>
                  </a:lnTo>
                  <a:lnTo>
                    <a:pt x="110113" y="53207"/>
                  </a:lnTo>
                  <a:lnTo>
                    <a:pt x="111158" y="52056"/>
                  </a:lnTo>
                  <a:lnTo>
                    <a:pt x="98967" y="52056"/>
                  </a:lnTo>
                  <a:lnTo>
                    <a:pt x="95533" y="50914"/>
                  </a:lnTo>
                  <a:lnTo>
                    <a:pt x="88830" y="36899"/>
                  </a:lnTo>
                  <a:lnTo>
                    <a:pt x="112420" y="36899"/>
                  </a:lnTo>
                  <a:lnTo>
                    <a:pt x="112380" y="35279"/>
                  </a:lnTo>
                  <a:lnTo>
                    <a:pt x="112185" y="34207"/>
                  </a:lnTo>
                  <a:lnTo>
                    <a:pt x="89039" y="34207"/>
                  </a:lnTo>
                  <a:lnTo>
                    <a:pt x="89151" y="32547"/>
                  </a:lnTo>
                  <a:lnTo>
                    <a:pt x="89222" y="31499"/>
                  </a:lnTo>
                  <a:lnTo>
                    <a:pt x="90037" y="29372"/>
                  </a:lnTo>
                  <a:lnTo>
                    <a:pt x="92937" y="26193"/>
                  </a:lnTo>
                  <a:lnTo>
                    <a:pt x="94557" y="25405"/>
                  </a:lnTo>
                  <a:lnTo>
                    <a:pt x="106036" y="25405"/>
                  </a:lnTo>
                  <a:lnTo>
                    <a:pt x="104590" y="24400"/>
                  </a:lnTo>
                  <a:lnTo>
                    <a:pt x="103291" y="23842"/>
                  </a:lnTo>
                  <a:lnTo>
                    <a:pt x="100430" y="23125"/>
                  </a:lnTo>
                  <a:lnTo>
                    <a:pt x="100827" y="23125"/>
                  </a:lnTo>
                  <a:lnTo>
                    <a:pt x="98146" y="22870"/>
                  </a:lnTo>
                  <a:close/>
                </a:path>
                <a:path w="812164" h="76835">
                  <a:moveTo>
                    <a:pt x="110055" y="48718"/>
                  </a:moveTo>
                  <a:lnTo>
                    <a:pt x="102068" y="52056"/>
                  </a:lnTo>
                  <a:lnTo>
                    <a:pt x="111158" y="52056"/>
                  </a:lnTo>
                  <a:lnTo>
                    <a:pt x="112471" y="50608"/>
                  </a:lnTo>
                  <a:lnTo>
                    <a:pt x="111843" y="50057"/>
                  </a:lnTo>
                  <a:lnTo>
                    <a:pt x="111028" y="49413"/>
                  </a:lnTo>
                  <a:lnTo>
                    <a:pt x="110055" y="48718"/>
                  </a:lnTo>
                  <a:close/>
                </a:path>
                <a:path w="812164" h="76835">
                  <a:moveTo>
                    <a:pt x="112420" y="36899"/>
                  </a:moveTo>
                  <a:lnTo>
                    <a:pt x="99846" y="36899"/>
                  </a:lnTo>
                  <a:lnTo>
                    <a:pt x="107508" y="37341"/>
                  </a:lnTo>
                  <a:lnTo>
                    <a:pt x="112431" y="37341"/>
                  </a:lnTo>
                  <a:lnTo>
                    <a:pt x="112420" y="36899"/>
                  </a:lnTo>
                  <a:close/>
                </a:path>
                <a:path w="812164" h="76835">
                  <a:moveTo>
                    <a:pt x="106036" y="25405"/>
                  </a:moveTo>
                  <a:lnTo>
                    <a:pt x="97556" y="25405"/>
                  </a:lnTo>
                  <a:lnTo>
                    <a:pt x="98751" y="25786"/>
                  </a:lnTo>
                  <a:lnTo>
                    <a:pt x="101112" y="27320"/>
                  </a:lnTo>
                  <a:lnTo>
                    <a:pt x="101977" y="28378"/>
                  </a:lnTo>
                  <a:lnTo>
                    <a:pt x="102909" y="30632"/>
                  </a:lnTo>
                  <a:lnTo>
                    <a:pt x="103132" y="31233"/>
                  </a:lnTo>
                  <a:lnTo>
                    <a:pt x="103186" y="31499"/>
                  </a:lnTo>
                  <a:lnTo>
                    <a:pt x="103285" y="31986"/>
                  </a:lnTo>
                  <a:lnTo>
                    <a:pt x="103399" y="32547"/>
                  </a:lnTo>
                  <a:lnTo>
                    <a:pt x="103431" y="34207"/>
                  </a:lnTo>
                  <a:lnTo>
                    <a:pt x="112185" y="34207"/>
                  </a:lnTo>
                  <a:lnTo>
                    <a:pt x="107164" y="26193"/>
                  </a:lnTo>
                  <a:lnTo>
                    <a:pt x="106036" y="25405"/>
                  </a:lnTo>
                  <a:close/>
                </a:path>
                <a:path w="812164" h="76835">
                  <a:moveTo>
                    <a:pt x="132828" y="30481"/>
                  </a:moveTo>
                  <a:lnTo>
                    <a:pt x="118316" y="30481"/>
                  </a:lnTo>
                  <a:lnTo>
                    <a:pt x="120174" y="30923"/>
                  </a:lnTo>
                  <a:lnTo>
                    <a:pt x="120045" y="30923"/>
                  </a:lnTo>
                  <a:lnTo>
                    <a:pt x="122242" y="52307"/>
                  </a:lnTo>
                  <a:lnTo>
                    <a:pt x="121992" y="52976"/>
                  </a:lnTo>
                  <a:lnTo>
                    <a:pt x="121850" y="52976"/>
                  </a:lnTo>
                  <a:lnTo>
                    <a:pt x="120808" y="53635"/>
                  </a:lnTo>
                  <a:lnTo>
                    <a:pt x="119215" y="54291"/>
                  </a:lnTo>
                  <a:lnTo>
                    <a:pt x="118970" y="54291"/>
                  </a:lnTo>
                  <a:lnTo>
                    <a:pt x="117580" y="54601"/>
                  </a:lnTo>
                  <a:lnTo>
                    <a:pt x="117004" y="54913"/>
                  </a:lnTo>
                  <a:lnTo>
                    <a:pt x="116773" y="55107"/>
                  </a:lnTo>
                  <a:lnTo>
                    <a:pt x="116773" y="56998"/>
                  </a:lnTo>
                  <a:lnTo>
                    <a:pt x="114969" y="56998"/>
                  </a:lnTo>
                  <a:lnTo>
                    <a:pt x="126878" y="56638"/>
                  </a:lnTo>
                  <a:lnTo>
                    <a:pt x="138522" y="56638"/>
                  </a:lnTo>
                  <a:lnTo>
                    <a:pt x="138466" y="54913"/>
                  </a:lnTo>
                  <a:lnTo>
                    <a:pt x="137926" y="54460"/>
                  </a:lnTo>
                  <a:lnTo>
                    <a:pt x="137177" y="54291"/>
                  </a:lnTo>
                  <a:lnTo>
                    <a:pt x="133100" y="53941"/>
                  </a:lnTo>
                  <a:lnTo>
                    <a:pt x="133851" y="53941"/>
                  </a:lnTo>
                  <a:lnTo>
                    <a:pt x="131068" y="43653"/>
                  </a:lnTo>
                  <a:lnTo>
                    <a:pt x="130986" y="39001"/>
                  </a:lnTo>
                  <a:lnTo>
                    <a:pt x="130882" y="37021"/>
                  </a:lnTo>
                  <a:lnTo>
                    <a:pt x="130802" y="34490"/>
                  </a:lnTo>
                  <a:lnTo>
                    <a:pt x="131173" y="33094"/>
                  </a:lnTo>
                  <a:lnTo>
                    <a:pt x="132267" y="31125"/>
                  </a:lnTo>
                  <a:lnTo>
                    <a:pt x="132379" y="30923"/>
                  </a:lnTo>
                  <a:lnTo>
                    <a:pt x="132828" y="30481"/>
                  </a:lnTo>
                  <a:close/>
                </a:path>
                <a:path w="812164" h="76835">
                  <a:moveTo>
                    <a:pt x="138464" y="56638"/>
                  </a:moveTo>
                  <a:lnTo>
                    <a:pt x="128478" y="56638"/>
                  </a:lnTo>
                  <a:lnTo>
                    <a:pt x="135358" y="56998"/>
                  </a:lnTo>
                  <a:lnTo>
                    <a:pt x="138345" y="56998"/>
                  </a:lnTo>
                  <a:lnTo>
                    <a:pt x="138464" y="56638"/>
                  </a:lnTo>
                  <a:close/>
                </a:path>
                <a:path w="812164" h="76835">
                  <a:moveTo>
                    <a:pt x="142928" y="30228"/>
                  </a:moveTo>
                  <a:lnTo>
                    <a:pt x="134268" y="30228"/>
                  </a:lnTo>
                  <a:lnTo>
                    <a:pt x="134791" y="30481"/>
                  </a:lnTo>
                  <a:lnTo>
                    <a:pt x="136806" y="32039"/>
                  </a:lnTo>
                  <a:lnTo>
                    <a:pt x="138207" y="32597"/>
                  </a:lnTo>
                  <a:lnTo>
                    <a:pt x="140305" y="32597"/>
                  </a:lnTo>
                  <a:lnTo>
                    <a:pt x="141485" y="32039"/>
                  </a:lnTo>
                  <a:lnTo>
                    <a:pt x="141705" y="31794"/>
                  </a:lnTo>
                  <a:lnTo>
                    <a:pt x="142928" y="30228"/>
                  </a:lnTo>
                  <a:close/>
                </a:path>
                <a:path w="812164" h="76835">
                  <a:moveTo>
                    <a:pt x="130441" y="21427"/>
                  </a:moveTo>
                  <a:lnTo>
                    <a:pt x="127623" y="21427"/>
                  </a:lnTo>
                  <a:lnTo>
                    <a:pt x="127303" y="21747"/>
                  </a:lnTo>
                  <a:lnTo>
                    <a:pt x="126928" y="22214"/>
                  </a:lnTo>
                  <a:lnTo>
                    <a:pt x="125694" y="23957"/>
                  </a:lnTo>
                  <a:lnTo>
                    <a:pt x="124487" y="25063"/>
                  </a:lnTo>
                  <a:lnTo>
                    <a:pt x="121273" y="27233"/>
                  </a:lnTo>
                  <a:lnTo>
                    <a:pt x="119480" y="27910"/>
                  </a:lnTo>
                  <a:lnTo>
                    <a:pt x="117500" y="28180"/>
                  </a:lnTo>
                  <a:lnTo>
                    <a:pt x="117615" y="29663"/>
                  </a:lnTo>
                  <a:lnTo>
                    <a:pt x="117840" y="30228"/>
                  </a:lnTo>
                  <a:lnTo>
                    <a:pt x="118113" y="30481"/>
                  </a:lnTo>
                  <a:lnTo>
                    <a:pt x="132700" y="30481"/>
                  </a:lnTo>
                  <a:lnTo>
                    <a:pt x="133455" y="30228"/>
                  </a:lnTo>
                  <a:lnTo>
                    <a:pt x="143025" y="30228"/>
                  </a:lnTo>
                  <a:lnTo>
                    <a:pt x="143223" y="29663"/>
                  </a:lnTo>
                  <a:lnTo>
                    <a:pt x="130605" y="29663"/>
                  </a:lnTo>
                  <a:lnTo>
                    <a:pt x="130482" y="23168"/>
                  </a:lnTo>
                  <a:lnTo>
                    <a:pt x="130441" y="21427"/>
                  </a:lnTo>
                  <a:close/>
                </a:path>
                <a:path w="812164" h="76835">
                  <a:moveTo>
                    <a:pt x="139657" y="22830"/>
                  </a:moveTo>
                  <a:lnTo>
                    <a:pt x="137088" y="22830"/>
                  </a:lnTo>
                  <a:lnTo>
                    <a:pt x="136051" y="23168"/>
                  </a:lnTo>
                  <a:lnTo>
                    <a:pt x="130558" y="29663"/>
                  </a:lnTo>
                  <a:lnTo>
                    <a:pt x="143223" y="29663"/>
                  </a:lnTo>
                  <a:lnTo>
                    <a:pt x="143499" y="28874"/>
                  </a:lnTo>
                  <a:lnTo>
                    <a:pt x="143499" y="26545"/>
                  </a:lnTo>
                  <a:lnTo>
                    <a:pt x="143104" y="25509"/>
                  </a:lnTo>
                  <a:lnTo>
                    <a:pt x="142981" y="25246"/>
                  </a:lnTo>
                  <a:lnTo>
                    <a:pt x="140889" y="23313"/>
                  </a:lnTo>
                  <a:lnTo>
                    <a:pt x="139657" y="22830"/>
                  </a:lnTo>
                  <a:close/>
                </a:path>
                <a:path w="812164" h="76835">
                  <a:moveTo>
                    <a:pt x="170805" y="22830"/>
                  </a:moveTo>
                  <a:lnTo>
                    <a:pt x="162633" y="22830"/>
                  </a:lnTo>
                  <a:lnTo>
                    <a:pt x="160449" y="23107"/>
                  </a:lnTo>
                  <a:lnTo>
                    <a:pt x="146710" y="36939"/>
                  </a:lnTo>
                  <a:lnTo>
                    <a:pt x="146586" y="37691"/>
                  </a:lnTo>
                  <a:lnTo>
                    <a:pt x="146515" y="43451"/>
                  </a:lnTo>
                  <a:lnTo>
                    <a:pt x="147003" y="45769"/>
                  </a:lnTo>
                  <a:lnTo>
                    <a:pt x="147068" y="46079"/>
                  </a:lnTo>
                  <a:lnTo>
                    <a:pt x="147139" y="46414"/>
                  </a:lnTo>
                  <a:lnTo>
                    <a:pt x="149633" y="51184"/>
                  </a:lnTo>
                  <a:lnTo>
                    <a:pt x="151707" y="53315"/>
                  </a:lnTo>
                  <a:lnTo>
                    <a:pt x="157521" y="57063"/>
                  </a:lnTo>
                  <a:lnTo>
                    <a:pt x="161067" y="58003"/>
                  </a:lnTo>
                  <a:lnTo>
                    <a:pt x="168969" y="58003"/>
                  </a:lnTo>
                  <a:lnTo>
                    <a:pt x="172242" y="57210"/>
                  </a:lnTo>
                  <a:lnTo>
                    <a:pt x="175775" y="55227"/>
                  </a:lnTo>
                  <a:lnTo>
                    <a:pt x="163612" y="55227"/>
                  </a:lnTo>
                  <a:lnTo>
                    <a:pt x="162205" y="54907"/>
                  </a:lnTo>
                  <a:lnTo>
                    <a:pt x="156581" y="33846"/>
                  </a:lnTo>
                  <a:lnTo>
                    <a:pt x="157180" y="31344"/>
                  </a:lnTo>
                  <a:lnTo>
                    <a:pt x="157232" y="31125"/>
                  </a:lnTo>
                  <a:lnTo>
                    <a:pt x="162824" y="25566"/>
                  </a:lnTo>
                  <a:lnTo>
                    <a:pt x="176209" y="25566"/>
                  </a:lnTo>
                  <a:lnTo>
                    <a:pt x="175176" y="24479"/>
                  </a:lnTo>
                  <a:lnTo>
                    <a:pt x="170805" y="22830"/>
                  </a:lnTo>
                  <a:close/>
                </a:path>
                <a:path w="812164" h="76835">
                  <a:moveTo>
                    <a:pt x="176209" y="25566"/>
                  </a:moveTo>
                  <a:lnTo>
                    <a:pt x="167511" y="25566"/>
                  </a:lnTo>
                  <a:lnTo>
                    <a:pt x="169628" y="26578"/>
                  </a:lnTo>
                  <a:lnTo>
                    <a:pt x="172843" y="30624"/>
                  </a:lnTo>
                  <a:lnTo>
                    <a:pt x="173596" y="33846"/>
                  </a:lnTo>
                  <a:lnTo>
                    <a:pt x="173509" y="45006"/>
                  </a:lnTo>
                  <a:lnTo>
                    <a:pt x="173390" y="46079"/>
                  </a:lnTo>
                  <a:lnTo>
                    <a:pt x="172493" y="50165"/>
                  </a:lnTo>
                  <a:lnTo>
                    <a:pt x="171532" y="52113"/>
                  </a:lnTo>
                  <a:lnTo>
                    <a:pt x="168854" y="54604"/>
                  </a:lnTo>
                  <a:lnTo>
                    <a:pt x="167205" y="55227"/>
                  </a:lnTo>
                  <a:lnTo>
                    <a:pt x="175775" y="55227"/>
                  </a:lnTo>
                  <a:lnTo>
                    <a:pt x="183419" y="37691"/>
                  </a:lnTo>
                  <a:lnTo>
                    <a:pt x="182991" y="35661"/>
                  </a:lnTo>
                  <a:lnTo>
                    <a:pt x="181307" y="31344"/>
                  </a:lnTo>
                  <a:lnTo>
                    <a:pt x="180028" y="29437"/>
                  </a:lnTo>
                  <a:lnTo>
                    <a:pt x="178311" y="27777"/>
                  </a:lnTo>
                  <a:lnTo>
                    <a:pt x="176209" y="25566"/>
                  </a:lnTo>
                  <a:close/>
                </a:path>
                <a:path w="812164" h="76835">
                  <a:moveTo>
                    <a:pt x="206524" y="54467"/>
                  </a:moveTo>
                  <a:lnTo>
                    <a:pt x="188267" y="54467"/>
                  </a:lnTo>
                  <a:lnTo>
                    <a:pt x="188240" y="57038"/>
                  </a:lnTo>
                  <a:lnTo>
                    <a:pt x="205762" y="57038"/>
                  </a:lnTo>
                  <a:lnTo>
                    <a:pt x="198360" y="56288"/>
                  </a:lnTo>
                  <a:lnTo>
                    <a:pt x="206542" y="56288"/>
                  </a:lnTo>
                  <a:lnTo>
                    <a:pt x="206524" y="54467"/>
                  </a:lnTo>
                  <a:close/>
                </a:path>
                <a:path w="812164" h="76835">
                  <a:moveTo>
                    <a:pt x="206537" y="56288"/>
                  </a:moveTo>
                  <a:lnTo>
                    <a:pt x="199508" y="56288"/>
                  </a:lnTo>
                  <a:lnTo>
                    <a:pt x="186602" y="57038"/>
                  </a:lnTo>
                  <a:lnTo>
                    <a:pt x="206285" y="57038"/>
                  </a:lnTo>
                  <a:lnTo>
                    <a:pt x="206537" y="56288"/>
                  </a:lnTo>
                  <a:close/>
                </a:path>
                <a:path w="812164" h="76835">
                  <a:moveTo>
                    <a:pt x="231796" y="54467"/>
                  </a:moveTo>
                  <a:lnTo>
                    <a:pt x="211994" y="54467"/>
                  </a:lnTo>
                  <a:lnTo>
                    <a:pt x="212036" y="57038"/>
                  </a:lnTo>
                  <a:lnTo>
                    <a:pt x="232012" y="57038"/>
                  </a:lnTo>
                  <a:lnTo>
                    <a:pt x="231938" y="54881"/>
                  </a:lnTo>
                  <a:lnTo>
                    <a:pt x="231796" y="54467"/>
                  </a:lnTo>
                  <a:close/>
                </a:path>
                <a:path w="812164" h="76835">
                  <a:moveTo>
                    <a:pt x="237453" y="56288"/>
                  </a:moveTo>
                  <a:lnTo>
                    <a:pt x="235361" y="56288"/>
                  </a:lnTo>
                  <a:lnTo>
                    <a:pt x="269576" y="57038"/>
                  </a:lnTo>
                  <a:lnTo>
                    <a:pt x="237657" y="57038"/>
                  </a:lnTo>
                  <a:lnTo>
                    <a:pt x="237453" y="56288"/>
                  </a:lnTo>
                  <a:close/>
                </a:path>
                <a:path w="812164" h="76835">
                  <a:moveTo>
                    <a:pt x="254828" y="54881"/>
                  </a:moveTo>
                  <a:lnTo>
                    <a:pt x="237398" y="54881"/>
                  </a:lnTo>
                  <a:lnTo>
                    <a:pt x="237453" y="56288"/>
                  </a:lnTo>
                  <a:lnTo>
                    <a:pt x="249505" y="56288"/>
                  </a:lnTo>
                  <a:lnTo>
                    <a:pt x="231917" y="57038"/>
                  </a:lnTo>
                  <a:lnTo>
                    <a:pt x="254973" y="57038"/>
                  </a:lnTo>
                  <a:lnTo>
                    <a:pt x="254877" y="55245"/>
                  </a:lnTo>
                  <a:lnTo>
                    <a:pt x="254828" y="54881"/>
                  </a:lnTo>
                  <a:close/>
                </a:path>
                <a:path w="812164" h="76835">
                  <a:moveTo>
                    <a:pt x="247248" y="26478"/>
                  </a:moveTo>
                  <a:lnTo>
                    <a:pt x="234902" y="26478"/>
                  </a:lnTo>
                  <a:lnTo>
                    <a:pt x="237602" y="27151"/>
                  </a:lnTo>
                  <a:lnTo>
                    <a:pt x="237206" y="27151"/>
                  </a:lnTo>
                  <a:lnTo>
                    <a:pt x="238608" y="27871"/>
                  </a:lnTo>
                  <a:lnTo>
                    <a:pt x="239309" y="28450"/>
                  </a:lnTo>
                  <a:lnTo>
                    <a:pt x="240353" y="29872"/>
                  </a:lnTo>
                  <a:lnTo>
                    <a:pt x="240464" y="30145"/>
                  </a:lnTo>
                  <a:lnTo>
                    <a:pt x="240570" y="30408"/>
                  </a:lnTo>
                  <a:lnTo>
                    <a:pt x="240627" y="30549"/>
                  </a:lnTo>
                  <a:lnTo>
                    <a:pt x="240749" y="30852"/>
                  </a:lnTo>
                  <a:lnTo>
                    <a:pt x="241287" y="33342"/>
                  </a:lnTo>
                  <a:lnTo>
                    <a:pt x="241432" y="35012"/>
                  </a:lnTo>
                  <a:lnTo>
                    <a:pt x="241660" y="48157"/>
                  </a:lnTo>
                  <a:lnTo>
                    <a:pt x="241622" y="50151"/>
                  </a:lnTo>
                  <a:lnTo>
                    <a:pt x="241500" y="52238"/>
                  </a:lnTo>
                  <a:lnTo>
                    <a:pt x="241456" y="52778"/>
                  </a:lnTo>
                  <a:lnTo>
                    <a:pt x="240649" y="53459"/>
                  </a:lnTo>
                  <a:lnTo>
                    <a:pt x="237993" y="54467"/>
                  </a:lnTo>
                  <a:lnTo>
                    <a:pt x="237218" y="54881"/>
                  </a:lnTo>
                  <a:lnTo>
                    <a:pt x="255096" y="54881"/>
                  </a:lnTo>
                  <a:lnTo>
                    <a:pt x="254413" y="54467"/>
                  </a:lnTo>
                  <a:lnTo>
                    <a:pt x="253910" y="54467"/>
                  </a:lnTo>
                  <a:lnTo>
                    <a:pt x="250855" y="53459"/>
                  </a:lnTo>
                  <a:lnTo>
                    <a:pt x="250710" y="53459"/>
                  </a:lnTo>
                  <a:lnTo>
                    <a:pt x="250278" y="52778"/>
                  </a:lnTo>
                  <a:lnTo>
                    <a:pt x="250155" y="31352"/>
                  </a:lnTo>
                  <a:lnTo>
                    <a:pt x="249362" y="29094"/>
                  </a:lnTo>
                  <a:lnTo>
                    <a:pt x="249273" y="28842"/>
                  </a:lnTo>
                  <a:lnTo>
                    <a:pt x="249195" y="28619"/>
                  </a:lnTo>
                  <a:lnTo>
                    <a:pt x="249135" y="28450"/>
                  </a:lnTo>
                  <a:lnTo>
                    <a:pt x="247248" y="26478"/>
                  </a:lnTo>
                  <a:close/>
                </a:path>
                <a:path w="812164" h="76835">
                  <a:moveTo>
                    <a:pt x="203709" y="53459"/>
                  </a:moveTo>
                  <a:lnTo>
                    <a:pt x="193661" y="53459"/>
                  </a:lnTo>
                  <a:lnTo>
                    <a:pt x="189195" y="54467"/>
                  </a:lnTo>
                  <a:lnTo>
                    <a:pt x="206867" y="54467"/>
                  </a:lnTo>
                  <a:lnTo>
                    <a:pt x="203709" y="53459"/>
                  </a:lnTo>
                  <a:close/>
                </a:path>
                <a:path w="812164" h="76835">
                  <a:moveTo>
                    <a:pt x="226653" y="53459"/>
                  </a:moveTo>
                  <a:lnTo>
                    <a:pt x="221120" y="53459"/>
                  </a:lnTo>
                  <a:lnTo>
                    <a:pt x="207842" y="54467"/>
                  </a:lnTo>
                  <a:lnTo>
                    <a:pt x="230317" y="54467"/>
                  </a:lnTo>
                  <a:lnTo>
                    <a:pt x="226653" y="53459"/>
                  </a:lnTo>
                  <a:close/>
                </a:path>
                <a:path w="812164" h="76835">
                  <a:moveTo>
                    <a:pt x="203030" y="29872"/>
                  </a:moveTo>
                  <a:lnTo>
                    <a:pt x="190826" y="29872"/>
                  </a:lnTo>
                  <a:lnTo>
                    <a:pt x="192067" y="30408"/>
                  </a:lnTo>
                  <a:lnTo>
                    <a:pt x="193218" y="31615"/>
                  </a:lnTo>
                  <a:lnTo>
                    <a:pt x="193194" y="53459"/>
                  </a:lnTo>
                  <a:lnTo>
                    <a:pt x="202424" y="53459"/>
                  </a:lnTo>
                  <a:lnTo>
                    <a:pt x="202200" y="52778"/>
                  </a:lnTo>
                  <a:lnTo>
                    <a:pt x="202103" y="31352"/>
                  </a:lnTo>
                  <a:lnTo>
                    <a:pt x="202254" y="30852"/>
                  </a:lnTo>
                  <a:lnTo>
                    <a:pt x="202345" y="30549"/>
                  </a:lnTo>
                  <a:lnTo>
                    <a:pt x="203030" y="29872"/>
                  </a:lnTo>
                  <a:close/>
                </a:path>
                <a:path w="812164" h="76835">
                  <a:moveTo>
                    <a:pt x="224439" y="27151"/>
                  </a:moveTo>
                  <a:lnTo>
                    <a:pt x="212550" y="27151"/>
                  </a:lnTo>
                  <a:lnTo>
                    <a:pt x="214184" y="27614"/>
                  </a:lnTo>
                  <a:lnTo>
                    <a:pt x="213863" y="27614"/>
                  </a:lnTo>
                  <a:lnTo>
                    <a:pt x="216017" y="29094"/>
                  </a:lnTo>
                  <a:lnTo>
                    <a:pt x="216802" y="30145"/>
                  </a:lnTo>
                  <a:lnTo>
                    <a:pt x="217159" y="31352"/>
                  </a:lnTo>
                  <a:lnTo>
                    <a:pt x="217482" y="32547"/>
                  </a:lnTo>
                  <a:lnTo>
                    <a:pt x="217463" y="52778"/>
                  </a:lnTo>
                  <a:lnTo>
                    <a:pt x="217069" y="53459"/>
                  </a:lnTo>
                  <a:lnTo>
                    <a:pt x="227042" y="53459"/>
                  </a:lnTo>
                  <a:lnTo>
                    <a:pt x="226317" y="52778"/>
                  </a:lnTo>
                  <a:lnTo>
                    <a:pt x="226227" y="31833"/>
                  </a:lnTo>
                  <a:lnTo>
                    <a:pt x="227408" y="30145"/>
                  </a:lnTo>
                  <a:lnTo>
                    <a:pt x="228811" y="28842"/>
                  </a:lnTo>
                  <a:lnTo>
                    <a:pt x="229222" y="28619"/>
                  </a:lnTo>
                  <a:lnTo>
                    <a:pt x="225338" y="28619"/>
                  </a:lnTo>
                  <a:lnTo>
                    <a:pt x="224439" y="27151"/>
                  </a:lnTo>
                  <a:close/>
                </a:path>
                <a:path w="812164" h="76835">
                  <a:moveTo>
                    <a:pt x="216937" y="22791"/>
                  </a:moveTo>
                  <a:lnTo>
                    <a:pt x="211365" y="22791"/>
                  </a:lnTo>
                  <a:lnTo>
                    <a:pt x="210139" y="22993"/>
                  </a:lnTo>
                  <a:lnTo>
                    <a:pt x="206736" y="24278"/>
                  </a:lnTo>
                  <a:lnTo>
                    <a:pt x="204609" y="25607"/>
                  </a:lnTo>
                  <a:lnTo>
                    <a:pt x="202064" y="27614"/>
                  </a:lnTo>
                  <a:lnTo>
                    <a:pt x="188121" y="27614"/>
                  </a:lnTo>
                  <a:lnTo>
                    <a:pt x="188232" y="29094"/>
                  </a:lnTo>
                  <a:lnTo>
                    <a:pt x="190965" y="29872"/>
                  </a:lnTo>
                  <a:lnTo>
                    <a:pt x="202899" y="29872"/>
                  </a:lnTo>
                  <a:lnTo>
                    <a:pt x="206408" y="27614"/>
                  </a:lnTo>
                  <a:lnTo>
                    <a:pt x="208014" y="27151"/>
                  </a:lnTo>
                  <a:lnTo>
                    <a:pt x="224439" y="27151"/>
                  </a:lnTo>
                  <a:lnTo>
                    <a:pt x="224027" y="26478"/>
                  </a:lnTo>
                  <a:lnTo>
                    <a:pt x="222387" y="24947"/>
                  </a:lnTo>
                  <a:lnTo>
                    <a:pt x="218448" y="23129"/>
                  </a:lnTo>
                  <a:lnTo>
                    <a:pt x="216937" y="22791"/>
                  </a:lnTo>
                  <a:close/>
                </a:path>
                <a:path w="812164" h="76835">
                  <a:moveTo>
                    <a:pt x="241844" y="22791"/>
                  </a:moveTo>
                  <a:lnTo>
                    <a:pt x="236758" y="22791"/>
                  </a:lnTo>
                  <a:lnTo>
                    <a:pt x="235272" y="22993"/>
                  </a:lnTo>
                  <a:lnTo>
                    <a:pt x="225338" y="28619"/>
                  </a:lnTo>
                  <a:lnTo>
                    <a:pt x="229222" y="28619"/>
                  </a:lnTo>
                  <a:lnTo>
                    <a:pt x="231915" y="27151"/>
                  </a:lnTo>
                  <a:lnTo>
                    <a:pt x="234352" y="26478"/>
                  </a:lnTo>
                  <a:lnTo>
                    <a:pt x="247248" y="26478"/>
                  </a:lnTo>
                  <a:lnTo>
                    <a:pt x="244796" y="23917"/>
                  </a:lnTo>
                  <a:lnTo>
                    <a:pt x="241844" y="22791"/>
                  </a:lnTo>
                  <a:close/>
                </a:path>
                <a:path w="812164" h="76835">
                  <a:moveTo>
                    <a:pt x="201905" y="21545"/>
                  </a:moveTo>
                  <a:lnTo>
                    <a:pt x="199692" y="21545"/>
                  </a:lnTo>
                  <a:lnTo>
                    <a:pt x="198489" y="22993"/>
                  </a:lnTo>
                  <a:lnTo>
                    <a:pt x="197268" y="24076"/>
                  </a:lnTo>
                  <a:lnTo>
                    <a:pt x="194433" y="25739"/>
                  </a:lnTo>
                  <a:lnTo>
                    <a:pt x="192321" y="26478"/>
                  </a:lnTo>
                  <a:lnTo>
                    <a:pt x="189202" y="27151"/>
                  </a:lnTo>
                  <a:lnTo>
                    <a:pt x="187295" y="27614"/>
                  </a:lnTo>
                  <a:lnTo>
                    <a:pt x="202064" y="27614"/>
                  </a:lnTo>
                  <a:lnTo>
                    <a:pt x="201940" y="23762"/>
                  </a:lnTo>
                  <a:lnTo>
                    <a:pt x="201905" y="21545"/>
                  </a:lnTo>
                  <a:close/>
                </a:path>
                <a:path w="812164" h="76835">
                  <a:moveTo>
                    <a:pt x="269363" y="4179"/>
                  </a:moveTo>
                  <a:lnTo>
                    <a:pt x="266309" y="4179"/>
                  </a:lnTo>
                  <a:lnTo>
                    <a:pt x="265079" y="4668"/>
                  </a:lnTo>
                  <a:lnTo>
                    <a:pt x="263232" y="6490"/>
                  </a:lnTo>
                  <a:lnTo>
                    <a:pt x="262760" y="7733"/>
                  </a:lnTo>
                  <a:lnTo>
                    <a:pt x="262817" y="10788"/>
                  </a:lnTo>
                  <a:lnTo>
                    <a:pt x="263303" y="11965"/>
                  </a:lnTo>
                  <a:lnTo>
                    <a:pt x="265475" y="14161"/>
                  </a:lnTo>
                  <a:lnTo>
                    <a:pt x="266659" y="14712"/>
                  </a:lnTo>
                  <a:lnTo>
                    <a:pt x="268880" y="14712"/>
                  </a:lnTo>
                  <a:lnTo>
                    <a:pt x="273293" y="9874"/>
                  </a:lnTo>
                  <a:lnTo>
                    <a:pt x="273293" y="7733"/>
                  </a:lnTo>
                  <a:lnTo>
                    <a:pt x="272771" y="6626"/>
                  </a:lnTo>
                  <a:lnTo>
                    <a:pt x="270680" y="4668"/>
                  </a:lnTo>
                  <a:lnTo>
                    <a:pt x="269363" y="4179"/>
                  </a:lnTo>
                  <a:close/>
                </a:path>
                <a:path w="812164" h="76835">
                  <a:moveTo>
                    <a:pt x="272124" y="21142"/>
                  </a:moveTo>
                  <a:lnTo>
                    <a:pt x="269435" y="21142"/>
                  </a:lnTo>
                  <a:lnTo>
                    <a:pt x="267771" y="22777"/>
                  </a:lnTo>
                  <a:lnTo>
                    <a:pt x="266235" y="23917"/>
                  </a:lnTo>
                  <a:lnTo>
                    <a:pt x="264808" y="24559"/>
                  </a:lnTo>
                  <a:lnTo>
                    <a:pt x="262720" y="25552"/>
                  </a:lnTo>
                  <a:lnTo>
                    <a:pt x="260297" y="26128"/>
                  </a:lnTo>
                  <a:lnTo>
                    <a:pt x="257533" y="26286"/>
                  </a:lnTo>
                  <a:lnTo>
                    <a:pt x="257533" y="28540"/>
                  </a:lnTo>
                  <a:lnTo>
                    <a:pt x="259467" y="28674"/>
                  </a:lnTo>
                  <a:lnTo>
                    <a:pt x="260819" y="28886"/>
                  </a:lnTo>
                  <a:lnTo>
                    <a:pt x="262371" y="29480"/>
                  </a:lnTo>
                  <a:lnTo>
                    <a:pt x="262911" y="29825"/>
                  </a:lnTo>
                  <a:lnTo>
                    <a:pt x="263203" y="30228"/>
                  </a:lnTo>
                  <a:lnTo>
                    <a:pt x="263239" y="52678"/>
                  </a:lnTo>
                  <a:lnTo>
                    <a:pt x="262732" y="53398"/>
                  </a:lnTo>
                  <a:lnTo>
                    <a:pt x="262263" y="53675"/>
                  </a:lnTo>
                  <a:lnTo>
                    <a:pt x="261598" y="53863"/>
                  </a:lnTo>
                  <a:lnTo>
                    <a:pt x="256567" y="54532"/>
                  </a:lnTo>
                  <a:lnTo>
                    <a:pt x="257056" y="54532"/>
                  </a:lnTo>
                  <a:lnTo>
                    <a:pt x="257134" y="57077"/>
                  </a:lnTo>
                  <a:lnTo>
                    <a:pt x="277911" y="57077"/>
                  </a:lnTo>
                  <a:lnTo>
                    <a:pt x="277955" y="54827"/>
                  </a:lnTo>
                  <a:lnTo>
                    <a:pt x="277524" y="54665"/>
                  </a:lnTo>
                  <a:lnTo>
                    <a:pt x="276951" y="54532"/>
                  </a:lnTo>
                  <a:lnTo>
                    <a:pt x="274349" y="54128"/>
                  </a:lnTo>
                  <a:lnTo>
                    <a:pt x="273132" y="53863"/>
                  </a:lnTo>
                  <a:lnTo>
                    <a:pt x="272167" y="53541"/>
                  </a:lnTo>
                  <a:lnTo>
                    <a:pt x="272061" y="52678"/>
                  </a:lnTo>
                  <a:lnTo>
                    <a:pt x="272005" y="50486"/>
                  </a:lnTo>
                  <a:lnTo>
                    <a:pt x="272290" y="34088"/>
                  </a:lnTo>
                  <a:lnTo>
                    <a:pt x="272177" y="22777"/>
                  </a:lnTo>
                  <a:lnTo>
                    <a:pt x="272124" y="21142"/>
                  </a:lnTo>
                  <a:close/>
                </a:path>
                <a:path w="812164" h="76835">
                  <a:moveTo>
                    <a:pt x="319755" y="0"/>
                  </a:moveTo>
                  <a:lnTo>
                    <a:pt x="313081" y="0"/>
                  </a:lnTo>
                  <a:lnTo>
                    <a:pt x="283705" y="68453"/>
                  </a:lnTo>
                  <a:lnTo>
                    <a:pt x="290380" y="68453"/>
                  </a:lnTo>
                  <a:lnTo>
                    <a:pt x="319755" y="0"/>
                  </a:lnTo>
                  <a:close/>
                </a:path>
                <a:path w="812164" h="76835">
                  <a:moveTo>
                    <a:pt x="351038" y="8495"/>
                  </a:moveTo>
                  <a:lnTo>
                    <a:pt x="331948" y="8495"/>
                  </a:lnTo>
                  <a:lnTo>
                    <a:pt x="333734" y="8816"/>
                  </a:lnTo>
                  <a:lnTo>
                    <a:pt x="334829" y="9326"/>
                  </a:lnTo>
                  <a:lnTo>
                    <a:pt x="334878" y="9503"/>
                  </a:lnTo>
                  <a:lnTo>
                    <a:pt x="334994" y="9917"/>
                  </a:lnTo>
                  <a:lnTo>
                    <a:pt x="335084" y="10345"/>
                  </a:lnTo>
                  <a:lnTo>
                    <a:pt x="335149" y="12340"/>
                  </a:lnTo>
                  <a:lnTo>
                    <a:pt x="335217" y="27334"/>
                  </a:lnTo>
                  <a:lnTo>
                    <a:pt x="335034" y="32637"/>
                  </a:lnTo>
                  <a:lnTo>
                    <a:pt x="335034" y="50190"/>
                  </a:lnTo>
                  <a:lnTo>
                    <a:pt x="329180" y="53794"/>
                  </a:lnTo>
                  <a:lnTo>
                    <a:pt x="327755" y="54183"/>
                  </a:lnTo>
                  <a:lnTo>
                    <a:pt x="327755" y="57077"/>
                  </a:lnTo>
                  <a:lnTo>
                    <a:pt x="328198" y="57077"/>
                  </a:lnTo>
                  <a:lnTo>
                    <a:pt x="333922" y="56530"/>
                  </a:lnTo>
                  <a:lnTo>
                    <a:pt x="353181" y="56530"/>
                  </a:lnTo>
                  <a:lnTo>
                    <a:pt x="353081" y="53661"/>
                  </a:lnTo>
                  <a:lnTo>
                    <a:pt x="350629" y="53341"/>
                  </a:lnTo>
                  <a:lnTo>
                    <a:pt x="349286" y="53207"/>
                  </a:lnTo>
                  <a:lnTo>
                    <a:pt x="348441" y="53070"/>
                  </a:lnTo>
                  <a:lnTo>
                    <a:pt x="348286" y="53070"/>
                  </a:lnTo>
                  <a:lnTo>
                    <a:pt x="346212" y="52627"/>
                  </a:lnTo>
                  <a:lnTo>
                    <a:pt x="346288" y="9917"/>
                  </a:lnTo>
                  <a:lnTo>
                    <a:pt x="346113" y="9917"/>
                  </a:lnTo>
                  <a:lnTo>
                    <a:pt x="347169" y="9503"/>
                  </a:lnTo>
                  <a:lnTo>
                    <a:pt x="348299" y="9157"/>
                  </a:lnTo>
                  <a:lnTo>
                    <a:pt x="351038" y="8495"/>
                  </a:lnTo>
                  <a:close/>
                </a:path>
                <a:path w="812164" h="76835">
                  <a:moveTo>
                    <a:pt x="353181" y="56530"/>
                  </a:moveTo>
                  <a:lnTo>
                    <a:pt x="345040" y="56530"/>
                  </a:lnTo>
                  <a:lnTo>
                    <a:pt x="350413" y="57077"/>
                  </a:lnTo>
                  <a:lnTo>
                    <a:pt x="353200" y="57077"/>
                  </a:lnTo>
                  <a:lnTo>
                    <a:pt x="353181" y="56530"/>
                  </a:lnTo>
                  <a:close/>
                </a:path>
                <a:path w="812164" h="76835">
                  <a:moveTo>
                    <a:pt x="330537" y="4813"/>
                  </a:moveTo>
                  <a:lnTo>
                    <a:pt x="327963" y="4813"/>
                  </a:lnTo>
                  <a:lnTo>
                    <a:pt x="328083" y="8495"/>
                  </a:lnTo>
                  <a:lnTo>
                    <a:pt x="351255" y="8495"/>
                  </a:lnTo>
                  <a:lnTo>
                    <a:pt x="353358" y="7760"/>
                  </a:lnTo>
                  <a:lnTo>
                    <a:pt x="353391" y="5186"/>
                  </a:lnTo>
                  <a:lnTo>
                    <a:pt x="339454" y="5186"/>
                  </a:lnTo>
                  <a:lnTo>
                    <a:pt x="330537" y="4813"/>
                  </a:lnTo>
                  <a:close/>
                </a:path>
                <a:path w="812164" h="76835">
                  <a:moveTo>
                    <a:pt x="353396" y="4813"/>
                  </a:moveTo>
                  <a:lnTo>
                    <a:pt x="351659" y="4813"/>
                  </a:lnTo>
                  <a:lnTo>
                    <a:pt x="345775" y="5186"/>
                  </a:lnTo>
                  <a:lnTo>
                    <a:pt x="353391" y="5186"/>
                  </a:lnTo>
                  <a:lnTo>
                    <a:pt x="353396" y="4813"/>
                  </a:lnTo>
                  <a:close/>
                </a:path>
                <a:path w="812164" h="76835">
                  <a:moveTo>
                    <a:pt x="403469" y="22870"/>
                  </a:moveTo>
                  <a:lnTo>
                    <a:pt x="399855" y="22870"/>
                  </a:lnTo>
                  <a:lnTo>
                    <a:pt x="398419" y="23125"/>
                  </a:lnTo>
                  <a:lnTo>
                    <a:pt x="387248" y="31233"/>
                  </a:lnTo>
                  <a:lnTo>
                    <a:pt x="386708" y="31986"/>
                  </a:lnTo>
                  <a:lnTo>
                    <a:pt x="385033" y="44297"/>
                  </a:lnTo>
                  <a:lnTo>
                    <a:pt x="385168" y="44952"/>
                  </a:lnTo>
                  <a:lnTo>
                    <a:pt x="386373" y="48585"/>
                  </a:lnTo>
                  <a:lnTo>
                    <a:pt x="387122" y="50057"/>
                  </a:lnTo>
                  <a:lnTo>
                    <a:pt x="389214" y="53005"/>
                  </a:lnTo>
                  <a:lnTo>
                    <a:pt x="390899" y="54665"/>
                  </a:lnTo>
                  <a:lnTo>
                    <a:pt x="391090" y="54665"/>
                  </a:lnTo>
                  <a:lnTo>
                    <a:pt x="393358" y="56220"/>
                  </a:lnTo>
                  <a:lnTo>
                    <a:pt x="395420" y="57160"/>
                  </a:lnTo>
                  <a:lnTo>
                    <a:pt x="395716" y="57160"/>
                  </a:lnTo>
                  <a:lnTo>
                    <a:pt x="398113" y="57815"/>
                  </a:lnTo>
                  <a:lnTo>
                    <a:pt x="399837" y="58003"/>
                  </a:lnTo>
                  <a:lnTo>
                    <a:pt x="405096" y="58003"/>
                  </a:lnTo>
                  <a:lnTo>
                    <a:pt x="407930" y="57419"/>
                  </a:lnTo>
                  <a:lnTo>
                    <a:pt x="412988" y="55086"/>
                  </a:lnTo>
                  <a:lnTo>
                    <a:pt x="415437" y="53207"/>
                  </a:lnTo>
                  <a:lnTo>
                    <a:pt x="416481" y="52056"/>
                  </a:lnTo>
                  <a:lnTo>
                    <a:pt x="404290" y="52056"/>
                  </a:lnTo>
                  <a:lnTo>
                    <a:pt x="400856" y="50914"/>
                  </a:lnTo>
                  <a:lnTo>
                    <a:pt x="394153" y="36899"/>
                  </a:lnTo>
                  <a:lnTo>
                    <a:pt x="417744" y="36899"/>
                  </a:lnTo>
                  <a:lnTo>
                    <a:pt x="417704" y="35279"/>
                  </a:lnTo>
                  <a:lnTo>
                    <a:pt x="417508" y="34207"/>
                  </a:lnTo>
                  <a:lnTo>
                    <a:pt x="394362" y="34207"/>
                  </a:lnTo>
                  <a:lnTo>
                    <a:pt x="394474" y="32547"/>
                  </a:lnTo>
                  <a:lnTo>
                    <a:pt x="394545" y="31499"/>
                  </a:lnTo>
                  <a:lnTo>
                    <a:pt x="395360" y="29372"/>
                  </a:lnTo>
                  <a:lnTo>
                    <a:pt x="398260" y="26193"/>
                  </a:lnTo>
                  <a:lnTo>
                    <a:pt x="399880" y="25405"/>
                  </a:lnTo>
                  <a:lnTo>
                    <a:pt x="411360" y="25405"/>
                  </a:lnTo>
                  <a:lnTo>
                    <a:pt x="409913" y="24400"/>
                  </a:lnTo>
                  <a:lnTo>
                    <a:pt x="408614" y="23842"/>
                  </a:lnTo>
                  <a:lnTo>
                    <a:pt x="405753" y="23125"/>
                  </a:lnTo>
                  <a:lnTo>
                    <a:pt x="406151" y="23125"/>
                  </a:lnTo>
                  <a:lnTo>
                    <a:pt x="403469" y="22870"/>
                  </a:lnTo>
                  <a:close/>
                </a:path>
                <a:path w="812164" h="76835">
                  <a:moveTo>
                    <a:pt x="380455" y="54665"/>
                  </a:moveTo>
                  <a:lnTo>
                    <a:pt x="359557" y="54665"/>
                  </a:lnTo>
                  <a:lnTo>
                    <a:pt x="359229" y="54827"/>
                  </a:lnTo>
                  <a:lnTo>
                    <a:pt x="359273" y="57160"/>
                  </a:lnTo>
                  <a:lnTo>
                    <a:pt x="380455" y="57160"/>
                  </a:lnTo>
                  <a:lnTo>
                    <a:pt x="380455" y="54665"/>
                  </a:lnTo>
                  <a:close/>
                </a:path>
                <a:path w="812164" h="76835">
                  <a:moveTo>
                    <a:pt x="373579" y="28900"/>
                  </a:moveTo>
                  <a:lnTo>
                    <a:pt x="364780" y="28900"/>
                  </a:lnTo>
                  <a:lnTo>
                    <a:pt x="364889" y="36899"/>
                  </a:lnTo>
                  <a:lnTo>
                    <a:pt x="365003" y="52307"/>
                  </a:lnTo>
                  <a:lnTo>
                    <a:pt x="359308" y="54665"/>
                  </a:lnTo>
                  <a:lnTo>
                    <a:pt x="381807" y="54665"/>
                  </a:lnTo>
                  <a:lnTo>
                    <a:pt x="371873" y="53592"/>
                  </a:lnTo>
                  <a:lnTo>
                    <a:pt x="375119" y="53592"/>
                  </a:lnTo>
                  <a:lnTo>
                    <a:pt x="373810" y="52307"/>
                  </a:lnTo>
                  <a:lnTo>
                    <a:pt x="373697" y="51587"/>
                  </a:lnTo>
                  <a:lnTo>
                    <a:pt x="373579" y="28900"/>
                  </a:lnTo>
                  <a:close/>
                </a:path>
                <a:path w="812164" h="76835">
                  <a:moveTo>
                    <a:pt x="415382" y="48718"/>
                  </a:moveTo>
                  <a:lnTo>
                    <a:pt x="407392" y="52056"/>
                  </a:lnTo>
                  <a:lnTo>
                    <a:pt x="416481" y="52056"/>
                  </a:lnTo>
                  <a:lnTo>
                    <a:pt x="417794" y="50608"/>
                  </a:lnTo>
                  <a:lnTo>
                    <a:pt x="417170" y="50057"/>
                  </a:lnTo>
                  <a:lnTo>
                    <a:pt x="416351" y="49413"/>
                  </a:lnTo>
                  <a:lnTo>
                    <a:pt x="415382" y="48718"/>
                  </a:lnTo>
                  <a:close/>
                </a:path>
                <a:path w="812164" h="76835">
                  <a:moveTo>
                    <a:pt x="417744" y="36899"/>
                  </a:moveTo>
                  <a:lnTo>
                    <a:pt x="403988" y="36899"/>
                  </a:lnTo>
                  <a:lnTo>
                    <a:pt x="414716" y="37382"/>
                  </a:lnTo>
                  <a:lnTo>
                    <a:pt x="417755" y="37382"/>
                  </a:lnTo>
                  <a:lnTo>
                    <a:pt x="417744" y="36899"/>
                  </a:lnTo>
                  <a:close/>
                </a:path>
                <a:path w="812164" h="76835">
                  <a:moveTo>
                    <a:pt x="411360" y="25405"/>
                  </a:moveTo>
                  <a:lnTo>
                    <a:pt x="402879" y="25405"/>
                  </a:lnTo>
                  <a:lnTo>
                    <a:pt x="404074" y="25786"/>
                  </a:lnTo>
                  <a:lnTo>
                    <a:pt x="406439" y="27320"/>
                  </a:lnTo>
                  <a:lnTo>
                    <a:pt x="407300" y="28378"/>
                  </a:lnTo>
                  <a:lnTo>
                    <a:pt x="408232" y="30632"/>
                  </a:lnTo>
                  <a:lnTo>
                    <a:pt x="408455" y="31233"/>
                  </a:lnTo>
                  <a:lnTo>
                    <a:pt x="408509" y="31499"/>
                  </a:lnTo>
                  <a:lnTo>
                    <a:pt x="408608" y="31986"/>
                  </a:lnTo>
                  <a:lnTo>
                    <a:pt x="408722" y="32547"/>
                  </a:lnTo>
                  <a:lnTo>
                    <a:pt x="408755" y="34207"/>
                  </a:lnTo>
                  <a:lnTo>
                    <a:pt x="417508" y="34207"/>
                  </a:lnTo>
                  <a:lnTo>
                    <a:pt x="412488" y="26193"/>
                  </a:lnTo>
                  <a:lnTo>
                    <a:pt x="411360" y="25405"/>
                  </a:lnTo>
                  <a:close/>
                </a:path>
                <a:path w="812164" h="76835">
                  <a:moveTo>
                    <a:pt x="380273" y="24857"/>
                  </a:moveTo>
                  <a:lnTo>
                    <a:pt x="364518" y="24857"/>
                  </a:lnTo>
                  <a:lnTo>
                    <a:pt x="361154" y="25124"/>
                  </a:lnTo>
                  <a:lnTo>
                    <a:pt x="359953" y="25124"/>
                  </a:lnTo>
                  <a:lnTo>
                    <a:pt x="359578" y="25577"/>
                  </a:lnTo>
                  <a:lnTo>
                    <a:pt x="359513" y="25786"/>
                  </a:lnTo>
                  <a:lnTo>
                    <a:pt x="359431" y="28900"/>
                  </a:lnTo>
                  <a:lnTo>
                    <a:pt x="372801" y="28900"/>
                  </a:lnTo>
                  <a:lnTo>
                    <a:pt x="375380" y="28378"/>
                  </a:lnTo>
                  <a:lnTo>
                    <a:pt x="380570" y="28378"/>
                  </a:lnTo>
                  <a:lnTo>
                    <a:pt x="380563" y="25124"/>
                  </a:lnTo>
                  <a:lnTo>
                    <a:pt x="380273" y="24857"/>
                  </a:lnTo>
                  <a:close/>
                </a:path>
                <a:path w="812164" h="76835">
                  <a:moveTo>
                    <a:pt x="383040" y="3901"/>
                  </a:moveTo>
                  <a:lnTo>
                    <a:pt x="379018" y="3901"/>
                  </a:lnTo>
                  <a:lnTo>
                    <a:pt x="377201" y="4222"/>
                  </a:lnTo>
                  <a:lnTo>
                    <a:pt x="364693" y="24857"/>
                  </a:lnTo>
                  <a:lnTo>
                    <a:pt x="373538" y="24857"/>
                  </a:lnTo>
                  <a:lnTo>
                    <a:pt x="373660" y="13225"/>
                  </a:lnTo>
                  <a:lnTo>
                    <a:pt x="374047" y="11202"/>
                  </a:lnTo>
                  <a:lnTo>
                    <a:pt x="374124" y="10814"/>
                  </a:lnTo>
                  <a:lnTo>
                    <a:pt x="374557" y="9842"/>
                  </a:lnTo>
                  <a:lnTo>
                    <a:pt x="375804" y="8520"/>
                  </a:lnTo>
                  <a:lnTo>
                    <a:pt x="376524" y="8200"/>
                  </a:lnTo>
                  <a:lnTo>
                    <a:pt x="389098" y="8200"/>
                  </a:lnTo>
                  <a:lnTo>
                    <a:pt x="388242" y="6457"/>
                  </a:lnTo>
                  <a:lnTo>
                    <a:pt x="387277" y="5507"/>
                  </a:lnTo>
                  <a:lnTo>
                    <a:pt x="384677" y="4222"/>
                  </a:lnTo>
                  <a:lnTo>
                    <a:pt x="383040" y="3901"/>
                  </a:lnTo>
                  <a:close/>
                </a:path>
                <a:path w="812164" h="76835">
                  <a:moveTo>
                    <a:pt x="389098" y="8200"/>
                  </a:moveTo>
                  <a:lnTo>
                    <a:pt x="378054" y="8200"/>
                  </a:lnTo>
                  <a:lnTo>
                    <a:pt x="378619" y="8362"/>
                  </a:lnTo>
                  <a:lnTo>
                    <a:pt x="379544" y="9126"/>
                  </a:lnTo>
                  <a:lnTo>
                    <a:pt x="380070" y="9842"/>
                  </a:lnTo>
                  <a:lnTo>
                    <a:pt x="381473" y="12185"/>
                  </a:lnTo>
                  <a:lnTo>
                    <a:pt x="381596" y="12391"/>
                  </a:lnTo>
                  <a:lnTo>
                    <a:pt x="382248" y="13225"/>
                  </a:lnTo>
                  <a:lnTo>
                    <a:pt x="382784" y="13625"/>
                  </a:lnTo>
                  <a:lnTo>
                    <a:pt x="383562" y="14165"/>
                  </a:lnTo>
                  <a:lnTo>
                    <a:pt x="384353" y="14432"/>
                  </a:lnTo>
                  <a:lnTo>
                    <a:pt x="386225" y="14432"/>
                  </a:lnTo>
                  <a:lnTo>
                    <a:pt x="387205" y="13981"/>
                  </a:lnTo>
                  <a:lnTo>
                    <a:pt x="388972" y="12185"/>
                  </a:lnTo>
                  <a:lnTo>
                    <a:pt x="389419" y="11202"/>
                  </a:lnTo>
                  <a:lnTo>
                    <a:pt x="389380" y="9126"/>
                  </a:lnTo>
                  <a:lnTo>
                    <a:pt x="389215" y="8520"/>
                  </a:lnTo>
                  <a:lnTo>
                    <a:pt x="389098" y="8200"/>
                  </a:lnTo>
                  <a:close/>
                </a:path>
                <a:path w="812164" h="76835">
                  <a:moveTo>
                    <a:pt x="435974" y="4060"/>
                  </a:moveTo>
                  <a:lnTo>
                    <a:pt x="433800" y="4060"/>
                  </a:lnTo>
                  <a:lnTo>
                    <a:pt x="432597" y="4946"/>
                  </a:lnTo>
                  <a:lnTo>
                    <a:pt x="430855" y="5810"/>
                  </a:lnTo>
                  <a:lnTo>
                    <a:pt x="426300" y="7498"/>
                  </a:lnTo>
                  <a:lnTo>
                    <a:pt x="424104" y="8041"/>
                  </a:lnTo>
                  <a:lnTo>
                    <a:pt x="421989" y="8282"/>
                  </a:lnTo>
                  <a:lnTo>
                    <a:pt x="422024" y="10490"/>
                  </a:lnTo>
                  <a:lnTo>
                    <a:pt x="422874" y="10692"/>
                  </a:lnTo>
                  <a:lnTo>
                    <a:pt x="424907" y="10692"/>
                  </a:lnTo>
                  <a:lnTo>
                    <a:pt x="425912" y="10972"/>
                  </a:lnTo>
                  <a:lnTo>
                    <a:pt x="426851" y="11537"/>
                  </a:lnTo>
                  <a:lnTo>
                    <a:pt x="427197" y="12581"/>
                  </a:lnTo>
                  <a:lnTo>
                    <a:pt x="427279" y="13333"/>
                  </a:lnTo>
                  <a:lnTo>
                    <a:pt x="427373" y="14204"/>
                  </a:lnTo>
                  <a:lnTo>
                    <a:pt x="427489" y="27294"/>
                  </a:lnTo>
                  <a:lnTo>
                    <a:pt x="427532" y="51587"/>
                  </a:lnTo>
                  <a:lnTo>
                    <a:pt x="427387" y="52362"/>
                  </a:lnTo>
                  <a:lnTo>
                    <a:pt x="427265" y="53005"/>
                  </a:lnTo>
                  <a:lnTo>
                    <a:pt x="426459" y="54049"/>
                  </a:lnTo>
                  <a:lnTo>
                    <a:pt x="425401" y="54330"/>
                  </a:lnTo>
                  <a:lnTo>
                    <a:pt x="422148" y="54705"/>
                  </a:lnTo>
                  <a:lnTo>
                    <a:pt x="422434" y="54705"/>
                  </a:lnTo>
                  <a:lnTo>
                    <a:pt x="421816" y="54907"/>
                  </a:lnTo>
                  <a:lnTo>
                    <a:pt x="421225" y="55309"/>
                  </a:lnTo>
                  <a:lnTo>
                    <a:pt x="421390" y="57199"/>
                  </a:lnTo>
                  <a:lnTo>
                    <a:pt x="442285" y="57199"/>
                  </a:lnTo>
                  <a:lnTo>
                    <a:pt x="442163" y="54705"/>
                  </a:lnTo>
                  <a:lnTo>
                    <a:pt x="439052" y="54330"/>
                  </a:lnTo>
                  <a:lnTo>
                    <a:pt x="438128" y="54330"/>
                  </a:lnTo>
                  <a:lnTo>
                    <a:pt x="437227" y="54049"/>
                  </a:lnTo>
                  <a:lnTo>
                    <a:pt x="436777" y="53661"/>
                  </a:lnTo>
                  <a:lnTo>
                    <a:pt x="436403" y="53178"/>
                  </a:lnTo>
                  <a:lnTo>
                    <a:pt x="436215" y="52362"/>
                  </a:lnTo>
                  <a:lnTo>
                    <a:pt x="436096" y="12581"/>
                  </a:lnTo>
                  <a:lnTo>
                    <a:pt x="435974" y="4060"/>
                  </a:lnTo>
                  <a:close/>
                </a:path>
                <a:path w="812164" h="76835">
                  <a:moveTo>
                    <a:pt x="469673" y="22830"/>
                  </a:moveTo>
                  <a:lnTo>
                    <a:pt x="461495" y="22830"/>
                  </a:lnTo>
                  <a:lnTo>
                    <a:pt x="459309" y="23107"/>
                  </a:lnTo>
                  <a:lnTo>
                    <a:pt x="445377" y="43451"/>
                  </a:lnTo>
                  <a:lnTo>
                    <a:pt x="445870" y="45769"/>
                  </a:lnTo>
                  <a:lnTo>
                    <a:pt x="445936" y="46079"/>
                  </a:lnTo>
                  <a:lnTo>
                    <a:pt x="446007" y="46414"/>
                  </a:lnTo>
                  <a:lnTo>
                    <a:pt x="448495" y="51184"/>
                  </a:lnTo>
                  <a:lnTo>
                    <a:pt x="450576" y="53315"/>
                  </a:lnTo>
                  <a:lnTo>
                    <a:pt x="456389" y="57063"/>
                  </a:lnTo>
                  <a:lnTo>
                    <a:pt x="459936" y="58003"/>
                  </a:lnTo>
                  <a:lnTo>
                    <a:pt x="467838" y="58003"/>
                  </a:lnTo>
                  <a:lnTo>
                    <a:pt x="471106" y="57210"/>
                  </a:lnTo>
                  <a:lnTo>
                    <a:pt x="474635" y="55227"/>
                  </a:lnTo>
                  <a:lnTo>
                    <a:pt x="462478" y="55227"/>
                  </a:lnTo>
                  <a:lnTo>
                    <a:pt x="461073" y="54907"/>
                  </a:lnTo>
                  <a:lnTo>
                    <a:pt x="455439" y="33846"/>
                  </a:lnTo>
                  <a:lnTo>
                    <a:pt x="456040" y="31344"/>
                  </a:lnTo>
                  <a:lnTo>
                    <a:pt x="456093" y="31125"/>
                  </a:lnTo>
                  <a:lnTo>
                    <a:pt x="456213" y="30624"/>
                  </a:lnTo>
                  <a:lnTo>
                    <a:pt x="456328" y="30145"/>
                  </a:lnTo>
                  <a:lnTo>
                    <a:pt x="457272" y="28446"/>
                  </a:lnTo>
                  <a:lnTo>
                    <a:pt x="459982" y="26142"/>
                  </a:lnTo>
                  <a:lnTo>
                    <a:pt x="461685" y="25566"/>
                  </a:lnTo>
                  <a:lnTo>
                    <a:pt x="475071" y="25566"/>
                  </a:lnTo>
                  <a:lnTo>
                    <a:pt x="474037" y="24479"/>
                  </a:lnTo>
                  <a:lnTo>
                    <a:pt x="469673" y="22830"/>
                  </a:lnTo>
                  <a:close/>
                </a:path>
                <a:path w="812164" h="76835">
                  <a:moveTo>
                    <a:pt x="475071" y="25566"/>
                  </a:moveTo>
                  <a:lnTo>
                    <a:pt x="466380" y="25566"/>
                  </a:lnTo>
                  <a:lnTo>
                    <a:pt x="468496" y="26578"/>
                  </a:lnTo>
                  <a:lnTo>
                    <a:pt x="471708" y="30624"/>
                  </a:lnTo>
                  <a:lnTo>
                    <a:pt x="472458" y="33846"/>
                  </a:lnTo>
                  <a:lnTo>
                    <a:pt x="472376" y="45006"/>
                  </a:lnTo>
                  <a:lnTo>
                    <a:pt x="472258" y="46079"/>
                  </a:lnTo>
                  <a:lnTo>
                    <a:pt x="471359" y="50165"/>
                  </a:lnTo>
                  <a:lnTo>
                    <a:pt x="470393" y="52113"/>
                  </a:lnTo>
                  <a:lnTo>
                    <a:pt x="467715" y="54604"/>
                  </a:lnTo>
                  <a:lnTo>
                    <a:pt x="466067" y="55227"/>
                  </a:lnTo>
                  <a:lnTo>
                    <a:pt x="474635" y="55227"/>
                  </a:lnTo>
                  <a:lnTo>
                    <a:pt x="482281" y="37691"/>
                  </a:lnTo>
                  <a:lnTo>
                    <a:pt x="481860" y="35661"/>
                  </a:lnTo>
                  <a:lnTo>
                    <a:pt x="480167" y="31344"/>
                  </a:lnTo>
                  <a:lnTo>
                    <a:pt x="478890" y="29437"/>
                  </a:lnTo>
                  <a:lnTo>
                    <a:pt x="477173" y="27777"/>
                  </a:lnTo>
                  <a:lnTo>
                    <a:pt x="475071" y="25566"/>
                  </a:lnTo>
                  <a:close/>
                </a:path>
                <a:path w="812164" h="76835">
                  <a:moveTo>
                    <a:pt x="529876" y="53743"/>
                  </a:moveTo>
                  <a:lnTo>
                    <a:pt x="515804" y="53743"/>
                  </a:lnTo>
                  <a:lnTo>
                    <a:pt x="515881" y="58243"/>
                  </a:lnTo>
                  <a:lnTo>
                    <a:pt x="517179" y="58243"/>
                  </a:lnTo>
                  <a:lnTo>
                    <a:pt x="517701" y="58027"/>
                  </a:lnTo>
                  <a:lnTo>
                    <a:pt x="518458" y="57599"/>
                  </a:lnTo>
                  <a:lnTo>
                    <a:pt x="519961" y="56796"/>
                  </a:lnTo>
                  <a:lnTo>
                    <a:pt x="522622" y="56127"/>
                  </a:lnTo>
                  <a:lnTo>
                    <a:pt x="526493" y="55659"/>
                  </a:lnTo>
                  <a:lnTo>
                    <a:pt x="526805" y="55659"/>
                  </a:lnTo>
                  <a:lnTo>
                    <a:pt x="528652" y="55335"/>
                  </a:lnTo>
                  <a:lnTo>
                    <a:pt x="529747" y="55068"/>
                  </a:lnTo>
                  <a:lnTo>
                    <a:pt x="529937" y="54585"/>
                  </a:lnTo>
                  <a:lnTo>
                    <a:pt x="529876" y="53743"/>
                  </a:lnTo>
                  <a:close/>
                </a:path>
                <a:path w="812164" h="76835">
                  <a:moveTo>
                    <a:pt x="509997" y="23352"/>
                  </a:moveTo>
                  <a:lnTo>
                    <a:pt x="504831" y="23352"/>
                  </a:lnTo>
                  <a:lnTo>
                    <a:pt x="502607" y="23568"/>
                  </a:lnTo>
                  <a:lnTo>
                    <a:pt x="488391" y="34704"/>
                  </a:lnTo>
                  <a:lnTo>
                    <a:pt x="488391" y="43249"/>
                  </a:lnTo>
                  <a:lnTo>
                    <a:pt x="500969" y="57440"/>
                  </a:lnTo>
                  <a:lnTo>
                    <a:pt x="506249" y="57440"/>
                  </a:lnTo>
                  <a:lnTo>
                    <a:pt x="507942" y="57232"/>
                  </a:lnTo>
                  <a:lnTo>
                    <a:pt x="510886" y="56400"/>
                  </a:lnTo>
                  <a:lnTo>
                    <a:pt x="512521" y="55659"/>
                  </a:lnTo>
                  <a:lnTo>
                    <a:pt x="514901" y="54236"/>
                  </a:lnTo>
                  <a:lnTo>
                    <a:pt x="515804" y="53743"/>
                  </a:lnTo>
                  <a:lnTo>
                    <a:pt x="529876" y="53743"/>
                  </a:lnTo>
                  <a:lnTo>
                    <a:pt x="529829" y="53099"/>
                  </a:lnTo>
                  <a:lnTo>
                    <a:pt x="510306" y="53099"/>
                  </a:lnTo>
                  <a:lnTo>
                    <a:pt x="505606" y="52548"/>
                  </a:lnTo>
                  <a:lnTo>
                    <a:pt x="505341" y="52548"/>
                  </a:lnTo>
                  <a:lnTo>
                    <a:pt x="502858" y="51177"/>
                  </a:lnTo>
                  <a:lnTo>
                    <a:pt x="499158" y="46540"/>
                  </a:lnTo>
                  <a:lnTo>
                    <a:pt x="498254" y="43249"/>
                  </a:lnTo>
                  <a:lnTo>
                    <a:pt x="498239" y="37007"/>
                  </a:lnTo>
                  <a:lnTo>
                    <a:pt x="498515" y="35467"/>
                  </a:lnTo>
                  <a:lnTo>
                    <a:pt x="506300" y="26449"/>
                  </a:lnTo>
                  <a:lnTo>
                    <a:pt x="515586" y="26449"/>
                  </a:lnTo>
                  <a:lnTo>
                    <a:pt x="512801" y="24361"/>
                  </a:lnTo>
                  <a:lnTo>
                    <a:pt x="509997" y="23352"/>
                  </a:lnTo>
                  <a:close/>
                </a:path>
                <a:path w="812164" h="76835">
                  <a:moveTo>
                    <a:pt x="523357" y="52548"/>
                  </a:moveTo>
                  <a:lnTo>
                    <a:pt x="512536" y="52548"/>
                  </a:lnTo>
                  <a:lnTo>
                    <a:pt x="509762" y="53099"/>
                  </a:lnTo>
                  <a:lnTo>
                    <a:pt x="531094" y="53099"/>
                  </a:lnTo>
                  <a:lnTo>
                    <a:pt x="523357" y="52548"/>
                  </a:lnTo>
                  <a:close/>
                </a:path>
                <a:path w="812164" h="76835">
                  <a:moveTo>
                    <a:pt x="524247" y="3710"/>
                  </a:moveTo>
                  <a:lnTo>
                    <a:pt x="522914" y="3710"/>
                  </a:lnTo>
                  <a:lnTo>
                    <a:pt x="518137" y="4827"/>
                  </a:lnTo>
                  <a:lnTo>
                    <a:pt x="516765" y="5104"/>
                  </a:lnTo>
                  <a:lnTo>
                    <a:pt x="514436" y="5643"/>
                  </a:lnTo>
                  <a:lnTo>
                    <a:pt x="512232" y="6029"/>
                  </a:lnTo>
                  <a:lnTo>
                    <a:pt x="510605" y="6029"/>
                  </a:lnTo>
                  <a:lnTo>
                    <a:pt x="510099" y="6191"/>
                  </a:lnTo>
                  <a:lnTo>
                    <a:pt x="510099" y="8121"/>
                  </a:lnTo>
                  <a:lnTo>
                    <a:pt x="510713" y="8416"/>
                  </a:lnTo>
                  <a:lnTo>
                    <a:pt x="512024" y="8696"/>
                  </a:lnTo>
                  <a:lnTo>
                    <a:pt x="513529" y="8696"/>
                  </a:lnTo>
                  <a:lnTo>
                    <a:pt x="514235" y="9085"/>
                  </a:lnTo>
                  <a:lnTo>
                    <a:pt x="515332" y="11012"/>
                  </a:lnTo>
                  <a:lnTo>
                    <a:pt x="515682" y="13881"/>
                  </a:lnTo>
                  <a:lnTo>
                    <a:pt x="515682" y="18409"/>
                  </a:lnTo>
                  <a:lnTo>
                    <a:pt x="515523" y="22711"/>
                  </a:lnTo>
                  <a:lnTo>
                    <a:pt x="515479" y="26449"/>
                  </a:lnTo>
                  <a:lnTo>
                    <a:pt x="509544" y="26449"/>
                  </a:lnTo>
                  <a:lnTo>
                    <a:pt x="511300" y="27078"/>
                  </a:lnTo>
                  <a:lnTo>
                    <a:pt x="514194" y="29598"/>
                  </a:lnTo>
                  <a:lnTo>
                    <a:pt x="515087" y="31460"/>
                  </a:lnTo>
                  <a:lnTo>
                    <a:pt x="515533" y="34704"/>
                  </a:lnTo>
                  <a:lnTo>
                    <a:pt x="515638" y="35467"/>
                  </a:lnTo>
                  <a:lnTo>
                    <a:pt x="515721" y="50727"/>
                  </a:lnTo>
                  <a:lnTo>
                    <a:pt x="514594" y="51450"/>
                  </a:lnTo>
                  <a:lnTo>
                    <a:pt x="513529" y="52001"/>
                  </a:lnTo>
                  <a:lnTo>
                    <a:pt x="512061" y="52548"/>
                  </a:lnTo>
                  <a:lnTo>
                    <a:pt x="525208" y="52548"/>
                  </a:lnTo>
                  <a:lnTo>
                    <a:pt x="524721" y="52254"/>
                  </a:lnTo>
                  <a:lnTo>
                    <a:pt x="524645" y="49762"/>
                  </a:lnTo>
                  <a:lnTo>
                    <a:pt x="524523" y="42152"/>
                  </a:lnTo>
                  <a:lnTo>
                    <a:pt x="524404" y="4262"/>
                  </a:lnTo>
                  <a:lnTo>
                    <a:pt x="524247" y="3710"/>
                  </a:lnTo>
                  <a:close/>
                </a:path>
                <a:path w="812164" h="76835">
                  <a:moveTo>
                    <a:pt x="546188" y="24518"/>
                  </a:moveTo>
                  <a:lnTo>
                    <a:pt x="532602" y="24518"/>
                  </a:lnTo>
                  <a:lnTo>
                    <a:pt x="532602" y="27334"/>
                  </a:lnTo>
                  <a:lnTo>
                    <a:pt x="533233" y="27334"/>
                  </a:lnTo>
                  <a:lnTo>
                    <a:pt x="534399" y="27640"/>
                  </a:lnTo>
                  <a:lnTo>
                    <a:pt x="534568" y="27640"/>
                  </a:lnTo>
                  <a:lnTo>
                    <a:pt x="537058" y="28058"/>
                  </a:lnTo>
                  <a:lnTo>
                    <a:pt x="536774" y="28058"/>
                  </a:lnTo>
                  <a:lnTo>
                    <a:pt x="537329" y="28299"/>
                  </a:lnTo>
                  <a:lnTo>
                    <a:pt x="537187" y="28299"/>
                  </a:lnTo>
                  <a:lnTo>
                    <a:pt x="537386" y="28674"/>
                  </a:lnTo>
                  <a:lnTo>
                    <a:pt x="537519" y="29076"/>
                  </a:lnTo>
                  <a:lnTo>
                    <a:pt x="537554" y="49185"/>
                  </a:lnTo>
                  <a:lnTo>
                    <a:pt x="537664" y="50338"/>
                  </a:lnTo>
                  <a:lnTo>
                    <a:pt x="537733" y="50820"/>
                  </a:lnTo>
                  <a:lnTo>
                    <a:pt x="537872" y="51371"/>
                  </a:lnTo>
                  <a:lnTo>
                    <a:pt x="537957" y="51710"/>
                  </a:lnTo>
                  <a:lnTo>
                    <a:pt x="543938" y="57595"/>
                  </a:lnTo>
                  <a:lnTo>
                    <a:pt x="544154" y="57595"/>
                  </a:lnTo>
                  <a:lnTo>
                    <a:pt x="545849" y="58003"/>
                  </a:lnTo>
                  <a:lnTo>
                    <a:pt x="549531" y="58003"/>
                  </a:lnTo>
                  <a:lnTo>
                    <a:pt x="551494" y="57595"/>
                  </a:lnTo>
                  <a:lnTo>
                    <a:pt x="554871" y="56120"/>
                  </a:lnTo>
                  <a:lnTo>
                    <a:pt x="556894" y="54705"/>
                  </a:lnTo>
                  <a:lnTo>
                    <a:pt x="558574" y="53218"/>
                  </a:lnTo>
                  <a:lnTo>
                    <a:pt x="550533" y="53218"/>
                  </a:lnTo>
                  <a:lnTo>
                    <a:pt x="549439" y="52919"/>
                  </a:lnTo>
                  <a:lnTo>
                    <a:pt x="547642" y="51710"/>
                  </a:lnTo>
                  <a:lnTo>
                    <a:pt x="546999" y="50820"/>
                  </a:lnTo>
                  <a:lnTo>
                    <a:pt x="546595" y="49640"/>
                  </a:lnTo>
                  <a:lnTo>
                    <a:pt x="546507" y="49185"/>
                  </a:lnTo>
                  <a:lnTo>
                    <a:pt x="546417" y="48718"/>
                  </a:lnTo>
                  <a:lnTo>
                    <a:pt x="546296" y="48088"/>
                  </a:lnTo>
                  <a:lnTo>
                    <a:pt x="546188" y="24518"/>
                  </a:lnTo>
                  <a:close/>
                </a:path>
                <a:path w="812164" h="76835">
                  <a:moveTo>
                    <a:pt x="569667" y="51371"/>
                  </a:moveTo>
                  <a:lnTo>
                    <a:pt x="560660" y="51371"/>
                  </a:lnTo>
                  <a:lnTo>
                    <a:pt x="560700" y="58003"/>
                  </a:lnTo>
                  <a:lnTo>
                    <a:pt x="562308" y="58003"/>
                  </a:lnTo>
                  <a:lnTo>
                    <a:pt x="565707" y="56742"/>
                  </a:lnTo>
                  <a:lnTo>
                    <a:pt x="568843" y="55792"/>
                  </a:lnTo>
                  <a:lnTo>
                    <a:pt x="572327" y="55015"/>
                  </a:lnTo>
                  <a:lnTo>
                    <a:pt x="574765" y="55015"/>
                  </a:lnTo>
                  <a:lnTo>
                    <a:pt x="574765" y="52376"/>
                  </a:lnTo>
                  <a:lnTo>
                    <a:pt x="570237" y="52376"/>
                  </a:lnTo>
                  <a:lnTo>
                    <a:pt x="569740" y="51710"/>
                  </a:lnTo>
                  <a:lnTo>
                    <a:pt x="569667" y="51371"/>
                  </a:lnTo>
                  <a:close/>
                </a:path>
                <a:path w="812164" h="76835">
                  <a:moveTo>
                    <a:pt x="569739" y="24518"/>
                  </a:moveTo>
                  <a:lnTo>
                    <a:pt x="555153" y="24518"/>
                  </a:lnTo>
                  <a:lnTo>
                    <a:pt x="555196" y="27334"/>
                  </a:lnTo>
                  <a:lnTo>
                    <a:pt x="555635" y="27334"/>
                  </a:lnTo>
                  <a:lnTo>
                    <a:pt x="559794" y="27640"/>
                  </a:lnTo>
                  <a:lnTo>
                    <a:pt x="559483" y="27640"/>
                  </a:lnTo>
                  <a:lnTo>
                    <a:pt x="560944" y="28058"/>
                  </a:lnTo>
                  <a:lnTo>
                    <a:pt x="560636" y="28058"/>
                  </a:lnTo>
                  <a:lnTo>
                    <a:pt x="561023" y="28299"/>
                  </a:lnTo>
                  <a:lnTo>
                    <a:pt x="561107" y="37663"/>
                  </a:lnTo>
                  <a:lnTo>
                    <a:pt x="560868" y="45957"/>
                  </a:lnTo>
                  <a:lnTo>
                    <a:pt x="560819" y="47674"/>
                  </a:lnTo>
                  <a:lnTo>
                    <a:pt x="560652" y="48088"/>
                  </a:lnTo>
                  <a:lnTo>
                    <a:pt x="560527" y="48398"/>
                  </a:lnTo>
                  <a:lnTo>
                    <a:pt x="553618" y="53218"/>
                  </a:lnTo>
                  <a:lnTo>
                    <a:pt x="558574" y="53218"/>
                  </a:lnTo>
                  <a:lnTo>
                    <a:pt x="560660" y="51371"/>
                  </a:lnTo>
                  <a:lnTo>
                    <a:pt x="569667" y="51371"/>
                  </a:lnTo>
                  <a:lnTo>
                    <a:pt x="569739" y="24518"/>
                  </a:lnTo>
                  <a:close/>
                </a:path>
                <a:path w="812164" h="76835">
                  <a:moveTo>
                    <a:pt x="594637" y="54143"/>
                  </a:moveTo>
                  <a:lnTo>
                    <a:pt x="581226" y="54143"/>
                  </a:lnTo>
                  <a:lnTo>
                    <a:pt x="579164" y="54493"/>
                  </a:lnTo>
                  <a:lnTo>
                    <a:pt x="578259" y="54827"/>
                  </a:lnTo>
                  <a:lnTo>
                    <a:pt x="577821" y="55029"/>
                  </a:lnTo>
                  <a:lnTo>
                    <a:pt x="577905" y="56487"/>
                  </a:lnTo>
                  <a:lnTo>
                    <a:pt x="577950" y="57279"/>
                  </a:lnTo>
                  <a:lnTo>
                    <a:pt x="607015" y="57279"/>
                  </a:lnTo>
                  <a:lnTo>
                    <a:pt x="579136" y="56969"/>
                  </a:lnTo>
                  <a:lnTo>
                    <a:pt x="596327" y="56969"/>
                  </a:lnTo>
                  <a:lnTo>
                    <a:pt x="596436" y="54827"/>
                  </a:lnTo>
                  <a:lnTo>
                    <a:pt x="596988" y="54827"/>
                  </a:lnTo>
                  <a:lnTo>
                    <a:pt x="594637" y="54143"/>
                  </a:lnTo>
                  <a:close/>
                </a:path>
                <a:path w="812164" h="76835">
                  <a:moveTo>
                    <a:pt x="596327" y="56969"/>
                  </a:moveTo>
                  <a:lnTo>
                    <a:pt x="581993" y="56969"/>
                  </a:lnTo>
                  <a:lnTo>
                    <a:pt x="575405" y="57279"/>
                  </a:lnTo>
                  <a:lnTo>
                    <a:pt x="596242" y="57279"/>
                  </a:lnTo>
                  <a:lnTo>
                    <a:pt x="596327" y="56969"/>
                  </a:lnTo>
                  <a:close/>
                </a:path>
                <a:path w="812164" h="76835">
                  <a:moveTo>
                    <a:pt x="620298" y="54827"/>
                  </a:moveTo>
                  <a:lnTo>
                    <a:pt x="601822" y="54827"/>
                  </a:lnTo>
                  <a:lnTo>
                    <a:pt x="601781" y="57279"/>
                  </a:lnTo>
                  <a:lnTo>
                    <a:pt x="602094" y="57279"/>
                  </a:lnTo>
                  <a:lnTo>
                    <a:pt x="608450" y="56796"/>
                  </a:lnTo>
                  <a:lnTo>
                    <a:pt x="620492" y="56796"/>
                  </a:lnTo>
                  <a:lnTo>
                    <a:pt x="620428" y="55029"/>
                  </a:lnTo>
                  <a:lnTo>
                    <a:pt x="620298" y="54827"/>
                  </a:lnTo>
                  <a:close/>
                </a:path>
                <a:path w="812164" h="76835">
                  <a:moveTo>
                    <a:pt x="620492" y="56796"/>
                  </a:moveTo>
                  <a:lnTo>
                    <a:pt x="613735" y="56796"/>
                  </a:lnTo>
                  <a:lnTo>
                    <a:pt x="620510" y="57279"/>
                  </a:lnTo>
                  <a:lnTo>
                    <a:pt x="620492" y="56796"/>
                  </a:lnTo>
                  <a:close/>
                </a:path>
                <a:path w="812164" h="76835">
                  <a:moveTo>
                    <a:pt x="617341" y="54143"/>
                  </a:moveTo>
                  <a:lnTo>
                    <a:pt x="606121" y="54143"/>
                  </a:lnTo>
                  <a:lnTo>
                    <a:pt x="604441" y="54493"/>
                  </a:lnTo>
                  <a:lnTo>
                    <a:pt x="604111" y="54493"/>
                  </a:lnTo>
                  <a:lnTo>
                    <a:pt x="601568" y="54827"/>
                  </a:lnTo>
                  <a:lnTo>
                    <a:pt x="621065" y="54827"/>
                  </a:lnTo>
                  <a:lnTo>
                    <a:pt x="617341" y="54143"/>
                  </a:lnTo>
                  <a:close/>
                </a:path>
                <a:path w="812164" h="76835">
                  <a:moveTo>
                    <a:pt x="591810" y="21023"/>
                  </a:moveTo>
                  <a:lnTo>
                    <a:pt x="589679" y="21182"/>
                  </a:lnTo>
                  <a:lnTo>
                    <a:pt x="588553" y="22579"/>
                  </a:lnTo>
                  <a:lnTo>
                    <a:pt x="587506" y="23615"/>
                  </a:lnTo>
                  <a:lnTo>
                    <a:pt x="586022" y="24651"/>
                  </a:lnTo>
                  <a:lnTo>
                    <a:pt x="585702" y="24922"/>
                  </a:lnTo>
                  <a:lnTo>
                    <a:pt x="585058" y="25285"/>
                  </a:lnTo>
                  <a:lnTo>
                    <a:pt x="584629" y="25497"/>
                  </a:lnTo>
                  <a:lnTo>
                    <a:pt x="583679" y="25872"/>
                  </a:lnTo>
                  <a:lnTo>
                    <a:pt x="582205" y="26409"/>
                  </a:lnTo>
                  <a:lnTo>
                    <a:pt x="577692" y="27546"/>
                  </a:lnTo>
                  <a:lnTo>
                    <a:pt x="578029" y="27546"/>
                  </a:lnTo>
                  <a:lnTo>
                    <a:pt x="578142" y="29364"/>
                  </a:lnTo>
                  <a:lnTo>
                    <a:pt x="579859" y="29853"/>
                  </a:lnTo>
                  <a:lnTo>
                    <a:pt x="581130" y="30375"/>
                  </a:lnTo>
                  <a:lnTo>
                    <a:pt x="582447" y="31311"/>
                  </a:lnTo>
                  <a:lnTo>
                    <a:pt x="582778" y="31715"/>
                  </a:lnTo>
                  <a:lnTo>
                    <a:pt x="583153" y="33187"/>
                  </a:lnTo>
                  <a:lnTo>
                    <a:pt x="583174" y="53045"/>
                  </a:lnTo>
                  <a:lnTo>
                    <a:pt x="582731" y="53541"/>
                  </a:lnTo>
                  <a:lnTo>
                    <a:pt x="581751" y="54143"/>
                  </a:lnTo>
                  <a:lnTo>
                    <a:pt x="594447" y="54143"/>
                  </a:lnTo>
                  <a:lnTo>
                    <a:pt x="593149" y="53541"/>
                  </a:lnTo>
                  <a:lnTo>
                    <a:pt x="592900" y="53541"/>
                  </a:lnTo>
                  <a:lnTo>
                    <a:pt x="592176" y="52362"/>
                  </a:lnTo>
                  <a:lnTo>
                    <a:pt x="591930" y="49787"/>
                  </a:lnTo>
                  <a:lnTo>
                    <a:pt x="591894" y="32118"/>
                  </a:lnTo>
                  <a:lnTo>
                    <a:pt x="592132" y="31863"/>
                  </a:lnTo>
                  <a:lnTo>
                    <a:pt x="593604" y="30524"/>
                  </a:lnTo>
                  <a:lnTo>
                    <a:pt x="595267" y="29364"/>
                  </a:lnTo>
                  <a:lnTo>
                    <a:pt x="597086" y="28501"/>
                  </a:lnTo>
                  <a:lnTo>
                    <a:pt x="591728" y="28501"/>
                  </a:lnTo>
                  <a:lnTo>
                    <a:pt x="591810" y="21023"/>
                  </a:lnTo>
                  <a:close/>
                </a:path>
                <a:path w="812164" h="76835">
                  <a:moveTo>
                    <a:pt x="615548" y="53714"/>
                  </a:moveTo>
                  <a:lnTo>
                    <a:pt x="607023" y="53714"/>
                  </a:lnTo>
                  <a:lnTo>
                    <a:pt x="605962" y="54143"/>
                  </a:lnTo>
                  <a:lnTo>
                    <a:pt x="617103" y="54143"/>
                  </a:lnTo>
                  <a:lnTo>
                    <a:pt x="615548" y="53714"/>
                  </a:lnTo>
                  <a:close/>
                </a:path>
                <a:path w="812164" h="76835">
                  <a:moveTo>
                    <a:pt x="614372" y="27546"/>
                  </a:moveTo>
                  <a:lnTo>
                    <a:pt x="603717" y="27546"/>
                  </a:lnTo>
                  <a:lnTo>
                    <a:pt x="605124" y="28501"/>
                  </a:lnTo>
                  <a:lnTo>
                    <a:pt x="606773" y="31715"/>
                  </a:lnTo>
                  <a:lnTo>
                    <a:pt x="606873" y="32118"/>
                  </a:lnTo>
                  <a:lnTo>
                    <a:pt x="606977" y="33187"/>
                  </a:lnTo>
                  <a:lnTo>
                    <a:pt x="607096" y="53045"/>
                  </a:lnTo>
                  <a:lnTo>
                    <a:pt x="606868" y="53541"/>
                  </a:lnTo>
                  <a:lnTo>
                    <a:pt x="606805" y="53714"/>
                  </a:lnTo>
                  <a:lnTo>
                    <a:pt x="616012" y="53714"/>
                  </a:lnTo>
                  <a:lnTo>
                    <a:pt x="615923" y="53541"/>
                  </a:lnTo>
                  <a:lnTo>
                    <a:pt x="615848" y="34113"/>
                  </a:lnTo>
                  <a:lnTo>
                    <a:pt x="615766" y="33187"/>
                  </a:lnTo>
                  <a:lnTo>
                    <a:pt x="615649" y="31863"/>
                  </a:lnTo>
                  <a:lnTo>
                    <a:pt x="615557" y="30819"/>
                  </a:lnTo>
                  <a:lnTo>
                    <a:pt x="614478" y="27838"/>
                  </a:lnTo>
                  <a:lnTo>
                    <a:pt x="614372" y="27546"/>
                  </a:lnTo>
                  <a:close/>
                </a:path>
                <a:path w="812164" h="76835">
                  <a:moveTo>
                    <a:pt x="607114" y="22993"/>
                  </a:moveTo>
                  <a:lnTo>
                    <a:pt x="602445" y="22993"/>
                  </a:lnTo>
                  <a:lnTo>
                    <a:pt x="599617" y="23615"/>
                  </a:lnTo>
                  <a:lnTo>
                    <a:pt x="599885" y="23615"/>
                  </a:lnTo>
                  <a:lnTo>
                    <a:pt x="596725" y="24922"/>
                  </a:lnTo>
                  <a:lnTo>
                    <a:pt x="595895" y="25285"/>
                  </a:lnTo>
                  <a:lnTo>
                    <a:pt x="593953" y="26570"/>
                  </a:lnTo>
                  <a:lnTo>
                    <a:pt x="591728" y="28501"/>
                  </a:lnTo>
                  <a:lnTo>
                    <a:pt x="597086" y="28501"/>
                  </a:lnTo>
                  <a:lnTo>
                    <a:pt x="598482" y="27838"/>
                  </a:lnTo>
                  <a:lnTo>
                    <a:pt x="599662" y="27546"/>
                  </a:lnTo>
                  <a:lnTo>
                    <a:pt x="614372" y="27546"/>
                  </a:lnTo>
                  <a:lnTo>
                    <a:pt x="613126" y="26107"/>
                  </a:lnTo>
                  <a:lnTo>
                    <a:pt x="609321" y="23615"/>
                  </a:lnTo>
                  <a:lnTo>
                    <a:pt x="607114" y="22993"/>
                  </a:lnTo>
                  <a:close/>
                </a:path>
                <a:path w="812164" h="76835">
                  <a:moveTo>
                    <a:pt x="695505" y="42166"/>
                  </a:moveTo>
                  <a:lnTo>
                    <a:pt x="691991" y="42166"/>
                  </a:lnTo>
                  <a:lnTo>
                    <a:pt x="691323" y="44175"/>
                  </a:lnTo>
                  <a:lnTo>
                    <a:pt x="690674" y="45730"/>
                  </a:lnTo>
                  <a:lnTo>
                    <a:pt x="689522" y="47605"/>
                  </a:lnTo>
                  <a:lnTo>
                    <a:pt x="688639" y="48599"/>
                  </a:lnTo>
                  <a:lnTo>
                    <a:pt x="687866" y="49279"/>
                  </a:lnTo>
                  <a:lnTo>
                    <a:pt x="687301" y="50029"/>
                  </a:lnTo>
                  <a:lnTo>
                    <a:pt x="686099" y="50780"/>
                  </a:lnTo>
                  <a:lnTo>
                    <a:pt x="682645" y="52174"/>
                  </a:lnTo>
                  <a:lnTo>
                    <a:pt x="684171" y="52174"/>
                  </a:lnTo>
                  <a:lnTo>
                    <a:pt x="678394" y="53017"/>
                  </a:lnTo>
                  <a:lnTo>
                    <a:pt x="648970" y="53017"/>
                  </a:lnTo>
                  <a:lnTo>
                    <a:pt x="647304" y="53268"/>
                  </a:lnTo>
                  <a:lnTo>
                    <a:pt x="646131" y="53502"/>
                  </a:lnTo>
                  <a:lnTo>
                    <a:pt x="645299" y="53743"/>
                  </a:lnTo>
                  <a:lnTo>
                    <a:pt x="645109" y="54251"/>
                  </a:lnTo>
                  <a:lnTo>
                    <a:pt x="645102" y="57052"/>
                  </a:lnTo>
                  <a:lnTo>
                    <a:pt x="645780" y="57052"/>
                  </a:lnTo>
                  <a:lnTo>
                    <a:pt x="651075" y="56638"/>
                  </a:lnTo>
                  <a:lnTo>
                    <a:pt x="652542" y="56638"/>
                  </a:lnTo>
                  <a:lnTo>
                    <a:pt x="660872" y="56393"/>
                  </a:lnTo>
                  <a:lnTo>
                    <a:pt x="694425" y="56393"/>
                  </a:lnTo>
                  <a:lnTo>
                    <a:pt x="694590" y="55352"/>
                  </a:lnTo>
                  <a:lnTo>
                    <a:pt x="694700" y="54251"/>
                  </a:lnTo>
                  <a:lnTo>
                    <a:pt x="694824" y="53017"/>
                  </a:lnTo>
                  <a:lnTo>
                    <a:pt x="694908" y="52174"/>
                  </a:lnTo>
                  <a:lnTo>
                    <a:pt x="695000" y="51249"/>
                  </a:lnTo>
                  <a:lnTo>
                    <a:pt x="695122" y="50029"/>
                  </a:lnTo>
                  <a:lnTo>
                    <a:pt x="695197" y="49279"/>
                  </a:lnTo>
                  <a:lnTo>
                    <a:pt x="695265" y="48599"/>
                  </a:lnTo>
                  <a:lnTo>
                    <a:pt x="695469" y="45730"/>
                  </a:lnTo>
                  <a:lnTo>
                    <a:pt x="695505" y="42166"/>
                  </a:lnTo>
                  <a:close/>
                </a:path>
                <a:path w="812164" h="76835">
                  <a:moveTo>
                    <a:pt x="694425" y="56393"/>
                  </a:moveTo>
                  <a:lnTo>
                    <a:pt x="672433" y="56393"/>
                  </a:lnTo>
                  <a:lnTo>
                    <a:pt x="679211" y="56638"/>
                  </a:lnTo>
                  <a:lnTo>
                    <a:pt x="681988" y="56638"/>
                  </a:lnTo>
                  <a:lnTo>
                    <a:pt x="687636" y="57052"/>
                  </a:lnTo>
                  <a:lnTo>
                    <a:pt x="694176" y="57052"/>
                  </a:lnTo>
                  <a:lnTo>
                    <a:pt x="694357" y="56638"/>
                  </a:lnTo>
                  <a:lnTo>
                    <a:pt x="694425" y="56393"/>
                  </a:lnTo>
                  <a:close/>
                </a:path>
                <a:path w="812164" h="76835">
                  <a:moveTo>
                    <a:pt x="664652" y="52174"/>
                  </a:moveTo>
                  <a:lnTo>
                    <a:pt x="654511" y="52174"/>
                  </a:lnTo>
                  <a:lnTo>
                    <a:pt x="651150" y="53017"/>
                  </a:lnTo>
                  <a:lnTo>
                    <a:pt x="665571" y="53017"/>
                  </a:lnTo>
                  <a:lnTo>
                    <a:pt x="664652" y="52174"/>
                  </a:lnTo>
                  <a:close/>
                </a:path>
                <a:path w="812164" h="76835">
                  <a:moveTo>
                    <a:pt x="673239" y="4986"/>
                  </a:moveTo>
                  <a:lnTo>
                    <a:pt x="645942" y="4986"/>
                  </a:lnTo>
                  <a:lnTo>
                    <a:pt x="645982" y="7556"/>
                  </a:lnTo>
                  <a:lnTo>
                    <a:pt x="646118" y="7556"/>
                  </a:lnTo>
                  <a:lnTo>
                    <a:pt x="646354" y="7760"/>
                  </a:lnTo>
                  <a:lnTo>
                    <a:pt x="647109" y="8067"/>
                  </a:lnTo>
                  <a:lnTo>
                    <a:pt x="648486" y="8387"/>
                  </a:lnTo>
                  <a:lnTo>
                    <a:pt x="649090" y="8578"/>
                  </a:lnTo>
                  <a:lnTo>
                    <a:pt x="651551" y="9528"/>
                  </a:lnTo>
                  <a:lnTo>
                    <a:pt x="652659" y="9878"/>
                  </a:lnTo>
                  <a:lnTo>
                    <a:pt x="653425" y="10231"/>
                  </a:lnTo>
                  <a:lnTo>
                    <a:pt x="653774" y="10796"/>
                  </a:lnTo>
                  <a:lnTo>
                    <a:pt x="653849" y="11455"/>
                  </a:lnTo>
                  <a:lnTo>
                    <a:pt x="653950" y="12340"/>
                  </a:lnTo>
                  <a:lnTo>
                    <a:pt x="654145" y="15156"/>
                  </a:lnTo>
                  <a:lnTo>
                    <a:pt x="654101" y="19777"/>
                  </a:lnTo>
                  <a:lnTo>
                    <a:pt x="653960" y="27791"/>
                  </a:lnTo>
                  <a:lnTo>
                    <a:pt x="653891" y="42166"/>
                  </a:lnTo>
                  <a:lnTo>
                    <a:pt x="653797" y="44175"/>
                  </a:lnTo>
                  <a:lnTo>
                    <a:pt x="653738" y="51530"/>
                  </a:lnTo>
                  <a:lnTo>
                    <a:pt x="653579" y="52174"/>
                  </a:lnTo>
                  <a:lnTo>
                    <a:pt x="664956" y="52174"/>
                  </a:lnTo>
                  <a:lnTo>
                    <a:pt x="665050" y="40196"/>
                  </a:lnTo>
                  <a:lnTo>
                    <a:pt x="665117" y="32198"/>
                  </a:lnTo>
                  <a:lnTo>
                    <a:pt x="665233" y="27791"/>
                  </a:lnTo>
                  <a:lnTo>
                    <a:pt x="665312" y="11455"/>
                  </a:lnTo>
                  <a:lnTo>
                    <a:pt x="665411" y="10231"/>
                  </a:lnTo>
                  <a:lnTo>
                    <a:pt x="665488" y="10036"/>
                  </a:lnTo>
                  <a:lnTo>
                    <a:pt x="665579" y="9878"/>
                  </a:lnTo>
                  <a:lnTo>
                    <a:pt x="666285" y="9528"/>
                  </a:lnTo>
                  <a:lnTo>
                    <a:pt x="671160" y="8387"/>
                  </a:lnTo>
                  <a:lnTo>
                    <a:pt x="671713" y="8387"/>
                  </a:lnTo>
                  <a:lnTo>
                    <a:pt x="672868" y="8067"/>
                  </a:lnTo>
                  <a:lnTo>
                    <a:pt x="673325" y="7556"/>
                  </a:lnTo>
                  <a:lnTo>
                    <a:pt x="673369" y="5162"/>
                  </a:lnTo>
                  <a:lnTo>
                    <a:pt x="673239" y="4986"/>
                  </a:lnTo>
                  <a:close/>
                </a:path>
                <a:path w="812164" h="76835">
                  <a:moveTo>
                    <a:pt x="730314" y="4128"/>
                  </a:moveTo>
                  <a:lnTo>
                    <a:pt x="724229" y="4128"/>
                  </a:lnTo>
                  <a:lnTo>
                    <a:pt x="720655" y="4758"/>
                  </a:lnTo>
                  <a:lnTo>
                    <a:pt x="699519" y="27697"/>
                  </a:lnTo>
                  <a:lnTo>
                    <a:pt x="699595" y="35575"/>
                  </a:lnTo>
                  <a:lnTo>
                    <a:pt x="699701" y="36175"/>
                  </a:lnTo>
                  <a:lnTo>
                    <a:pt x="699793" y="36701"/>
                  </a:lnTo>
                  <a:lnTo>
                    <a:pt x="699917" y="37404"/>
                  </a:lnTo>
                  <a:lnTo>
                    <a:pt x="700033" y="38065"/>
                  </a:lnTo>
                  <a:lnTo>
                    <a:pt x="700139" y="38667"/>
                  </a:lnTo>
                  <a:lnTo>
                    <a:pt x="724485" y="58042"/>
                  </a:lnTo>
                  <a:lnTo>
                    <a:pt x="733269" y="58042"/>
                  </a:lnTo>
                  <a:lnTo>
                    <a:pt x="737808" y="57567"/>
                  </a:lnTo>
                  <a:lnTo>
                    <a:pt x="745237" y="55753"/>
                  </a:lnTo>
                  <a:lnTo>
                    <a:pt x="747932" y="54813"/>
                  </a:lnTo>
                  <a:lnTo>
                    <a:pt x="748397" y="54345"/>
                  </a:lnTo>
                  <a:lnTo>
                    <a:pt x="725878" y="54345"/>
                  </a:lnTo>
                  <a:lnTo>
                    <a:pt x="723060" y="53445"/>
                  </a:lnTo>
                  <a:lnTo>
                    <a:pt x="722884" y="53445"/>
                  </a:lnTo>
                  <a:lnTo>
                    <a:pt x="717450" y="49356"/>
                  </a:lnTo>
                  <a:lnTo>
                    <a:pt x="715456" y="46601"/>
                  </a:lnTo>
                  <a:lnTo>
                    <a:pt x="712803" y="39582"/>
                  </a:lnTo>
                  <a:lnTo>
                    <a:pt x="712637" y="38667"/>
                  </a:lnTo>
                  <a:lnTo>
                    <a:pt x="712527" y="38065"/>
                  </a:lnTo>
                  <a:lnTo>
                    <a:pt x="712407" y="37404"/>
                  </a:lnTo>
                  <a:lnTo>
                    <a:pt x="712330" y="36982"/>
                  </a:lnTo>
                  <a:lnTo>
                    <a:pt x="712279" y="36701"/>
                  </a:lnTo>
                  <a:lnTo>
                    <a:pt x="712183" y="36175"/>
                  </a:lnTo>
                  <a:lnTo>
                    <a:pt x="712144" y="24306"/>
                  </a:lnTo>
                  <a:lnTo>
                    <a:pt x="713844" y="18331"/>
                  </a:lnTo>
                  <a:lnTo>
                    <a:pt x="720651" y="10292"/>
                  </a:lnTo>
                  <a:lnTo>
                    <a:pt x="724359" y="8402"/>
                  </a:lnTo>
                  <a:lnTo>
                    <a:pt x="747756" y="8402"/>
                  </a:lnTo>
                  <a:lnTo>
                    <a:pt x="745883" y="7278"/>
                  </a:lnTo>
                  <a:lnTo>
                    <a:pt x="743518" y="6303"/>
                  </a:lnTo>
                  <a:lnTo>
                    <a:pt x="738151" y="4758"/>
                  </a:lnTo>
                  <a:lnTo>
                    <a:pt x="738515" y="4758"/>
                  </a:lnTo>
                  <a:lnTo>
                    <a:pt x="734785" y="4262"/>
                  </a:lnTo>
                  <a:lnTo>
                    <a:pt x="731519" y="4262"/>
                  </a:lnTo>
                  <a:lnTo>
                    <a:pt x="730314" y="4128"/>
                  </a:lnTo>
                  <a:close/>
                </a:path>
                <a:path w="812164" h="76835">
                  <a:moveTo>
                    <a:pt x="754268" y="32799"/>
                  </a:moveTo>
                  <a:lnTo>
                    <a:pt x="731454" y="32799"/>
                  </a:lnTo>
                  <a:lnTo>
                    <a:pt x="731286" y="33389"/>
                  </a:lnTo>
                  <a:lnTo>
                    <a:pt x="731277" y="35318"/>
                  </a:lnTo>
                  <a:lnTo>
                    <a:pt x="731462" y="35318"/>
                  </a:lnTo>
                  <a:lnTo>
                    <a:pt x="732011" y="35575"/>
                  </a:lnTo>
                  <a:lnTo>
                    <a:pt x="732141" y="35575"/>
                  </a:lnTo>
                  <a:lnTo>
                    <a:pt x="736297" y="36701"/>
                  </a:lnTo>
                  <a:lnTo>
                    <a:pt x="737255" y="36982"/>
                  </a:lnTo>
                  <a:lnTo>
                    <a:pt x="737488" y="36982"/>
                  </a:lnTo>
                  <a:lnTo>
                    <a:pt x="738101" y="37404"/>
                  </a:lnTo>
                  <a:lnTo>
                    <a:pt x="738285" y="37663"/>
                  </a:lnTo>
                  <a:lnTo>
                    <a:pt x="738407" y="37932"/>
                  </a:lnTo>
                  <a:lnTo>
                    <a:pt x="738419" y="49356"/>
                  </a:lnTo>
                  <a:lnTo>
                    <a:pt x="738209" y="50820"/>
                  </a:lnTo>
                  <a:lnTo>
                    <a:pt x="738140" y="51302"/>
                  </a:lnTo>
                  <a:lnTo>
                    <a:pt x="737855" y="51948"/>
                  </a:lnTo>
                  <a:lnTo>
                    <a:pt x="736626" y="53207"/>
                  </a:lnTo>
                  <a:lnTo>
                    <a:pt x="736453" y="53207"/>
                  </a:lnTo>
                  <a:lnTo>
                    <a:pt x="736005" y="53445"/>
                  </a:lnTo>
                  <a:lnTo>
                    <a:pt x="733060" y="54118"/>
                  </a:lnTo>
                  <a:lnTo>
                    <a:pt x="731210" y="54345"/>
                  </a:lnTo>
                  <a:lnTo>
                    <a:pt x="748397" y="54345"/>
                  </a:lnTo>
                  <a:lnTo>
                    <a:pt x="748951" y="53822"/>
                  </a:lnTo>
                  <a:lnTo>
                    <a:pt x="749032" y="53445"/>
                  </a:lnTo>
                  <a:lnTo>
                    <a:pt x="749134" y="50820"/>
                  </a:lnTo>
                  <a:lnTo>
                    <a:pt x="749239" y="48891"/>
                  </a:lnTo>
                  <a:lnTo>
                    <a:pt x="749309" y="44697"/>
                  </a:lnTo>
                  <a:lnTo>
                    <a:pt x="749401" y="38387"/>
                  </a:lnTo>
                  <a:lnTo>
                    <a:pt x="749484" y="37932"/>
                  </a:lnTo>
                  <a:lnTo>
                    <a:pt x="749605" y="37663"/>
                  </a:lnTo>
                  <a:lnTo>
                    <a:pt x="749827" y="37404"/>
                  </a:lnTo>
                  <a:lnTo>
                    <a:pt x="749622" y="37404"/>
                  </a:lnTo>
                  <a:lnTo>
                    <a:pt x="750596" y="36982"/>
                  </a:lnTo>
                  <a:lnTo>
                    <a:pt x="752792" y="36175"/>
                  </a:lnTo>
                  <a:lnTo>
                    <a:pt x="753286" y="35963"/>
                  </a:lnTo>
                  <a:lnTo>
                    <a:pt x="754026" y="35575"/>
                  </a:lnTo>
                  <a:lnTo>
                    <a:pt x="754154" y="35318"/>
                  </a:lnTo>
                  <a:lnTo>
                    <a:pt x="754268" y="32799"/>
                  </a:lnTo>
                  <a:close/>
                </a:path>
                <a:path w="812164" h="76835">
                  <a:moveTo>
                    <a:pt x="747756" y="8402"/>
                  </a:moveTo>
                  <a:lnTo>
                    <a:pt x="732028" y="8402"/>
                  </a:lnTo>
                  <a:lnTo>
                    <a:pt x="733460" y="8671"/>
                  </a:lnTo>
                  <a:lnTo>
                    <a:pt x="737698" y="10490"/>
                  </a:lnTo>
                  <a:lnTo>
                    <a:pt x="739688" y="11764"/>
                  </a:lnTo>
                  <a:lnTo>
                    <a:pt x="742105" y="14104"/>
                  </a:lnTo>
                  <a:lnTo>
                    <a:pt x="743508" y="16037"/>
                  </a:lnTo>
                  <a:lnTo>
                    <a:pt x="745541" y="19173"/>
                  </a:lnTo>
                  <a:lnTo>
                    <a:pt x="746924" y="19493"/>
                  </a:lnTo>
                  <a:lnTo>
                    <a:pt x="748479" y="19493"/>
                  </a:lnTo>
                  <a:lnTo>
                    <a:pt x="748512" y="14104"/>
                  </a:lnTo>
                  <a:lnTo>
                    <a:pt x="748266" y="11764"/>
                  </a:lnTo>
                  <a:lnTo>
                    <a:pt x="748155" y="10713"/>
                  </a:lnTo>
                  <a:lnTo>
                    <a:pt x="748097" y="10292"/>
                  </a:lnTo>
                  <a:lnTo>
                    <a:pt x="747975" y="9413"/>
                  </a:lnTo>
                  <a:lnTo>
                    <a:pt x="747943" y="9179"/>
                  </a:lnTo>
                  <a:lnTo>
                    <a:pt x="747821" y="8671"/>
                  </a:lnTo>
                  <a:lnTo>
                    <a:pt x="747756" y="8402"/>
                  </a:lnTo>
                  <a:close/>
                </a:path>
                <a:path w="812164" h="76835">
                  <a:moveTo>
                    <a:pt x="774683" y="54305"/>
                  </a:moveTo>
                  <a:lnTo>
                    <a:pt x="754793" y="54305"/>
                  </a:lnTo>
                  <a:lnTo>
                    <a:pt x="754707" y="57038"/>
                  </a:lnTo>
                  <a:lnTo>
                    <a:pt x="757231" y="57038"/>
                  </a:lnTo>
                  <a:lnTo>
                    <a:pt x="760784" y="56732"/>
                  </a:lnTo>
                  <a:lnTo>
                    <a:pt x="759985" y="56732"/>
                  </a:lnTo>
                  <a:lnTo>
                    <a:pt x="762746" y="56274"/>
                  </a:lnTo>
                  <a:lnTo>
                    <a:pt x="774656" y="56274"/>
                  </a:lnTo>
                  <a:lnTo>
                    <a:pt x="774683" y="54305"/>
                  </a:lnTo>
                  <a:close/>
                </a:path>
                <a:path w="812164" h="76835">
                  <a:moveTo>
                    <a:pt x="774656" y="56274"/>
                  </a:moveTo>
                  <a:lnTo>
                    <a:pt x="762746" y="56274"/>
                  </a:lnTo>
                  <a:lnTo>
                    <a:pt x="769017" y="56732"/>
                  </a:lnTo>
                  <a:lnTo>
                    <a:pt x="774394" y="57038"/>
                  </a:lnTo>
                  <a:lnTo>
                    <a:pt x="774646" y="57038"/>
                  </a:lnTo>
                  <a:lnTo>
                    <a:pt x="774656" y="56274"/>
                  </a:lnTo>
                  <a:close/>
                </a:path>
                <a:path w="812164" h="76835">
                  <a:moveTo>
                    <a:pt x="799303" y="38710"/>
                  </a:moveTo>
                  <a:lnTo>
                    <a:pt x="787345" y="38710"/>
                  </a:lnTo>
                  <a:lnTo>
                    <a:pt x="790570" y="46709"/>
                  </a:lnTo>
                  <a:lnTo>
                    <a:pt x="792035" y="50288"/>
                  </a:lnTo>
                  <a:lnTo>
                    <a:pt x="792133" y="50525"/>
                  </a:lnTo>
                  <a:lnTo>
                    <a:pt x="785138" y="54305"/>
                  </a:lnTo>
                  <a:lnTo>
                    <a:pt x="785014" y="57038"/>
                  </a:lnTo>
                  <a:lnTo>
                    <a:pt x="784646" y="57038"/>
                  </a:lnTo>
                  <a:lnTo>
                    <a:pt x="793556" y="56569"/>
                  </a:lnTo>
                  <a:lnTo>
                    <a:pt x="811376" y="56569"/>
                  </a:lnTo>
                  <a:lnTo>
                    <a:pt x="811357" y="55068"/>
                  </a:lnTo>
                  <a:lnTo>
                    <a:pt x="811242" y="54305"/>
                  </a:lnTo>
                  <a:lnTo>
                    <a:pt x="811544" y="54305"/>
                  </a:lnTo>
                  <a:lnTo>
                    <a:pt x="809963" y="53704"/>
                  </a:lnTo>
                  <a:lnTo>
                    <a:pt x="808790" y="53394"/>
                  </a:lnTo>
                  <a:lnTo>
                    <a:pt x="806623" y="53125"/>
                  </a:lnTo>
                  <a:lnTo>
                    <a:pt x="805440" y="52725"/>
                  </a:lnTo>
                  <a:lnTo>
                    <a:pt x="805677" y="52725"/>
                  </a:lnTo>
                  <a:lnTo>
                    <a:pt x="805356" y="52454"/>
                  </a:lnTo>
                  <a:lnTo>
                    <a:pt x="805122" y="52293"/>
                  </a:lnTo>
                  <a:lnTo>
                    <a:pt x="804744" y="51706"/>
                  </a:lnTo>
                  <a:lnTo>
                    <a:pt x="803156" y="48423"/>
                  </a:lnTo>
                  <a:lnTo>
                    <a:pt x="802422" y="46709"/>
                  </a:lnTo>
                  <a:lnTo>
                    <a:pt x="801943" y="45341"/>
                  </a:lnTo>
                  <a:lnTo>
                    <a:pt x="801106" y="43106"/>
                  </a:lnTo>
                  <a:lnTo>
                    <a:pt x="800266" y="40934"/>
                  </a:lnTo>
                  <a:lnTo>
                    <a:pt x="799303" y="38710"/>
                  </a:lnTo>
                  <a:close/>
                </a:path>
                <a:path w="812164" h="76835">
                  <a:moveTo>
                    <a:pt x="811376" y="56569"/>
                  </a:moveTo>
                  <a:lnTo>
                    <a:pt x="802450" y="56569"/>
                  </a:lnTo>
                  <a:lnTo>
                    <a:pt x="808417" y="57038"/>
                  </a:lnTo>
                  <a:lnTo>
                    <a:pt x="811382" y="57038"/>
                  </a:lnTo>
                  <a:lnTo>
                    <a:pt x="811376" y="56569"/>
                  </a:lnTo>
                  <a:close/>
                </a:path>
                <a:path w="812164" h="76835">
                  <a:moveTo>
                    <a:pt x="772535" y="53704"/>
                  </a:moveTo>
                  <a:lnTo>
                    <a:pt x="757249" y="53704"/>
                  </a:lnTo>
                  <a:lnTo>
                    <a:pt x="754581" y="54305"/>
                  </a:lnTo>
                  <a:lnTo>
                    <a:pt x="776573" y="54305"/>
                  </a:lnTo>
                  <a:lnTo>
                    <a:pt x="772535" y="53704"/>
                  </a:lnTo>
                  <a:close/>
                </a:path>
                <a:path w="812164" h="76835">
                  <a:moveTo>
                    <a:pt x="770327" y="53394"/>
                  </a:moveTo>
                  <a:lnTo>
                    <a:pt x="759055" y="53394"/>
                  </a:lnTo>
                  <a:lnTo>
                    <a:pt x="757435" y="53704"/>
                  </a:lnTo>
                  <a:lnTo>
                    <a:pt x="772814" y="53704"/>
                  </a:lnTo>
                  <a:lnTo>
                    <a:pt x="770327" y="53394"/>
                  </a:lnTo>
                  <a:close/>
                </a:path>
                <a:path w="812164" h="76835">
                  <a:moveTo>
                    <a:pt x="769303" y="53125"/>
                  </a:moveTo>
                  <a:lnTo>
                    <a:pt x="760152" y="53125"/>
                  </a:lnTo>
                  <a:lnTo>
                    <a:pt x="759221" y="53394"/>
                  </a:lnTo>
                  <a:lnTo>
                    <a:pt x="770189" y="53394"/>
                  </a:lnTo>
                  <a:lnTo>
                    <a:pt x="769303" y="53125"/>
                  </a:lnTo>
                  <a:close/>
                </a:path>
                <a:path w="812164" h="76835">
                  <a:moveTo>
                    <a:pt x="784857" y="4060"/>
                  </a:moveTo>
                  <a:lnTo>
                    <a:pt x="780497" y="4060"/>
                  </a:lnTo>
                  <a:lnTo>
                    <a:pt x="762872" y="50288"/>
                  </a:lnTo>
                  <a:lnTo>
                    <a:pt x="762092" y="51706"/>
                  </a:lnTo>
                  <a:lnTo>
                    <a:pt x="761681" y="52293"/>
                  </a:lnTo>
                  <a:lnTo>
                    <a:pt x="760545" y="53125"/>
                  </a:lnTo>
                  <a:lnTo>
                    <a:pt x="769056" y="53125"/>
                  </a:lnTo>
                  <a:lnTo>
                    <a:pt x="768038" y="52293"/>
                  </a:lnTo>
                  <a:lnTo>
                    <a:pt x="767728" y="51706"/>
                  </a:lnTo>
                  <a:lnTo>
                    <a:pt x="767784" y="50288"/>
                  </a:lnTo>
                  <a:lnTo>
                    <a:pt x="767987" y="49535"/>
                  </a:lnTo>
                  <a:lnTo>
                    <a:pt x="770267" y="43106"/>
                  </a:lnTo>
                  <a:lnTo>
                    <a:pt x="771429" y="39955"/>
                  </a:lnTo>
                  <a:lnTo>
                    <a:pt x="771975" y="38710"/>
                  </a:lnTo>
                  <a:lnTo>
                    <a:pt x="799303" y="38710"/>
                  </a:lnTo>
                  <a:lnTo>
                    <a:pt x="798814" y="37583"/>
                  </a:lnTo>
                  <a:lnTo>
                    <a:pt x="797597" y="34531"/>
                  </a:lnTo>
                  <a:lnTo>
                    <a:pt x="773572" y="34531"/>
                  </a:lnTo>
                  <a:lnTo>
                    <a:pt x="779433" y="18931"/>
                  </a:lnTo>
                  <a:lnTo>
                    <a:pt x="791194" y="18931"/>
                  </a:lnTo>
                  <a:lnTo>
                    <a:pt x="785218" y="4784"/>
                  </a:lnTo>
                  <a:lnTo>
                    <a:pt x="784857" y="4060"/>
                  </a:lnTo>
                  <a:close/>
                </a:path>
                <a:path w="812164" h="76835">
                  <a:moveTo>
                    <a:pt x="791194" y="18931"/>
                  </a:moveTo>
                  <a:lnTo>
                    <a:pt x="779433" y="18931"/>
                  </a:lnTo>
                  <a:lnTo>
                    <a:pt x="780232" y="20595"/>
                  </a:lnTo>
                  <a:lnTo>
                    <a:pt x="781275" y="23014"/>
                  </a:lnTo>
                  <a:lnTo>
                    <a:pt x="783852" y="29361"/>
                  </a:lnTo>
                  <a:lnTo>
                    <a:pt x="784900" y="32143"/>
                  </a:lnTo>
                  <a:lnTo>
                    <a:pt x="785704" y="34531"/>
                  </a:lnTo>
                  <a:lnTo>
                    <a:pt x="797597" y="34531"/>
                  </a:lnTo>
                  <a:lnTo>
                    <a:pt x="795215" y="28266"/>
                  </a:lnTo>
                  <a:lnTo>
                    <a:pt x="793793" y="24853"/>
                  </a:lnTo>
                  <a:lnTo>
                    <a:pt x="792213" y="21343"/>
                  </a:lnTo>
                  <a:lnTo>
                    <a:pt x="791194" y="18931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 descr=""/>
          <p:cNvGrpSpPr/>
          <p:nvPr/>
        </p:nvGrpSpPr>
        <p:grpSpPr>
          <a:xfrm>
            <a:off x="2888301" y="6328778"/>
            <a:ext cx="760095" cy="104139"/>
            <a:chOff x="2888301" y="6328778"/>
            <a:chExt cx="760095" cy="104139"/>
          </a:xfrm>
        </p:grpSpPr>
        <p:sp>
          <p:nvSpPr>
            <p:cNvPr id="23" name="object 23" descr=""/>
            <p:cNvSpPr/>
            <p:nvPr/>
          </p:nvSpPr>
          <p:spPr>
            <a:xfrm>
              <a:off x="2888301" y="6328778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0039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153382" y="6353488"/>
              <a:ext cx="495300" cy="54610"/>
            </a:xfrm>
            <a:custGeom>
              <a:avLst/>
              <a:gdLst/>
              <a:ahLst/>
              <a:cxnLst/>
              <a:rect l="l" t="t" r="r" b="b"/>
              <a:pathLst>
                <a:path w="495300" h="54610">
                  <a:moveTo>
                    <a:pt x="4280" y="38865"/>
                  </a:moveTo>
                  <a:lnTo>
                    <a:pt x="548" y="38865"/>
                  </a:lnTo>
                  <a:lnTo>
                    <a:pt x="613" y="43369"/>
                  </a:lnTo>
                  <a:lnTo>
                    <a:pt x="3724" y="51810"/>
                  </a:lnTo>
                  <a:lnTo>
                    <a:pt x="8543" y="53219"/>
                  </a:lnTo>
                  <a:lnTo>
                    <a:pt x="11356" y="53776"/>
                  </a:lnTo>
                  <a:lnTo>
                    <a:pt x="13378" y="54021"/>
                  </a:lnTo>
                  <a:lnTo>
                    <a:pt x="18098" y="54021"/>
                  </a:lnTo>
                  <a:lnTo>
                    <a:pt x="20423" y="53776"/>
                  </a:lnTo>
                  <a:lnTo>
                    <a:pt x="24041" y="52815"/>
                  </a:lnTo>
                  <a:lnTo>
                    <a:pt x="25788" y="52030"/>
                  </a:lnTo>
                  <a:lnTo>
                    <a:pt x="28572" y="50241"/>
                  </a:lnTo>
                  <a:lnTo>
                    <a:pt x="15992" y="50241"/>
                  </a:lnTo>
                  <a:lnTo>
                    <a:pt x="14483" y="49993"/>
                  </a:lnTo>
                  <a:lnTo>
                    <a:pt x="5653" y="42019"/>
                  </a:lnTo>
                  <a:lnTo>
                    <a:pt x="4280" y="38865"/>
                  </a:lnTo>
                  <a:close/>
                </a:path>
                <a:path w="495300" h="54610">
                  <a:moveTo>
                    <a:pt x="19318" y="0"/>
                  </a:moveTo>
                  <a:lnTo>
                    <a:pt x="12083" y="0"/>
                  </a:lnTo>
                  <a:lnTo>
                    <a:pt x="7556" y="1512"/>
                  </a:lnTo>
                  <a:lnTo>
                    <a:pt x="1470" y="7434"/>
                  </a:lnTo>
                  <a:lnTo>
                    <a:pt x="46" y="10811"/>
                  </a:lnTo>
                  <a:lnTo>
                    <a:pt x="0" y="17658"/>
                  </a:lnTo>
                  <a:lnTo>
                    <a:pt x="376" y="19173"/>
                  </a:lnTo>
                  <a:lnTo>
                    <a:pt x="21276" y="33815"/>
                  </a:lnTo>
                  <a:lnTo>
                    <a:pt x="24304" y="35208"/>
                  </a:lnTo>
                  <a:lnTo>
                    <a:pt x="27279" y="37943"/>
                  </a:lnTo>
                  <a:lnTo>
                    <a:pt x="28078" y="39538"/>
                  </a:lnTo>
                  <a:lnTo>
                    <a:pt x="28134" y="43555"/>
                  </a:lnTo>
                  <a:lnTo>
                    <a:pt x="27673" y="44877"/>
                  </a:lnTo>
                  <a:lnTo>
                    <a:pt x="25554" y="47689"/>
                  </a:lnTo>
                  <a:lnTo>
                    <a:pt x="24153" y="48700"/>
                  </a:lnTo>
                  <a:lnTo>
                    <a:pt x="20503" y="49993"/>
                  </a:lnTo>
                  <a:lnTo>
                    <a:pt x="20364" y="49993"/>
                  </a:lnTo>
                  <a:lnTo>
                    <a:pt x="19077" y="50241"/>
                  </a:lnTo>
                  <a:lnTo>
                    <a:pt x="28572" y="50241"/>
                  </a:lnTo>
                  <a:lnTo>
                    <a:pt x="28957" y="49993"/>
                  </a:lnTo>
                  <a:lnTo>
                    <a:pt x="35075" y="34715"/>
                  </a:lnTo>
                  <a:lnTo>
                    <a:pt x="34777" y="32792"/>
                  </a:lnTo>
                  <a:lnTo>
                    <a:pt x="14764" y="19173"/>
                  </a:lnTo>
                  <a:lnTo>
                    <a:pt x="11571" y="17658"/>
                  </a:lnTo>
                  <a:lnTo>
                    <a:pt x="8671" y="14630"/>
                  </a:lnTo>
                  <a:lnTo>
                    <a:pt x="7780" y="12848"/>
                  </a:lnTo>
                  <a:lnTo>
                    <a:pt x="7780" y="9093"/>
                  </a:lnTo>
                  <a:lnTo>
                    <a:pt x="8534" y="7434"/>
                  </a:lnTo>
                  <a:lnTo>
                    <a:pt x="11595" y="4662"/>
                  </a:lnTo>
                  <a:lnTo>
                    <a:pt x="13720" y="3938"/>
                  </a:lnTo>
                  <a:lnTo>
                    <a:pt x="30190" y="3938"/>
                  </a:lnTo>
                  <a:lnTo>
                    <a:pt x="30075" y="3279"/>
                  </a:lnTo>
                  <a:lnTo>
                    <a:pt x="29812" y="2368"/>
                  </a:lnTo>
                  <a:lnTo>
                    <a:pt x="27289" y="1512"/>
                  </a:lnTo>
                  <a:lnTo>
                    <a:pt x="25262" y="949"/>
                  </a:lnTo>
                  <a:lnTo>
                    <a:pt x="21219" y="227"/>
                  </a:lnTo>
                  <a:lnTo>
                    <a:pt x="19318" y="0"/>
                  </a:lnTo>
                  <a:close/>
                </a:path>
                <a:path w="495300" h="54610">
                  <a:moveTo>
                    <a:pt x="30190" y="3938"/>
                  </a:moveTo>
                  <a:lnTo>
                    <a:pt x="19102" y="3938"/>
                  </a:lnTo>
                  <a:lnTo>
                    <a:pt x="21496" y="5011"/>
                  </a:lnTo>
                  <a:lnTo>
                    <a:pt x="24718" y="8413"/>
                  </a:lnTo>
                  <a:lnTo>
                    <a:pt x="25895" y="10811"/>
                  </a:lnTo>
                  <a:lnTo>
                    <a:pt x="27166" y="14630"/>
                  </a:lnTo>
                  <a:lnTo>
                    <a:pt x="30852" y="14630"/>
                  </a:lnTo>
                  <a:lnTo>
                    <a:pt x="30753" y="8413"/>
                  </a:lnTo>
                  <a:lnTo>
                    <a:pt x="30357" y="5011"/>
                  </a:lnTo>
                  <a:lnTo>
                    <a:pt x="30316" y="4662"/>
                  </a:lnTo>
                  <a:lnTo>
                    <a:pt x="30190" y="3938"/>
                  </a:lnTo>
                  <a:close/>
                </a:path>
                <a:path w="495300" h="54610">
                  <a:moveTo>
                    <a:pt x="58865" y="50846"/>
                  </a:moveTo>
                  <a:lnTo>
                    <a:pt x="39374" y="50846"/>
                  </a:lnTo>
                  <a:lnTo>
                    <a:pt x="39375" y="51249"/>
                  </a:lnTo>
                  <a:lnTo>
                    <a:pt x="39672" y="52214"/>
                  </a:lnTo>
                  <a:lnTo>
                    <a:pt x="39953" y="52880"/>
                  </a:lnTo>
                  <a:lnTo>
                    <a:pt x="40362" y="53460"/>
                  </a:lnTo>
                  <a:lnTo>
                    <a:pt x="57376" y="53460"/>
                  </a:lnTo>
                  <a:lnTo>
                    <a:pt x="50046" y="52880"/>
                  </a:lnTo>
                  <a:lnTo>
                    <a:pt x="58804" y="52880"/>
                  </a:lnTo>
                  <a:lnTo>
                    <a:pt x="58865" y="50846"/>
                  </a:lnTo>
                  <a:close/>
                </a:path>
                <a:path w="495300" h="54610">
                  <a:moveTo>
                    <a:pt x="58804" y="52880"/>
                  </a:moveTo>
                  <a:lnTo>
                    <a:pt x="52535" y="52880"/>
                  </a:lnTo>
                  <a:lnTo>
                    <a:pt x="40899" y="53460"/>
                  </a:lnTo>
                  <a:lnTo>
                    <a:pt x="58787" y="53460"/>
                  </a:lnTo>
                  <a:lnTo>
                    <a:pt x="58804" y="52880"/>
                  </a:lnTo>
                  <a:close/>
                </a:path>
                <a:path w="495300" h="54610">
                  <a:moveTo>
                    <a:pt x="82023" y="50846"/>
                  </a:moveTo>
                  <a:lnTo>
                    <a:pt x="64067" y="50846"/>
                  </a:lnTo>
                  <a:lnTo>
                    <a:pt x="63971" y="52880"/>
                  </a:lnTo>
                  <a:lnTo>
                    <a:pt x="63191" y="52880"/>
                  </a:lnTo>
                  <a:lnTo>
                    <a:pt x="64942" y="53460"/>
                  </a:lnTo>
                  <a:lnTo>
                    <a:pt x="82221" y="53460"/>
                  </a:lnTo>
                  <a:lnTo>
                    <a:pt x="82239" y="51249"/>
                  </a:lnTo>
                  <a:lnTo>
                    <a:pt x="82023" y="50846"/>
                  </a:lnTo>
                  <a:close/>
                </a:path>
                <a:path w="495300" h="54610">
                  <a:moveTo>
                    <a:pt x="53214" y="49438"/>
                  </a:moveTo>
                  <a:lnTo>
                    <a:pt x="49554" y="49438"/>
                  </a:lnTo>
                  <a:lnTo>
                    <a:pt x="37977" y="50846"/>
                  </a:lnTo>
                  <a:lnTo>
                    <a:pt x="55762" y="50846"/>
                  </a:lnTo>
                  <a:lnTo>
                    <a:pt x="53214" y="49438"/>
                  </a:lnTo>
                  <a:close/>
                </a:path>
                <a:path w="495300" h="54610">
                  <a:moveTo>
                    <a:pt x="75660" y="49438"/>
                  </a:moveTo>
                  <a:lnTo>
                    <a:pt x="72753" y="49438"/>
                  </a:lnTo>
                  <a:lnTo>
                    <a:pt x="60457" y="50846"/>
                  </a:lnTo>
                  <a:lnTo>
                    <a:pt x="81658" y="50846"/>
                  </a:lnTo>
                  <a:lnTo>
                    <a:pt x="75660" y="49438"/>
                  </a:lnTo>
                  <a:close/>
                </a:path>
                <a:path w="495300" h="54610">
                  <a:moveTo>
                    <a:pt x="51715" y="280"/>
                  </a:moveTo>
                  <a:lnTo>
                    <a:pt x="51365" y="443"/>
                  </a:lnTo>
                  <a:lnTo>
                    <a:pt x="50588" y="885"/>
                  </a:lnTo>
                  <a:lnTo>
                    <a:pt x="48312" y="1901"/>
                  </a:lnTo>
                  <a:lnTo>
                    <a:pt x="46422" y="2574"/>
                  </a:lnTo>
                  <a:lnTo>
                    <a:pt x="44307" y="3027"/>
                  </a:lnTo>
                  <a:lnTo>
                    <a:pt x="42992" y="3376"/>
                  </a:lnTo>
                  <a:lnTo>
                    <a:pt x="39615" y="4100"/>
                  </a:lnTo>
                  <a:lnTo>
                    <a:pt x="39539" y="6430"/>
                  </a:lnTo>
                  <a:lnTo>
                    <a:pt x="41760" y="6779"/>
                  </a:lnTo>
                  <a:lnTo>
                    <a:pt x="43175" y="7153"/>
                  </a:lnTo>
                  <a:lnTo>
                    <a:pt x="44378" y="7959"/>
                  </a:lnTo>
                  <a:lnTo>
                    <a:pt x="44764" y="8506"/>
                  </a:lnTo>
                  <a:lnTo>
                    <a:pt x="45188" y="10382"/>
                  </a:lnTo>
                  <a:lnTo>
                    <a:pt x="45088" y="34847"/>
                  </a:lnTo>
                  <a:lnTo>
                    <a:pt x="45013" y="43049"/>
                  </a:lnTo>
                  <a:lnTo>
                    <a:pt x="44905" y="48743"/>
                  </a:lnTo>
                  <a:lnTo>
                    <a:pt x="44806" y="49438"/>
                  </a:lnTo>
                  <a:lnTo>
                    <a:pt x="53929" y="49438"/>
                  </a:lnTo>
                  <a:lnTo>
                    <a:pt x="53748" y="48916"/>
                  </a:lnTo>
                  <a:lnTo>
                    <a:pt x="53763" y="27734"/>
                  </a:lnTo>
                  <a:lnTo>
                    <a:pt x="54893" y="26661"/>
                  </a:lnTo>
                  <a:lnTo>
                    <a:pt x="56247" y="25728"/>
                  </a:lnTo>
                  <a:lnTo>
                    <a:pt x="58787" y="24476"/>
                  </a:lnTo>
                  <a:lnTo>
                    <a:pt x="53802" y="24476"/>
                  </a:lnTo>
                  <a:lnTo>
                    <a:pt x="53889" y="443"/>
                  </a:lnTo>
                  <a:lnTo>
                    <a:pt x="51715" y="280"/>
                  </a:lnTo>
                  <a:close/>
                </a:path>
                <a:path w="495300" h="54610">
                  <a:moveTo>
                    <a:pt x="76205" y="23756"/>
                  </a:moveTo>
                  <a:lnTo>
                    <a:pt x="64214" y="23756"/>
                  </a:lnTo>
                  <a:lnTo>
                    <a:pt x="65711" y="24152"/>
                  </a:lnTo>
                  <a:lnTo>
                    <a:pt x="65558" y="24152"/>
                  </a:lnTo>
                  <a:lnTo>
                    <a:pt x="67500" y="25416"/>
                  </a:lnTo>
                  <a:lnTo>
                    <a:pt x="68152" y="26236"/>
                  </a:lnTo>
                  <a:lnTo>
                    <a:pt x="68622" y="27734"/>
                  </a:lnTo>
                  <a:lnTo>
                    <a:pt x="68711" y="28014"/>
                  </a:lnTo>
                  <a:lnTo>
                    <a:pt x="68800" y="28299"/>
                  </a:lnTo>
                  <a:lnTo>
                    <a:pt x="68959" y="30279"/>
                  </a:lnTo>
                  <a:lnTo>
                    <a:pt x="68959" y="43049"/>
                  </a:lnTo>
                  <a:lnTo>
                    <a:pt x="68780" y="48326"/>
                  </a:lnTo>
                  <a:lnTo>
                    <a:pt x="68654" y="49438"/>
                  </a:lnTo>
                  <a:lnTo>
                    <a:pt x="77709" y="49438"/>
                  </a:lnTo>
                  <a:lnTo>
                    <a:pt x="77642" y="28014"/>
                  </a:lnTo>
                  <a:lnTo>
                    <a:pt x="77334" y="26661"/>
                  </a:lnTo>
                  <a:lnTo>
                    <a:pt x="77238" y="26236"/>
                  </a:lnTo>
                  <a:lnTo>
                    <a:pt x="77122" y="25728"/>
                  </a:lnTo>
                  <a:lnTo>
                    <a:pt x="77051" y="25416"/>
                  </a:lnTo>
                  <a:lnTo>
                    <a:pt x="76490" y="24152"/>
                  </a:lnTo>
                  <a:lnTo>
                    <a:pt x="76205" y="23756"/>
                  </a:lnTo>
                  <a:close/>
                </a:path>
                <a:path w="495300" h="54610">
                  <a:moveTo>
                    <a:pt x="68811" y="19173"/>
                  </a:moveTo>
                  <a:lnTo>
                    <a:pt x="64581" y="19173"/>
                  </a:lnTo>
                  <a:lnTo>
                    <a:pt x="62489" y="19577"/>
                  </a:lnTo>
                  <a:lnTo>
                    <a:pt x="58468" y="21182"/>
                  </a:lnTo>
                  <a:lnTo>
                    <a:pt x="56243" y="22550"/>
                  </a:lnTo>
                  <a:lnTo>
                    <a:pt x="53802" y="24476"/>
                  </a:lnTo>
                  <a:lnTo>
                    <a:pt x="58787" y="24476"/>
                  </a:lnTo>
                  <a:lnTo>
                    <a:pt x="59444" y="24152"/>
                  </a:lnTo>
                  <a:lnTo>
                    <a:pt x="61078" y="23756"/>
                  </a:lnTo>
                  <a:lnTo>
                    <a:pt x="76205" y="23756"/>
                  </a:lnTo>
                  <a:lnTo>
                    <a:pt x="74798" y="21924"/>
                  </a:lnTo>
                  <a:lnTo>
                    <a:pt x="73625" y="21013"/>
                  </a:lnTo>
                  <a:lnTo>
                    <a:pt x="70678" y="19577"/>
                  </a:lnTo>
                  <a:lnTo>
                    <a:pt x="68811" y="19173"/>
                  </a:lnTo>
                  <a:close/>
                </a:path>
                <a:path w="495300" h="54610">
                  <a:moveTo>
                    <a:pt x="110611" y="19011"/>
                  </a:moveTo>
                  <a:lnTo>
                    <a:pt x="102442" y="19011"/>
                  </a:lnTo>
                  <a:lnTo>
                    <a:pt x="100250" y="19284"/>
                  </a:lnTo>
                  <a:lnTo>
                    <a:pt x="86325" y="39632"/>
                  </a:lnTo>
                  <a:lnTo>
                    <a:pt x="86810" y="41950"/>
                  </a:lnTo>
                  <a:lnTo>
                    <a:pt x="86874" y="42256"/>
                  </a:lnTo>
                  <a:lnTo>
                    <a:pt x="100872" y="54180"/>
                  </a:lnTo>
                  <a:lnTo>
                    <a:pt x="108778" y="54180"/>
                  </a:lnTo>
                  <a:lnTo>
                    <a:pt x="112047" y="53392"/>
                  </a:lnTo>
                  <a:lnTo>
                    <a:pt x="115580" y="51408"/>
                  </a:lnTo>
                  <a:lnTo>
                    <a:pt x="103421" y="51408"/>
                  </a:lnTo>
                  <a:lnTo>
                    <a:pt x="102010" y="51088"/>
                  </a:lnTo>
                  <a:lnTo>
                    <a:pt x="96387" y="30024"/>
                  </a:lnTo>
                  <a:lnTo>
                    <a:pt x="96986" y="27525"/>
                  </a:lnTo>
                  <a:lnTo>
                    <a:pt x="97039" y="27306"/>
                  </a:lnTo>
                  <a:lnTo>
                    <a:pt x="97159" y="26802"/>
                  </a:lnTo>
                  <a:lnTo>
                    <a:pt x="97273" y="26327"/>
                  </a:lnTo>
                  <a:lnTo>
                    <a:pt x="98216" y="24627"/>
                  </a:lnTo>
                  <a:lnTo>
                    <a:pt x="100919" y="22320"/>
                  </a:lnTo>
                  <a:lnTo>
                    <a:pt x="102630" y="21743"/>
                  </a:lnTo>
                  <a:lnTo>
                    <a:pt x="116012" y="21743"/>
                  </a:lnTo>
                  <a:lnTo>
                    <a:pt x="114981" y="20660"/>
                  </a:lnTo>
                  <a:lnTo>
                    <a:pt x="110611" y="19011"/>
                  </a:lnTo>
                  <a:close/>
                </a:path>
                <a:path w="495300" h="54610">
                  <a:moveTo>
                    <a:pt x="116012" y="21743"/>
                  </a:moveTo>
                  <a:lnTo>
                    <a:pt x="107316" y="21743"/>
                  </a:lnTo>
                  <a:lnTo>
                    <a:pt x="109434" y="22755"/>
                  </a:lnTo>
                  <a:lnTo>
                    <a:pt x="112652" y="26802"/>
                  </a:lnTo>
                  <a:lnTo>
                    <a:pt x="113404" y="30024"/>
                  </a:lnTo>
                  <a:lnTo>
                    <a:pt x="113316" y="41187"/>
                  </a:lnTo>
                  <a:lnTo>
                    <a:pt x="113197" y="42256"/>
                  </a:lnTo>
                  <a:lnTo>
                    <a:pt x="112302" y="46346"/>
                  </a:lnTo>
                  <a:lnTo>
                    <a:pt x="111341" y="48290"/>
                  </a:lnTo>
                  <a:lnTo>
                    <a:pt x="108663" y="50784"/>
                  </a:lnTo>
                  <a:lnTo>
                    <a:pt x="107014" y="51408"/>
                  </a:lnTo>
                  <a:lnTo>
                    <a:pt x="115580" y="51408"/>
                  </a:lnTo>
                  <a:lnTo>
                    <a:pt x="123226" y="33868"/>
                  </a:lnTo>
                  <a:lnTo>
                    <a:pt x="122800" y="31842"/>
                  </a:lnTo>
                  <a:lnTo>
                    <a:pt x="121116" y="27525"/>
                  </a:lnTo>
                  <a:lnTo>
                    <a:pt x="119834" y="25617"/>
                  </a:lnTo>
                  <a:lnTo>
                    <a:pt x="118117" y="23954"/>
                  </a:lnTo>
                  <a:lnTo>
                    <a:pt x="116012" y="21743"/>
                  </a:lnTo>
                  <a:close/>
                </a:path>
                <a:path w="495300" h="54610">
                  <a:moveTo>
                    <a:pt x="146333" y="50645"/>
                  </a:moveTo>
                  <a:lnTo>
                    <a:pt x="128074" y="50645"/>
                  </a:lnTo>
                  <a:lnTo>
                    <a:pt x="128049" y="53219"/>
                  </a:lnTo>
                  <a:lnTo>
                    <a:pt x="145567" y="53219"/>
                  </a:lnTo>
                  <a:lnTo>
                    <a:pt x="138127" y="52466"/>
                  </a:lnTo>
                  <a:lnTo>
                    <a:pt x="146349" y="52466"/>
                  </a:lnTo>
                  <a:lnTo>
                    <a:pt x="146333" y="50645"/>
                  </a:lnTo>
                  <a:close/>
                </a:path>
                <a:path w="495300" h="54610">
                  <a:moveTo>
                    <a:pt x="146344" y="52466"/>
                  </a:moveTo>
                  <a:lnTo>
                    <a:pt x="139506" y="52466"/>
                  </a:lnTo>
                  <a:lnTo>
                    <a:pt x="126183" y="53219"/>
                  </a:lnTo>
                  <a:lnTo>
                    <a:pt x="146094" y="53219"/>
                  </a:lnTo>
                  <a:lnTo>
                    <a:pt x="146344" y="52466"/>
                  </a:lnTo>
                  <a:close/>
                </a:path>
                <a:path w="495300" h="54610">
                  <a:moveTo>
                    <a:pt x="171599" y="50645"/>
                  </a:moveTo>
                  <a:lnTo>
                    <a:pt x="151799" y="50645"/>
                  </a:lnTo>
                  <a:lnTo>
                    <a:pt x="151846" y="53219"/>
                  </a:lnTo>
                  <a:lnTo>
                    <a:pt x="171815" y="53219"/>
                  </a:lnTo>
                  <a:lnTo>
                    <a:pt x="171872" y="51422"/>
                  </a:lnTo>
                  <a:lnTo>
                    <a:pt x="171599" y="50645"/>
                  </a:lnTo>
                  <a:close/>
                </a:path>
                <a:path w="495300" h="54610">
                  <a:moveTo>
                    <a:pt x="177262" y="52466"/>
                  </a:moveTo>
                  <a:lnTo>
                    <a:pt x="175138" y="52466"/>
                  </a:lnTo>
                  <a:lnTo>
                    <a:pt x="209583" y="53219"/>
                  </a:lnTo>
                  <a:lnTo>
                    <a:pt x="177466" y="53219"/>
                  </a:lnTo>
                  <a:lnTo>
                    <a:pt x="177262" y="52466"/>
                  </a:lnTo>
                  <a:close/>
                </a:path>
                <a:path w="495300" h="54610">
                  <a:moveTo>
                    <a:pt x="194631" y="51059"/>
                  </a:moveTo>
                  <a:lnTo>
                    <a:pt x="177207" y="51059"/>
                  </a:lnTo>
                  <a:lnTo>
                    <a:pt x="177262" y="52466"/>
                  </a:lnTo>
                  <a:lnTo>
                    <a:pt x="189567" y="52466"/>
                  </a:lnTo>
                  <a:lnTo>
                    <a:pt x="171414" y="53219"/>
                  </a:lnTo>
                  <a:lnTo>
                    <a:pt x="194783" y="53219"/>
                  </a:lnTo>
                  <a:lnTo>
                    <a:pt x="194682" y="51422"/>
                  </a:lnTo>
                  <a:lnTo>
                    <a:pt x="194631" y="51059"/>
                  </a:lnTo>
                  <a:close/>
                </a:path>
                <a:path w="495300" h="54610">
                  <a:moveTo>
                    <a:pt x="190684" y="49640"/>
                  </a:moveTo>
                  <a:lnTo>
                    <a:pt x="180457" y="49640"/>
                  </a:lnTo>
                  <a:lnTo>
                    <a:pt x="177797" y="50645"/>
                  </a:lnTo>
                  <a:lnTo>
                    <a:pt x="177038" y="51059"/>
                  </a:lnTo>
                  <a:lnTo>
                    <a:pt x="194888" y="51059"/>
                  </a:lnTo>
                  <a:lnTo>
                    <a:pt x="194213" y="50645"/>
                  </a:lnTo>
                  <a:lnTo>
                    <a:pt x="193685" y="50645"/>
                  </a:lnTo>
                  <a:lnTo>
                    <a:pt x="190684" y="49640"/>
                  </a:lnTo>
                  <a:close/>
                </a:path>
                <a:path w="495300" h="54610">
                  <a:moveTo>
                    <a:pt x="143524" y="49640"/>
                  </a:moveTo>
                  <a:lnTo>
                    <a:pt x="133498" y="49640"/>
                  </a:lnTo>
                  <a:lnTo>
                    <a:pt x="128975" y="50645"/>
                  </a:lnTo>
                  <a:lnTo>
                    <a:pt x="146659" y="50645"/>
                  </a:lnTo>
                  <a:lnTo>
                    <a:pt x="143524" y="49640"/>
                  </a:lnTo>
                  <a:close/>
                </a:path>
                <a:path w="495300" h="54610">
                  <a:moveTo>
                    <a:pt x="166482" y="49640"/>
                  </a:moveTo>
                  <a:lnTo>
                    <a:pt x="160777" y="49640"/>
                  </a:lnTo>
                  <a:lnTo>
                    <a:pt x="147828" y="50645"/>
                  </a:lnTo>
                  <a:lnTo>
                    <a:pt x="170094" y="50645"/>
                  </a:lnTo>
                  <a:lnTo>
                    <a:pt x="166482" y="49640"/>
                  </a:lnTo>
                  <a:close/>
                </a:path>
                <a:path w="495300" h="54610">
                  <a:moveTo>
                    <a:pt x="156759" y="18972"/>
                  </a:moveTo>
                  <a:lnTo>
                    <a:pt x="151153" y="18972"/>
                  </a:lnTo>
                  <a:lnTo>
                    <a:pt x="149948" y="19173"/>
                  </a:lnTo>
                  <a:lnTo>
                    <a:pt x="146543" y="20458"/>
                  </a:lnTo>
                  <a:lnTo>
                    <a:pt x="144418" y="21784"/>
                  </a:lnTo>
                  <a:lnTo>
                    <a:pt x="141869" y="23795"/>
                  </a:lnTo>
                  <a:lnTo>
                    <a:pt x="127923" y="23795"/>
                  </a:lnTo>
                  <a:lnTo>
                    <a:pt x="128034" y="25271"/>
                  </a:lnTo>
                  <a:lnTo>
                    <a:pt x="130759" y="26052"/>
                  </a:lnTo>
                  <a:lnTo>
                    <a:pt x="130627" y="26052"/>
                  </a:lnTo>
                  <a:lnTo>
                    <a:pt x="131872" y="26586"/>
                  </a:lnTo>
                  <a:lnTo>
                    <a:pt x="133025" y="27792"/>
                  </a:lnTo>
                  <a:lnTo>
                    <a:pt x="133003" y="49640"/>
                  </a:lnTo>
                  <a:lnTo>
                    <a:pt x="142233" y="49640"/>
                  </a:lnTo>
                  <a:lnTo>
                    <a:pt x="142008" y="48955"/>
                  </a:lnTo>
                  <a:lnTo>
                    <a:pt x="141913" y="27532"/>
                  </a:lnTo>
                  <a:lnTo>
                    <a:pt x="142064" y="27029"/>
                  </a:lnTo>
                  <a:lnTo>
                    <a:pt x="142154" y="26729"/>
                  </a:lnTo>
                  <a:lnTo>
                    <a:pt x="143076" y="25808"/>
                  </a:lnTo>
                  <a:lnTo>
                    <a:pt x="146211" y="23795"/>
                  </a:lnTo>
                  <a:lnTo>
                    <a:pt x="147814" y="23331"/>
                  </a:lnTo>
                  <a:lnTo>
                    <a:pt x="164246" y="23331"/>
                  </a:lnTo>
                  <a:lnTo>
                    <a:pt x="163833" y="22655"/>
                  </a:lnTo>
                  <a:lnTo>
                    <a:pt x="162188" y="21128"/>
                  </a:lnTo>
                  <a:lnTo>
                    <a:pt x="158250" y="19306"/>
                  </a:lnTo>
                  <a:lnTo>
                    <a:pt x="156759" y="18972"/>
                  </a:lnTo>
                  <a:close/>
                </a:path>
                <a:path w="495300" h="54610">
                  <a:moveTo>
                    <a:pt x="164246" y="23331"/>
                  </a:moveTo>
                  <a:lnTo>
                    <a:pt x="152367" y="23331"/>
                  </a:lnTo>
                  <a:lnTo>
                    <a:pt x="154003" y="23795"/>
                  </a:lnTo>
                  <a:lnTo>
                    <a:pt x="153676" y="23795"/>
                  </a:lnTo>
                  <a:lnTo>
                    <a:pt x="155827" y="25271"/>
                  </a:lnTo>
                  <a:lnTo>
                    <a:pt x="156608" y="26327"/>
                  </a:lnTo>
                  <a:lnTo>
                    <a:pt x="156966" y="27532"/>
                  </a:lnTo>
                  <a:lnTo>
                    <a:pt x="157291" y="28724"/>
                  </a:lnTo>
                  <a:lnTo>
                    <a:pt x="157271" y="48955"/>
                  </a:lnTo>
                  <a:lnTo>
                    <a:pt x="156871" y="49640"/>
                  </a:lnTo>
                  <a:lnTo>
                    <a:pt x="166854" y="49640"/>
                  </a:lnTo>
                  <a:lnTo>
                    <a:pt x="166123" y="48955"/>
                  </a:lnTo>
                  <a:lnTo>
                    <a:pt x="166032" y="28014"/>
                  </a:lnTo>
                  <a:lnTo>
                    <a:pt x="167213" y="26327"/>
                  </a:lnTo>
                  <a:lnTo>
                    <a:pt x="168614" y="25024"/>
                  </a:lnTo>
                  <a:lnTo>
                    <a:pt x="169031" y="24796"/>
                  </a:lnTo>
                  <a:lnTo>
                    <a:pt x="165143" y="24796"/>
                  </a:lnTo>
                  <a:lnTo>
                    <a:pt x="164246" y="23331"/>
                  </a:lnTo>
                  <a:close/>
                </a:path>
                <a:path w="495300" h="54610">
                  <a:moveTo>
                    <a:pt x="187052" y="22655"/>
                  </a:moveTo>
                  <a:lnTo>
                    <a:pt x="174678" y="22655"/>
                  </a:lnTo>
                  <a:lnTo>
                    <a:pt x="177430" y="23331"/>
                  </a:lnTo>
                  <a:lnTo>
                    <a:pt x="177016" y="23331"/>
                  </a:lnTo>
                  <a:lnTo>
                    <a:pt x="180379" y="26586"/>
                  </a:lnTo>
                  <a:lnTo>
                    <a:pt x="180437" y="26729"/>
                  </a:lnTo>
                  <a:lnTo>
                    <a:pt x="180559" y="27029"/>
                  </a:lnTo>
                  <a:lnTo>
                    <a:pt x="181088" y="29519"/>
                  </a:lnTo>
                  <a:lnTo>
                    <a:pt x="181237" y="31189"/>
                  </a:lnTo>
                  <a:lnTo>
                    <a:pt x="181467" y="44334"/>
                  </a:lnTo>
                  <a:lnTo>
                    <a:pt x="181429" y="46332"/>
                  </a:lnTo>
                  <a:lnTo>
                    <a:pt x="181307" y="48420"/>
                  </a:lnTo>
                  <a:lnTo>
                    <a:pt x="181269" y="48955"/>
                  </a:lnTo>
                  <a:lnTo>
                    <a:pt x="180584" y="49640"/>
                  </a:lnTo>
                  <a:lnTo>
                    <a:pt x="190521" y="49640"/>
                  </a:lnTo>
                  <a:lnTo>
                    <a:pt x="190081" y="48955"/>
                  </a:lnTo>
                  <a:lnTo>
                    <a:pt x="189965" y="27532"/>
                  </a:lnTo>
                  <a:lnTo>
                    <a:pt x="189167" y="25271"/>
                  </a:lnTo>
                  <a:lnTo>
                    <a:pt x="189079" y="25024"/>
                  </a:lnTo>
                  <a:lnTo>
                    <a:pt x="188999" y="24796"/>
                  </a:lnTo>
                  <a:lnTo>
                    <a:pt x="188941" y="24631"/>
                  </a:lnTo>
                  <a:lnTo>
                    <a:pt x="187052" y="22655"/>
                  </a:lnTo>
                  <a:close/>
                </a:path>
                <a:path w="495300" h="54610">
                  <a:moveTo>
                    <a:pt x="181650" y="18972"/>
                  </a:moveTo>
                  <a:lnTo>
                    <a:pt x="176559" y="18972"/>
                  </a:lnTo>
                  <a:lnTo>
                    <a:pt x="175084" y="19173"/>
                  </a:lnTo>
                  <a:lnTo>
                    <a:pt x="165143" y="24796"/>
                  </a:lnTo>
                  <a:lnTo>
                    <a:pt x="169031" y="24796"/>
                  </a:lnTo>
                  <a:lnTo>
                    <a:pt x="171721" y="23331"/>
                  </a:lnTo>
                  <a:lnTo>
                    <a:pt x="174174" y="22655"/>
                  </a:lnTo>
                  <a:lnTo>
                    <a:pt x="187052" y="22655"/>
                  </a:lnTo>
                  <a:lnTo>
                    <a:pt x="184601" y="20095"/>
                  </a:lnTo>
                  <a:lnTo>
                    <a:pt x="181650" y="18972"/>
                  </a:lnTo>
                  <a:close/>
                </a:path>
                <a:path w="495300" h="54610">
                  <a:moveTo>
                    <a:pt x="141712" y="17726"/>
                  </a:moveTo>
                  <a:lnTo>
                    <a:pt x="139497" y="17726"/>
                  </a:lnTo>
                  <a:lnTo>
                    <a:pt x="138294" y="19173"/>
                  </a:lnTo>
                  <a:lnTo>
                    <a:pt x="137074" y="20257"/>
                  </a:lnTo>
                  <a:lnTo>
                    <a:pt x="134234" y="21920"/>
                  </a:lnTo>
                  <a:lnTo>
                    <a:pt x="132126" y="22655"/>
                  </a:lnTo>
                  <a:lnTo>
                    <a:pt x="128872" y="23331"/>
                  </a:lnTo>
                  <a:lnTo>
                    <a:pt x="129001" y="23331"/>
                  </a:lnTo>
                  <a:lnTo>
                    <a:pt x="127096" y="23795"/>
                  </a:lnTo>
                  <a:lnTo>
                    <a:pt x="141869" y="23795"/>
                  </a:lnTo>
                  <a:lnTo>
                    <a:pt x="141745" y="19944"/>
                  </a:lnTo>
                  <a:lnTo>
                    <a:pt x="141712" y="17726"/>
                  </a:lnTo>
                  <a:close/>
                </a:path>
                <a:path w="495300" h="54610">
                  <a:moveTo>
                    <a:pt x="222960" y="19011"/>
                  </a:moveTo>
                  <a:lnTo>
                    <a:pt x="214784" y="19011"/>
                  </a:lnTo>
                  <a:lnTo>
                    <a:pt x="212599" y="19284"/>
                  </a:lnTo>
                  <a:lnTo>
                    <a:pt x="198666" y="39632"/>
                  </a:lnTo>
                  <a:lnTo>
                    <a:pt x="199155" y="41950"/>
                  </a:lnTo>
                  <a:lnTo>
                    <a:pt x="213218" y="54180"/>
                  </a:lnTo>
                  <a:lnTo>
                    <a:pt x="221120" y="54180"/>
                  </a:lnTo>
                  <a:lnTo>
                    <a:pt x="224396" y="53392"/>
                  </a:lnTo>
                  <a:lnTo>
                    <a:pt x="227927" y="51408"/>
                  </a:lnTo>
                  <a:lnTo>
                    <a:pt x="215763" y="51408"/>
                  </a:lnTo>
                  <a:lnTo>
                    <a:pt x="214356" y="51088"/>
                  </a:lnTo>
                  <a:lnTo>
                    <a:pt x="208728" y="30024"/>
                  </a:lnTo>
                  <a:lnTo>
                    <a:pt x="209327" y="27525"/>
                  </a:lnTo>
                  <a:lnTo>
                    <a:pt x="209380" y="27306"/>
                  </a:lnTo>
                  <a:lnTo>
                    <a:pt x="214974" y="21743"/>
                  </a:lnTo>
                  <a:lnTo>
                    <a:pt x="228356" y="21743"/>
                  </a:lnTo>
                  <a:lnTo>
                    <a:pt x="227326" y="20660"/>
                  </a:lnTo>
                  <a:lnTo>
                    <a:pt x="222960" y="19011"/>
                  </a:lnTo>
                  <a:close/>
                </a:path>
                <a:path w="495300" h="54610">
                  <a:moveTo>
                    <a:pt x="228356" y="21743"/>
                  </a:moveTo>
                  <a:lnTo>
                    <a:pt x="219662" y="21743"/>
                  </a:lnTo>
                  <a:lnTo>
                    <a:pt x="221779" y="22755"/>
                  </a:lnTo>
                  <a:lnTo>
                    <a:pt x="224993" y="26802"/>
                  </a:lnTo>
                  <a:lnTo>
                    <a:pt x="225746" y="30024"/>
                  </a:lnTo>
                  <a:lnTo>
                    <a:pt x="225660" y="41187"/>
                  </a:lnTo>
                  <a:lnTo>
                    <a:pt x="225542" y="42256"/>
                  </a:lnTo>
                  <a:lnTo>
                    <a:pt x="224644" y="46346"/>
                  </a:lnTo>
                  <a:lnTo>
                    <a:pt x="223683" y="48290"/>
                  </a:lnTo>
                  <a:lnTo>
                    <a:pt x="221004" y="50784"/>
                  </a:lnTo>
                  <a:lnTo>
                    <a:pt x="219352" y="51408"/>
                  </a:lnTo>
                  <a:lnTo>
                    <a:pt x="227927" y="51408"/>
                  </a:lnTo>
                  <a:lnTo>
                    <a:pt x="235567" y="33868"/>
                  </a:lnTo>
                  <a:lnTo>
                    <a:pt x="235142" y="31842"/>
                  </a:lnTo>
                  <a:lnTo>
                    <a:pt x="233457" y="27525"/>
                  </a:lnTo>
                  <a:lnTo>
                    <a:pt x="232179" y="25617"/>
                  </a:lnTo>
                  <a:lnTo>
                    <a:pt x="230458" y="23954"/>
                  </a:lnTo>
                  <a:lnTo>
                    <a:pt x="228356" y="21743"/>
                  </a:lnTo>
                  <a:close/>
                </a:path>
                <a:path w="495300" h="54610">
                  <a:moveTo>
                    <a:pt x="253573" y="241"/>
                  </a:moveTo>
                  <a:lnTo>
                    <a:pt x="251403" y="241"/>
                  </a:lnTo>
                  <a:lnTo>
                    <a:pt x="250198" y="1122"/>
                  </a:lnTo>
                  <a:lnTo>
                    <a:pt x="248455" y="1987"/>
                  </a:lnTo>
                  <a:lnTo>
                    <a:pt x="243897" y="3679"/>
                  </a:lnTo>
                  <a:lnTo>
                    <a:pt x="241705" y="4222"/>
                  </a:lnTo>
                  <a:lnTo>
                    <a:pt x="239584" y="4460"/>
                  </a:lnTo>
                  <a:lnTo>
                    <a:pt x="239624" y="6671"/>
                  </a:lnTo>
                  <a:lnTo>
                    <a:pt x="240474" y="6871"/>
                  </a:lnTo>
                  <a:lnTo>
                    <a:pt x="242504" y="6871"/>
                  </a:lnTo>
                  <a:lnTo>
                    <a:pt x="243513" y="7153"/>
                  </a:lnTo>
                  <a:lnTo>
                    <a:pt x="244451" y="7719"/>
                  </a:lnTo>
                  <a:lnTo>
                    <a:pt x="244800" y="8762"/>
                  </a:lnTo>
                  <a:lnTo>
                    <a:pt x="244880" y="9511"/>
                  </a:lnTo>
                  <a:lnTo>
                    <a:pt x="244973" y="10382"/>
                  </a:lnTo>
                  <a:lnTo>
                    <a:pt x="245089" y="23472"/>
                  </a:lnTo>
                  <a:lnTo>
                    <a:pt x="245132" y="47764"/>
                  </a:lnTo>
                  <a:lnTo>
                    <a:pt x="244986" y="48541"/>
                  </a:lnTo>
                  <a:lnTo>
                    <a:pt x="244865" y="49187"/>
                  </a:lnTo>
                  <a:lnTo>
                    <a:pt x="244062" y="50231"/>
                  </a:lnTo>
                  <a:lnTo>
                    <a:pt x="243001" y="50511"/>
                  </a:lnTo>
                  <a:lnTo>
                    <a:pt x="239709" y="50886"/>
                  </a:lnTo>
                  <a:lnTo>
                    <a:pt x="240023" y="50886"/>
                  </a:lnTo>
                  <a:lnTo>
                    <a:pt x="239408" y="51088"/>
                  </a:lnTo>
                  <a:lnTo>
                    <a:pt x="238821" y="51490"/>
                  </a:lnTo>
                  <a:lnTo>
                    <a:pt x="238987" y="53376"/>
                  </a:lnTo>
                  <a:lnTo>
                    <a:pt x="259885" y="53376"/>
                  </a:lnTo>
                  <a:lnTo>
                    <a:pt x="259762" y="50886"/>
                  </a:lnTo>
                  <a:lnTo>
                    <a:pt x="258102" y="50670"/>
                  </a:lnTo>
                  <a:lnTo>
                    <a:pt x="256659" y="50511"/>
                  </a:lnTo>
                  <a:lnTo>
                    <a:pt x="255734" y="50511"/>
                  </a:lnTo>
                  <a:lnTo>
                    <a:pt x="254825" y="50231"/>
                  </a:lnTo>
                  <a:lnTo>
                    <a:pt x="254377" y="49842"/>
                  </a:lnTo>
                  <a:lnTo>
                    <a:pt x="253999" y="49359"/>
                  </a:lnTo>
                  <a:lnTo>
                    <a:pt x="253819" y="48541"/>
                  </a:lnTo>
                  <a:lnTo>
                    <a:pt x="253700" y="8762"/>
                  </a:lnTo>
                  <a:lnTo>
                    <a:pt x="253573" y="241"/>
                  </a:lnTo>
                  <a:close/>
                </a:path>
                <a:path w="495300" h="54610">
                  <a:moveTo>
                    <a:pt x="275440" y="20699"/>
                  </a:moveTo>
                  <a:lnTo>
                    <a:pt x="261854" y="20699"/>
                  </a:lnTo>
                  <a:lnTo>
                    <a:pt x="261854" y="23511"/>
                  </a:lnTo>
                  <a:lnTo>
                    <a:pt x="262478" y="23511"/>
                  </a:lnTo>
                  <a:lnTo>
                    <a:pt x="263654" y="23821"/>
                  </a:lnTo>
                  <a:lnTo>
                    <a:pt x="263824" y="23821"/>
                  </a:lnTo>
                  <a:lnTo>
                    <a:pt x="266314" y="24239"/>
                  </a:lnTo>
                  <a:lnTo>
                    <a:pt x="266027" y="24239"/>
                  </a:lnTo>
                  <a:lnTo>
                    <a:pt x="266590" y="24476"/>
                  </a:lnTo>
                  <a:lnTo>
                    <a:pt x="266442" y="24476"/>
                  </a:lnTo>
                  <a:lnTo>
                    <a:pt x="266638" y="24851"/>
                  </a:lnTo>
                  <a:lnTo>
                    <a:pt x="266771" y="25253"/>
                  </a:lnTo>
                  <a:lnTo>
                    <a:pt x="273181" y="53773"/>
                  </a:lnTo>
                  <a:lnTo>
                    <a:pt x="273392" y="53773"/>
                  </a:lnTo>
                  <a:lnTo>
                    <a:pt x="275107" y="54180"/>
                  </a:lnTo>
                  <a:lnTo>
                    <a:pt x="278784" y="54180"/>
                  </a:lnTo>
                  <a:lnTo>
                    <a:pt x="280750" y="53773"/>
                  </a:lnTo>
                  <a:lnTo>
                    <a:pt x="284123" y="52301"/>
                  </a:lnTo>
                  <a:lnTo>
                    <a:pt x="286146" y="50886"/>
                  </a:lnTo>
                  <a:lnTo>
                    <a:pt x="287826" y="49399"/>
                  </a:lnTo>
                  <a:lnTo>
                    <a:pt x="279779" y="49399"/>
                  </a:lnTo>
                  <a:lnTo>
                    <a:pt x="278688" y="49096"/>
                  </a:lnTo>
                  <a:lnTo>
                    <a:pt x="275665" y="44895"/>
                  </a:lnTo>
                  <a:lnTo>
                    <a:pt x="275544" y="44269"/>
                  </a:lnTo>
                  <a:lnTo>
                    <a:pt x="275440" y="20699"/>
                  </a:lnTo>
                  <a:close/>
                </a:path>
                <a:path w="495300" h="54610">
                  <a:moveTo>
                    <a:pt x="298913" y="47552"/>
                  </a:moveTo>
                  <a:lnTo>
                    <a:pt x="289912" y="47552"/>
                  </a:lnTo>
                  <a:lnTo>
                    <a:pt x="289953" y="54180"/>
                  </a:lnTo>
                  <a:lnTo>
                    <a:pt x="291562" y="54180"/>
                  </a:lnTo>
                  <a:lnTo>
                    <a:pt x="294963" y="52919"/>
                  </a:lnTo>
                  <a:lnTo>
                    <a:pt x="298098" y="51969"/>
                  </a:lnTo>
                  <a:lnTo>
                    <a:pt x="301583" y="51196"/>
                  </a:lnTo>
                  <a:lnTo>
                    <a:pt x="304020" y="51196"/>
                  </a:lnTo>
                  <a:lnTo>
                    <a:pt x="304020" y="48553"/>
                  </a:lnTo>
                  <a:lnTo>
                    <a:pt x="299485" y="48553"/>
                  </a:lnTo>
                  <a:lnTo>
                    <a:pt x="298988" y="47890"/>
                  </a:lnTo>
                  <a:lnTo>
                    <a:pt x="298913" y="47552"/>
                  </a:lnTo>
                  <a:close/>
                </a:path>
                <a:path w="495300" h="54610">
                  <a:moveTo>
                    <a:pt x="298994" y="20699"/>
                  </a:moveTo>
                  <a:lnTo>
                    <a:pt x="284405" y="20699"/>
                  </a:lnTo>
                  <a:lnTo>
                    <a:pt x="284449" y="23511"/>
                  </a:lnTo>
                  <a:lnTo>
                    <a:pt x="284887" y="23511"/>
                  </a:lnTo>
                  <a:lnTo>
                    <a:pt x="289024" y="23821"/>
                  </a:lnTo>
                  <a:lnTo>
                    <a:pt x="288735" y="23821"/>
                  </a:lnTo>
                  <a:lnTo>
                    <a:pt x="290225" y="24239"/>
                  </a:lnTo>
                  <a:lnTo>
                    <a:pt x="289896" y="24239"/>
                  </a:lnTo>
                  <a:lnTo>
                    <a:pt x="290273" y="24476"/>
                  </a:lnTo>
                  <a:lnTo>
                    <a:pt x="290351" y="33844"/>
                  </a:lnTo>
                  <a:lnTo>
                    <a:pt x="290119" y="42138"/>
                  </a:lnTo>
                  <a:lnTo>
                    <a:pt x="290071" y="43851"/>
                  </a:lnTo>
                  <a:lnTo>
                    <a:pt x="289903" y="44269"/>
                  </a:lnTo>
                  <a:lnTo>
                    <a:pt x="289779" y="44579"/>
                  </a:lnTo>
                  <a:lnTo>
                    <a:pt x="289239" y="45366"/>
                  </a:lnTo>
                  <a:lnTo>
                    <a:pt x="282870" y="49399"/>
                  </a:lnTo>
                  <a:lnTo>
                    <a:pt x="287826" y="49399"/>
                  </a:lnTo>
                  <a:lnTo>
                    <a:pt x="289912" y="47552"/>
                  </a:lnTo>
                  <a:lnTo>
                    <a:pt x="298913" y="47552"/>
                  </a:lnTo>
                  <a:lnTo>
                    <a:pt x="298994" y="20699"/>
                  </a:lnTo>
                  <a:close/>
                </a:path>
                <a:path w="495300" h="54610">
                  <a:moveTo>
                    <a:pt x="378966" y="38343"/>
                  </a:moveTo>
                  <a:lnTo>
                    <a:pt x="375453" y="38343"/>
                  </a:lnTo>
                  <a:lnTo>
                    <a:pt x="374782" y="40355"/>
                  </a:lnTo>
                  <a:lnTo>
                    <a:pt x="374131" y="41907"/>
                  </a:lnTo>
                  <a:lnTo>
                    <a:pt x="372983" y="43787"/>
                  </a:lnTo>
                  <a:lnTo>
                    <a:pt x="372103" y="44776"/>
                  </a:lnTo>
                  <a:lnTo>
                    <a:pt x="371327" y="45460"/>
                  </a:lnTo>
                  <a:lnTo>
                    <a:pt x="370769" y="46210"/>
                  </a:lnTo>
                  <a:lnTo>
                    <a:pt x="369559" y="46958"/>
                  </a:lnTo>
                  <a:lnTo>
                    <a:pt x="366101" y="48355"/>
                  </a:lnTo>
                  <a:lnTo>
                    <a:pt x="367605" y="48355"/>
                  </a:lnTo>
                  <a:lnTo>
                    <a:pt x="361855" y="49197"/>
                  </a:lnTo>
                  <a:lnTo>
                    <a:pt x="332410" y="49197"/>
                  </a:lnTo>
                  <a:lnTo>
                    <a:pt x="330762" y="49446"/>
                  </a:lnTo>
                  <a:lnTo>
                    <a:pt x="329592" y="49683"/>
                  </a:lnTo>
                  <a:lnTo>
                    <a:pt x="328760" y="49921"/>
                  </a:lnTo>
                  <a:lnTo>
                    <a:pt x="328573" y="50432"/>
                  </a:lnTo>
                  <a:lnTo>
                    <a:pt x="328558" y="53229"/>
                  </a:lnTo>
                  <a:lnTo>
                    <a:pt x="329276" y="53229"/>
                  </a:lnTo>
                  <a:lnTo>
                    <a:pt x="334573" y="52815"/>
                  </a:lnTo>
                  <a:lnTo>
                    <a:pt x="336136" y="52815"/>
                  </a:lnTo>
                  <a:lnTo>
                    <a:pt x="344334" y="52574"/>
                  </a:lnTo>
                  <a:lnTo>
                    <a:pt x="377888" y="52574"/>
                  </a:lnTo>
                  <a:lnTo>
                    <a:pt x="378051" y="51530"/>
                  </a:lnTo>
                  <a:lnTo>
                    <a:pt x="378160" y="50432"/>
                  </a:lnTo>
                  <a:lnTo>
                    <a:pt x="378282" y="49197"/>
                  </a:lnTo>
                  <a:lnTo>
                    <a:pt x="378366" y="48355"/>
                  </a:lnTo>
                  <a:lnTo>
                    <a:pt x="378457" y="47430"/>
                  </a:lnTo>
                  <a:lnTo>
                    <a:pt x="378578" y="46210"/>
                  </a:lnTo>
                  <a:lnTo>
                    <a:pt x="378653" y="45460"/>
                  </a:lnTo>
                  <a:lnTo>
                    <a:pt x="378721" y="44776"/>
                  </a:lnTo>
                  <a:lnTo>
                    <a:pt x="378929" y="41907"/>
                  </a:lnTo>
                  <a:lnTo>
                    <a:pt x="378966" y="38343"/>
                  </a:lnTo>
                  <a:close/>
                </a:path>
                <a:path w="495300" h="54610">
                  <a:moveTo>
                    <a:pt x="377888" y="52574"/>
                  </a:moveTo>
                  <a:lnTo>
                    <a:pt x="355897" y="52574"/>
                  </a:lnTo>
                  <a:lnTo>
                    <a:pt x="362571" y="52815"/>
                  </a:lnTo>
                  <a:lnTo>
                    <a:pt x="365353" y="52815"/>
                  </a:lnTo>
                  <a:lnTo>
                    <a:pt x="371099" y="53229"/>
                  </a:lnTo>
                  <a:lnTo>
                    <a:pt x="377637" y="53229"/>
                  </a:lnTo>
                  <a:lnTo>
                    <a:pt x="377819" y="52815"/>
                  </a:lnTo>
                  <a:lnTo>
                    <a:pt x="377888" y="52574"/>
                  </a:lnTo>
                  <a:close/>
                </a:path>
                <a:path w="495300" h="54610">
                  <a:moveTo>
                    <a:pt x="348096" y="48355"/>
                  </a:moveTo>
                  <a:lnTo>
                    <a:pt x="337954" y="48355"/>
                  </a:lnTo>
                  <a:lnTo>
                    <a:pt x="334641" y="49197"/>
                  </a:lnTo>
                  <a:lnTo>
                    <a:pt x="349041" y="49197"/>
                  </a:lnTo>
                  <a:lnTo>
                    <a:pt x="348096" y="48355"/>
                  </a:lnTo>
                  <a:close/>
                </a:path>
                <a:path w="495300" h="54610">
                  <a:moveTo>
                    <a:pt x="356705" y="1167"/>
                  </a:moveTo>
                  <a:lnTo>
                    <a:pt x="329406" y="1167"/>
                  </a:lnTo>
                  <a:lnTo>
                    <a:pt x="329446" y="3736"/>
                  </a:lnTo>
                  <a:lnTo>
                    <a:pt x="329585" y="3736"/>
                  </a:lnTo>
                  <a:lnTo>
                    <a:pt x="329818" y="3938"/>
                  </a:lnTo>
                  <a:lnTo>
                    <a:pt x="330577" y="4248"/>
                  </a:lnTo>
                  <a:lnTo>
                    <a:pt x="331950" y="4568"/>
                  </a:lnTo>
                  <a:lnTo>
                    <a:pt x="332551" y="4756"/>
                  </a:lnTo>
                  <a:lnTo>
                    <a:pt x="335002" y="5706"/>
                  </a:lnTo>
                  <a:lnTo>
                    <a:pt x="336115" y="6055"/>
                  </a:lnTo>
                  <a:lnTo>
                    <a:pt x="336885" y="6412"/>
                  </a:lnTo>
                  <a:lnTo>
                    <a:pt x="337239" y="6973"/>
                  </a:lnTo>
                  <a:lnTo>
                    <a:pt x="337315" y="7635"/>
                  </a:lnTo>
                  <a:lnTo>
                    <a:pt x="337418" y="8521"/>
                  </a:lnTo>
                  <a:lnTo>
                    <a:pt x="337602" y="11333"/>
                  </a:lnTo>
                  <a:lnTo>
                    <a:pt x="337566" y="15955"/>
                  </a:lnTo>
                  <a:lnTo>
                    <a:pt x="337417" y="23968"/>
                  </a:lnTo>
                  <a:lnTo>
                    <a:pt x="337352" y="38343"/>
                  </a:lnTo>
                  <a:lnTo>
                    <a:pt x="337259" y="40355"/>
                  </a:lnTo>
                  <a:lnTo>
                    <a:pt x="337202" y="47711"/>
                  </a:lnTo>
                  <a:lnTo>
                    <a:pt x="337044" y="48355"/>
                  </a:lnTo>
                  <a:lnTo>
                    <a:pt x="348416" y="48355"/>
                  </a:lnTo>
                  <a:lnTo>
                    <a:pt x="348508" y="36374"/>
                  </a:lnTo>
                  <a:lnTo>
                    <a:pt x="348575" y="28379"/>
                  </a:lnTo>
                  <a:lnTo>
                    <a:pt x="348696" y="23968"/>
                  </a:lnTo>
                  <a:lnTo>
                    <a:pt x="348780" y="7635"/>
                  </a:lnTo>
                  <a:lnTo>
                    <a:pt x="348871" y="6412"/>
                  </a:lnTo>
                  <a:lnTo>
                    <a:pt x="356956" y="4248"/>
                  </a:lnTo>
                  <a:lnTo>
                    <a:pt x="356336" y="4248"/>
                  </a:lnTo>
                  <a:lnTo>
                    <a:pt x="356793" y="3736"/>
                  </a:lnTo>
                  <a:lnTo>
                    <a:pt x="356833" y="1339"/>
                  </a:lnTo>
                  <a:lnTo>
                    <a:pt x="356705" y="1167"/>
                  </a:lnTo>
                  <a:close/>
                </a:path>
                <a:path w="495300" h="54610">
                  <a:moveTo>
                    <a:pt x="413774" y="309"/>
                  </a:moveTo>
                  <a:lnTo>
                    <a:pt x="407684" y="309"/>
                  </a:lnTo>
                  <a:lnTo>
                    <a:pt x="404112" y="935"/>
                  </a:lnTo>
                  <a:lnTo>
                    <a:pt x="382983" y="23874"/>
                  </a:lnTo>
                  <a:lnTo>
                    <a:pt x="383058" y="31752"/>
                  </a:lnTo>
                  <a:lnTo>
                    <a:pt x="383163" y="32357"/>
                  </a:lnTo>
                  <a:lnTo>
                    <a:pt x="383255" y="32879"/>
                  </a:lnTo>
                  <a:lnTo>
                    <a:pt x="383378" y="33583"/>
                  </a:lnTo>
                  <a:lnTo>
                    <a:pt x="383493" y="34243"/>
                  </a:lnTo>
                  <a:lnTo>
                    <a:pt x="383599" y="34847"/>
                  </a:lnTo>
                  <a:lnTo>
                    <a:pt x="407942" y="54223"/>
                  </a:lnTo>
                  <a:lnTo>
                    <a:pt x="416733" y="54223"/>
                  </a:lnTo>
                  <a:lnTo>
                    <a:pt x="421266" y="53747"/>
                  </a:lnTo>
                  <a:lnTo>
                    <a:pt x="428717" y="51930"/>
                  </a:lnTo>
                  <a:lnTo>
                    <a:pt x="431389" y="50994"/>
                  </a:lnTo>
                  <a:lnTo>
                    <a:pt x="431859" y="50525"/>
                  </a:lnTo>
                  <a:lnTo>
                    <a:pt x="409335" y="50525"/>
                  </a:lnTo>
                  <a:lnTo>
                    <a:pt x="406534" y="49626"/>
                  </a:lnTo>
                  <a:lnTo>
                    <a:pt x="406352" y="49626"/>
                  </a:lnTo>
                  <a:lnTo>
                    <a:pt x="400911" y="45533"/>
                  </a:lnTo>
                  <a:lnTo>
                    <a:pt x="398924" y="42778"/>
                  </a:lnTo>
                  <a:lnTo>
                    <a:pt x="396267" y="35759"/>
                  </a:lnTo>
                  <a:lnTo>
                    <a:pt x="396101" y="34847"/>
                  </a:lnTo>
                  <a:lnTo>
                    <a:pt x="395991" y="34243"/>
                  </a:lnTo>
                  <a:lnTo>
                    <a:pt x="395871" y="33583"/>
                  </a:lnTo>
                  <a:lnTo>
                    <a:pt x="395794" y="33159"/>
                  </a:lnTo>
                  <a:lnTo>
                    <a:pt x="395743" y="32879"/>
                  </a:lnTo>
                  <a:lnTo>
                    <a:pt x="395648" y="32357"/>
                  </a:lnTo>
                  <a:lnTo>
                    <a:pt x="395609" y="20483"/>
                  </a:lnTo>
                  <a:lnTo>
                    <a:pt x="397308" y="14512"/>
                  </a:lnTo>
                  <a:lnTo>
                    <a:pt x="404112" y="6469"/>
                  </a:lnTo>
                  <a:lnTo>
                    <a:pt x="407808" y="4583"/>
                  </a:lnTo>
                  <a:lnTo>
                    <a:pt x="431216" y="4583"/>
                  </a:lnTo>
                  <a:lnTo>
                    <a:pt x="429340" y="3455"/>
                  </a:lnTo>
                  <a:lnTo>
                    <a:pt x="426986" y="2484"/>
                  </a:lnTo>
                  <a:lnTo>
                    <a:pt x="421605" y="935"/>
                  </a:lnTo>
                  <a:lnTo>
                    <a:pt x="421955" y="935"/>
                  </a:lnTo>
                  <a:lnTo>
                    <a:pt x="418245" y="443"/>
                  </a:lnTo>
                  <a:lnTo>
                    <a:pt x="414976" y="443"/>
                  </a:lnTo>
                  <a:lnTo>
                    <a:pt x="413774" y="309"/>
                  </a:lnTo>
                  <a:close/>
                </a:path>
                <a:path w="495300" h="54610">
                  <a:moveTo>
                    <a:pt x="437729" y="28980"/>
                  </a:moveTo>
                  <a:lnTo>
                    <a:pt x="414919" y="28980"/>
                  </a:lnTo>
                  <a:lnTo>
                    <a:pt x="414753" y="29566"/>
                  </a:lnTo>
                  <a:lnTo>
                    <a:pt x="414732" y="31499"/>
                  </a:lnTo>
                  <a:lnTo>
                    <a:pt x="414926" y="31499"/>
                  </a:lnTo>
                  <a:lnTo>
                    <a:pt x="415588" y="31752"/>
                  </a:lnTo>
                  <a:lnTo>
                    <a:pt x="419761" y="32879"/>
                  </a:lnTo>
                  <a:lnTo>
                    <a:pt x="420709" y="33159"/>
                  </a:lnTo>
                  <a:lnTo>
                    <a:pt x="420954" y="33159"/>
                  </a:lnTo>
                  <a:lnTo>
                    <a:pt x="421564" y="33583"/>
                  </a:lnTo>
                  <a:lnTo>
                    <a:pt x="421741" y="33844"/>
                  </a:lnTo>
                  <a:lnTo>
                    <a:pt x="421870" y="34109"/>
                  </a:lnTo>
                  <a:lnTo>
                    <a:pt x="421883" y="45533"/>
                  </a:lnTo>
                  <a:lnTo>
                    <a:pt x="421734" y="46626"/>
                  </a:lnTo>
                  <a:lnTo>
                    <a:pt x="421675" y="46997"/>
                  </a:lnTo>
                  <a:lnTo>
                    <a:pt x="421597" y="47484"/>
                  </a:lnTo>
                  <a:lnTo>
                    <a:pt x="421320" y="48125"/>
                  </a:lnTo>
                  <a:lnTo>
                    <a:pt x="420084" y="49385"/>
                  </a:lnTo>
                  <a:lnTo>
                    <a:pt x="419919" y="49385"/>
                  </a:lnTo>
                  <a:lnTo>
                    <a:pt x="419470" y="49626"/>
                  </a:lnTo>
                  <a:lnTo>
                    <a:pt x="416517" y="50295"/>
                  </a:lnTo>
                  <a:lnTo>
                    <a:pt x="414670" y="50525"/>
                  </a:lnTo>
                  <a:lnTo>
                    <a:pt x="431859" y="50525"/>
                  </a:lnTo>
                  <a:lnTo>
                    <a:pt x="432407" y="50003"/>
                  </a:lnTo>
                  <a:lnTo>
                    <a:pt x="432491" y="49626"/>
                  </a:lnTo>
                  <a:lnTo>
                    <a:pt x="432599" y="46997"/>
                  </a:lnTo>
                  <a:lnTo>
                    <a:pt x="432704" y="45072"/>
                  </a:lnTo>
                  <a:lnTo>
                    <a:pt x="433286" y="33583"/>
                  </a:lnTo>
                  <a:lnTo>
                    <a:pt x="433090" y="33583"/>
                  </a:lnTo>
                  <a:lnTo>
                    <a:pt x="434060" y="33159"/>
                  </a:lnTo>
                  <a:lnTo>
                    <a:pt x="436257" y="32357"/>
                  </a:lnTo>
                  <a:lnTo>
                    <a:pt x="436749" y="32141"/>
                  </a:lnTo>
                  <a:lnTo>
                    <a:pt x="437487" y="31752"/>
                  </a:lnTo>
                  <a:lnTo>
                    <a:pt x="437616" y="31499"/>
                  </a:lnTo>
                  <a:lnTo>
                    <a:pt x="437729" y="28980"/>
                  </a:lnTo>
                  <a:close/>
                </a:path>
                <a:path w="495300" h="54610">
                  <a:moveTo>
                    <a:pt x="431216" y="4583"/>
                  </a:moveTo>
                  <a:lnTo>
                    <a:pt x="415513" y="4583"/>
                  </a:lnTo>
                  <a:lnTo>
                    <a:pt x="416925" y="4848"/>
                  </a:lnTo>
                  <a:lnTo>
                    <a:pt x="421154" y="6671"/>
                  </a:lnTo>
                  <a:lnTo>
                    <a:pt x="423155" y="7945"/>
                  </a:lnTo>
                  <a:lnTo>
                    <a:pt x="425559" y="10281"/>
                  </a:lnTo>
                  <a:lnTo>
                    <a:pt x="426968" y="12218"/>
                  </a:lnTo>
                  <a:lnTo>
                    <a:pt x="429009" y="15354"/>
                  </a:lnTo>
                  <a:lnTo>
                    <a:pt x="430387" y="15674"/>
                  </a:lnTo>
                  <a:lnTo>
                    <a:pt x="431944" y="15674"/>
                  </a:lnTo>
                  <a:lnTo>
                    <a:pt x="431979" y="10281"/>
                  </a:lnTo>
                  <a:lnTo>
                    <a:pt x="431281" y="4848"/>
                  </a:lnTo>
                  <a:lnTo>
                    <a:pt x="431216" y="4583"/>
                  </a:lnTo>
                  <a:close/>
                </a:path>
                <a:path w="495300" h="54610">
                  <a:moveTo>
                    <a:pt x="454144" y="49571"/>
                  </a:moveTo>
                  <a:lnTo>
                    <a:pt x="442521" y="49571"/>
                  </a:lnTo>
                  <a:lnTo>
                    <a:pt x="440376" y="49960"/>
                  </a:lnTo>
                  <a:lnTo>
                    <a:pt x="438052" y="50486"/>
                  </a:lnTo>
                  <a:lnTo>
                    <a:pt x="438172" y="53219"/>
                  </a:lnTo>
                  <a:lnTo>
                    <a:pt x="440688" y="53219"/>
                  </a:lnTo>
                  <a:lnTo>
                    <a:pt x="444290" y="52909"/>
                  </a:lnTo>
                  <a:lnTo>
                    <a:pt x="443463" y="52909"/>
                  </a:lnTo>
                  <a:lnTo>
                    <a:pt x="446213" y="52452"/>
                  </a:lnTo>
                  <a:lnTo>
                    <a:pt x="458117" y="52452"/>
                  </a:lnTo>
                  <a:lnTo>
                    <a:pt x="458147" y="49960"/>
                  </a:lnTo>
                  <a:lnTo>
                    <a:pt x="456488" y="49960"/>
                  </a:lnTo>
                  <a:lnTo>
                    <a:pt x="454144" y="49571"/>
                  </a:lnTo>
                  <a:close/>
                </a:path>
                <a:path w="495300" h="54610">
                  <a:moveTo>
                    <a:pt x="458117" y="52452"/>
                  </a:moveTo>
                  <a:lnTo>
                    <a:pt x="446213" y="52452"/>
                  </a:lnTo>
                  <a:lnTo>
                    <a:pt x="452481" y="52909"/>
                  </a:lnTo>
                  <a:lnTo>
                    <a:pt x="457824" y="53219"/>
                  </a:lnTo>
                  <a:lnTo>
                    <a:pt x="458107" y="53219"/>
                  </a:lnTo>
                  <a:lnTo>
                    <a:pt x="458117" y="52452"/>
                  </a:lnTo>
                  <a:close/>
                </a:path>
                <a:path w="495300" h="54610">
                  <a:moveTo>
                    <a:pt x="482767" y="34888"/>
                  </a:moveTo>
                  <a:lnTo>
                    <a:pt x="470812" y="34888"/>
                  </a:lnTo>
                  <a:lnTo>
                    <a:pt x="475481" y="46465"/>
                  </a:lnTo>
                  <a:lnTo>
                    <a:pt x="475567" y="46677"/>
                  </a:lnTo>
                  <a:lnTo>
                    <a:pt x="475635" y="48474"/>
                  </a:lnTo>
                  <a:lnTo>
                    <a:pt x="475176" y="48902"/>
                  </a:lnTo>
                  <a:lnTo>
                    <a:pt x="474023" y="49305"/>
                  </a:lnTo>
                  <a:lnTo>
                    <a:pt x="473888" y="49305"/>
                  </a:lnTo>
                  <a:lnTo>
                    <a:pt x="472813" y="49571"/>
                  </a:lnTo>
                  <a:lnTo>
                    <a:pt x="468598" y="50486"/>
                  </a:lnTo>
                  <a:lnTo>
                    <a:pt x="468477" y="53219"/>
                  </a:lnTo>
                  <a:lnTo>
                    <a:pt x="468102" y="53219"/>
                  </a:lnTo>
                  <a:lnTo>
                    <a:pt x="477088" y="52746"/>
                  </a:lnTo>
                  <a:lnTo>
                    <a:pt x="494843" y="52746"/>
                  </a:lnTo>
                  <a:lnTo>
                    <a:pt x="494821" y="51245"/>
                  </a:lnTo>
                  <a:lnTo>
                    <a:pt x="494703" y="50486"/>
                  </a:lnTo>
                  <a:lnTo>
                    <a:pt x="495002" y="50486"/>
                  </a:lnTo>
                  <a:lnTo>
                    <a:pt x="493633" y="49960"/>
                  </a:lnTo>
                  <a:lnTo>
                    <a:pt x="492253" y="49571"/>
                  </a:lnTo>
                  <a:lnTo>
                    <a:pt x="490083" y="49305"/>
                  </a:lnTo>
                  <a:lnTo>
                    <a:pt x="488909" y="48902"/>
                  </a:lnTo>
                  <a:lnTo>
                    <a:pt x="489139" y="48902"/>
                  </a:lnTo>
                  <a:lnTo>
                    <a:pt x="488819" y="48635"/>
                  </a:lnTo>
                  <a:lnTo>
                    <a:pt x="488589" y="48474"/>
                  </a:lnTo>
                  <a:lnTo>
                    <a:pt x="488204" y="47884"/>
                  </a:lnTo>
                  <a:lnTo>
                    <a:pt x="486620" y="44603"/>
                  </a:lnTo>
                  <a:lnTo>
                    <a:pt x="485882" y="42890"/>
                  </a:lnTo>
                  <a:lnTo>
                    <a:pt x="485399" y="41522"/>
                  </a:lnTo>
                  <a:lnTo>
                    <a:pt x="484568" y="39283"/>
                  </a:lnTo>
                  <a:lnTo>
                    <a:pt x="483725" y="37111"/>
                  </a:lnTo>
                  <a:lnTo>
                    <a:pt x="482767" y="34888"/>
                  </a:lnTo>
                  <a:close/>
                </a:path>
                <a:path w="495300" h="54610">
                  <a:moveTo>
                    <a:pt x="494843" y="52746"/>
                  </a:moveTo>
                  <a:lnTo>
                    <a:pt x="485907" y="52746"/>
                  </a:lnTo>
                  <a:lnTo>
                    <a:pt x="491871" y="53219"/>
                  </a:lnTo>
                  <a:lnTo>
                    <a:pt x="494849" y="53219"/>
                  </a:lnTo>
                  <a:lnTo>
                    <a:pt x="494843" y="52746"/>
                  </a:lnTo>
                  <a:close/>
                </a:path>
                <a:path w="495300" h="54610">
                  <a:moveTo>
                    <a:pt x="452760" y="49305"/>
                  </a:moveTo>
                  <a:lnTo>
                    <a:pt x="443610" y="49305"/>
                  </a:lnTo>
                  <a:lnTo>
                    <a:pt x="442682" y="49571"/>
                  </a:lnTo>
                  <a:lnTo>
                    <a:pt x="453633" y="49571"/>
                  </a:lnTo>
                  <a:lnTo>
                    <a:pt x="452760" y="49305"/>
                  </a:lnTo>
                  <a:close/>
                </a:path>
                <a:path w="495300" h="54610">
                  <a:moveTo>
                    <a:pt x="468314" y="241"/>
                  </a:moveTo>
                  <a:lnTo>
                    <a:pt x="463963" y="241"/>
                  </a:lnTo>
                  <a:lnTo>
                    <a:pt x="446329" y="46465"/>
                  </a:lnTo>
                  <a:lnTo>
                    <a:pt x="446010" y="47081"/>
                  </a:lnTo>
                  <a:lnTo>
                    <a:pt x="445559" y="47884"/>
                  </a:lnTo>
                  <a:lnTo>
                    <a:pt x="445144" y="48474"/>
                  </a:lnTo>
                  <a:lnTo>
                    <a:pt x="444002" y="49305"/>
                  </a:lnTo>
                  <a:lnTo>
                    <a:pt x="452518" y="49305"/>
                  </a:lnTo>
                  <a:lnTo>
                    <a:pt x="451496" y="48474"/>
                  </a:lnTo>
                  <a:lnTo>
                    <a:pt x="451196" y="47884"/>
                  </a:lnTo>
                  <a:lnTo>
                    <a:pt x="451250" y="46465"/>
                  </a:lnTo>
                  <a:lnTo>
                    <a:pt x="451445" y="45712"/>
                  </a:lnTo>
                  <a:lnTo>
                    <a:pt x="453727" y="39283"/>
                  </a:lnTo>
                  <a:lnTo>
                    <a:pt x="454896" y="36136"/>
                  </a:lnTo>
                  <a:lnTo>
                    <a:pt x="455441" y="34888"/>
                  </a:lnTo>
                  <a:lnTo>
                    <a:pt x="482767" y="34888"/>
                  </a:lnTo>
                  <a:lnTo>
                    <a:pt x="482283" y="33764"/>
                  </a:lnTo>
                  <a:lnTo>
                    <a:pt x="481063" y="30708"/>
                  </a:lnTo>
                  <a:lnTo>
                    <a:pt x="457030" y="30708"/>
                  </a:lnTo>
                  <a:lnTo>
                    <a:pt x="462889" y="15112"/>
                  </a:lnTo>
                  <a:lnTo>
                    <a:pt x="474654" y="15112"/>
                  </a:lnTo>
                  <a:lnTo>
                    <a:pt x="468681" y="965"/>
                  </a:lnTo>
                  <a:lnTo>
                    <a:pt x="468314" y="241"/>
                  </a:lnTo>
                  <a:close/>
                </a:path>
                <a:path w="495300" h="54610">
                  <a:moveTo>
                    <a:pt x="474654" y="15112"/>
                  </a:moveTo>
                  <a:lnTo>
                    <a:pt x="462889" y="15112"/>
                  </a:lnTo>
                  <a:lnTo>
                    <a:pt x="463695" y="16772"/>
                  </a:lnTo>
                  <a:lnTo>
                    <a:pt x="464739" y="19192"/>
                  </a:lnTo>
                  <a:lnTo>
                    <a:pt x="467313" y="25542"/>
                  </a:lnTo>
                  <a:lnTo>
                    <a:pt x="468357" y="28321"/>
                  </a:lnTo>
                  <a:lnTo>
                    <a:pt x="469160" y="30708"/>
                  </a:lnTo>
                  <a:lnTo>
                    <a:pt x="481063" y="30708"/>
                  </a:lnTo>
                  <a:lnTo>
                    <a:pt x="478675" y="24443"/>
                  </a:lnTo>
                  <a:lnTo>
                    <a:pt x="477256" y="21031"/>
                  </a:lnTo>
                  <a:lnTo>
                    <a:pt x="475672" y="17524"/>
                  </a:lnTo>
                  <a:lnTo>
                    <a:pt x="474654" y="15112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 descr=""/>
          <p:cNvGrpSpPr/>
          <p:nvPr/>
        </p:nvGrpSpPr>
        <p:grpSpPr>
          <a:xfrm>
            <a:off x="2888301" y="5881687"/>
            <a:ext cx="717550" cy="104139"/>
            <a:chOff x="2888301" y="5881687"/>
            <a:chExt cx="717550" cy="104139"/>
          </a:xfrm>
        </p:grpSpPr>
        <p:sp>
          <p:nvSpPr>
            <p:cNvPr id="26" name="object 26" descr=""/>
            <p:cNvSpPr/>
            <p:nvPr/>
          </p:nvSpPr>
          <p:spPr>
            <a:xfrm>
              <a:off x="2888301" y="5881687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875F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145457" y="5906476"/>
              <a:ext cx="460375" cy="54610"/>
            </a:xfrm>
            <a:custGeom>
              <a:avLst/>
              <a:gdLst/>
              <a:ahLst/>
              <a:cxnLst/>
              <a:rect l="l" t="t" r="r" b="b"/>
              <a:pathLst>
                <a:path w="460375" h="54610">
                  <a:moveTo>
                    <a:pt x="21438" y="49334"/>
                  </a:moveTo>
                  <a:lnTo>
                    <a:pt x="10381" y="49334"/>
                  </a:lnTo>
                  <a:lnTo>
                    <a:pt x="8891" y="49813"/>
                  </a:lnTo>
                  <a:lnTo>
                    <a:pt x="4913" y="50325"/>
                  </a:lnTo>
                  <a:lnTo>
                    <a:pt x="5532" y="50325"/>
                  </a:lnTo>
                  <a:lnTo>
                    <a:pt x="5409" y="53258"/>
                  </a:lnTo>
                  <a:lnTo>
                    <a:pt x="0" y="53258"/>
                  </a:lnTo>
                  <a:lnTo>
                    <a:pt x="15503" y="52456"/>
                  </a:lnTo>
                  <a:lnTo>
                    <a:pt x="25436" y="52456"/>
                  </a:lnTo>
                  <a:lnTo>
                    <a:pt x="25436" y="50325"/>
                  </a:lnTo>
                  <a:lnTo>
                    <a:pt x="21438" y="49334"/>
                  </a:lnTo>
                  <a:close/>
                </a:path>
                <a:path w="460375" h="54610">
                  <a:moveTo>
                    <a:pt x="25436" y="52456"/>
                  </a:moveTo>
                  <a:lnTo>
                    <a:pt x="16353" y="52456"/>
                  </a:lnTo>
                  <a:lnTo>
                    <a:pt x="23458" y="53258"/>
                  </a:lnTo>
                  <a:lnTo>
                    <a:pt x="25436" y="53258"/>
                  </a:lnTo>
                  <a:lnTo>
                    <a:pt x="25436" y="52456"/>
                  </a:lnTo>
                  <a:close/>
                </a:path>
                <a:path w="460375" h="54610">
                  <a:moveTo>
                    <a:pt x="30223" y="11898"/>
                  </a:moveTo>
                  <a:lnTo>
                    <a:pt x="18035" y="11898"/>
                  </a:lnTo>
                  <a:lnTo>
                    <a:pt x="27740" y="32745"/>
                  </a:lnTo>
                  <a:lnTo>
                    <a:pt x="27805" y="33037"/>
                  </a:lnTo>
                  <a:lnTo>
                    <a:pt x="28809" y="35129"/>
                  </a:lnTo>
                  <a:lnTo>
                    <a:pt x="29173" y="35975"/>
                  </a:lnTo>
                  <a:lnTo>
                    <a:pt x="30030" y="37851"/>
                  </a:lnTo>
                  <a:lnTo>
                    <a:pt x="32492" y="43019"/>
                  </a:lnTo>
                  <a:lnTo>
                    <a:pt x="33516" y="45284"/>
                  </a:lnTo>
                  <a:lnTo>
                    <a:pt x="34235" y="47066"/>
                  </a:lnTo>
                  <a:lnTo>
                    <a:pt x="36423" y="53258"/>
                  </a:lnTo>
                  <a:lnTo>
                    <a:pt x="39501" y="53258"/>
                  </a:lnTo>
                  <a:lnTo>
                    <a:pt x="40254" y="51314"/>
                  </a:lnTo>
                  <a:lnTo>
                    <a:pt x="41022" y="48823"/>
                  </a:lnTo>
                  <a:lnTo>
                    <a:pt x="41416" y="47631"/>
                  </a:lnTo>
                  <a:lnTo>
                    <a:pt x="42702" y="44230"/>
                  </a:lnTo>
                  <a:lnTo>
                    <a:pt x="44768" y="39272"/>
                  </a:lnTo>
                  <a:lnTo>
                    <a:pt x="45929" y="36777"/>
                  </a:lnTo>
                  <a:lnTo>
                    <a:pt x="41672" y="36777"/>
                  </a:lnTo>
                  <a:lnTo>
                    <a:pt x="40672" y="34780"/>
                  </a:lnTo>
                  <a:lnTo>
                    <a:pt x="39493" y="32180"/>
                  </a:lnTo>
                  <a:lnTo>
                    <a:pt x="38551" y="30257"/>
                  </a:lnTo>
                  <a:lnTo>
                    <a:pt x="38134" y="29339"/>
                  </a:lnTo>
                  <a:lnTo>
                    <a:pt x="37737" y="28375"/>
                  </a:lnTo>
                  <a:lnTo>
                    <a:pt x="37435" y="27759"/>
                  </a:lnTo>
                  <a:lnTo>
                    <a:pt x="30855" y="13425"/>
                  </a:lnTo>
                  <a:lnTo>
                    <a:pt x="30379" y="12258"/>
                  </a:lnTo>
                  <a:lnTo>
                    <a:pt x="30281" y="12031"/>
                  </a:lnTo>
                  <a:lnTo>
                    <a:pt x="30223" y="11898"/>
                  </a:lnTo>
                  <a:close/>
                </a:path>
                <a:path w="460375" h="54610">
                  <a:moveTo>
                    <a:pt x="67921" y="11253"/>
                  </a:moveTo>
                  <a:lnTo>
                    <a:pt x="57109" y="11253"/>
                  </a:lnTo>
                  <a:lnTo>
                    <a:pt x="57198" y="11898"/>
                  </a:lnTo>
                  <a:lnTo>
                    <a:pt x="57311" y="13425"/>
                  </a:lnTo>
                  <a:lnTo>
                    <a:pt x="57962" y="27374"/>
                  </a:lnTo>
                  <a:lnTo>
                    <a:pt x="58033" y="28858"/>
                  </a:lnTo>
                  <a:lnTo>
                    <a:pt x="58143" y="35424"/>
                  </a:lnTo>
                  <a:lnTo>
                    <a:pt x="53559" y="49334"/>
                  </a:lnTo>
                  <a:lnTo>
                    <a:pt x="51620" y="49813"/>
                  </a:lnTo>
                  <a:lnTo>
                    <a:pt x="51794" y="49813"/>
                  </a:lnTo>
                  <a:lnTo>
                    <a:pt x="50476" y="50325"/>
                  </a:lnTo>
                  <a:lnTo>
                    <a:pt x="50990" y="50325"/>
                  </a:lnTo>
                  <a:lnTo>
                    <a:pt x="50907" y="53258"/>
                  </a:lnTo>
                  <a:lnTo>
                    <a:pt x="46754" y="53258"/>
                  </a:lnTo>
                  <a:lnTo>
                    <a:pt x="56018" y="52456"/>
                  </a:lnTo>
                  <a:lnTo>
                    <a:pt x="59773" y="52293"/>
                  </a:lnTo>
                  <a:lnTo>
                    <a:pt x="77323" y="52293"/>
                  </a:lnTo>
                  <a:lnTo>
                    <a:pt x="77323" y="50566"/>
                  </a:lnTo>
                  <a:lnTo>
                    <a:pt x="69614" y="46022"/>
                  </a:lnTo>
                  <a:lnTo>
                    <a:pt x="69557" y="45284"/>
                  </a:lnTo>
                  <a:lnTo>
                    <a:pt x="68925" y="32745"/>
                  </a:lnTo>
                  <a:lnTo>
                    <a:pt x="68808" y="29339"/>
                  </a:lnTo>
                  <a:lnTo>
                    <a:pt x="68741" y="27374"/>
                  </a:lnTo>
                  <a:lnTo>
                    <a:pt x="68616" y="24210"/>
                  </a:lnTo>
                  <a:lnTo>
                    <a:pt x="68521" y="21784"/>
                  </a:lnTo>
                  <a:lnTo>
                    <a:pt x="68438" y="20660"/>
                  </a:lnTo>
                  <a:lnTo>
                    <a:pt x="68151" y="15433"/>
                  </a:lnTo>
                  <a:lnTo>
                    <a:pt x="68040" y="13425"/>
                  </a:lnTo>
                  <a:lnTo>
                    <a:pt x="67921" y="11253"/>
                  </a:lnTo>
                  <a:close/>
                </a:path>
                <a:path w="460375" h="54610">
                  <a:moveTo>
                    <a:pt x="77323" y="52293"/>
                  </a:moveTo>
                  <a:lnTo>
                    <a:pt x="66207" y="52293"/>
                  </a:lnTo>
                  <a:lnTo>
                    <a:pt x="69007" y="52456"/>
                  </a:lnTo>
                  <a:lnTo>
                    <a:pt x="76621" y="53258"/>
                  </a:lnTo>
                  <a:lnTo>
                    <a:pt x="77323" y="53258"/>
                  </a:lnTo>
                  <a:lnTo>
                    <a:pt x="77323" y="52293"/>
                  </a:lnTo>
                  <a:close/>
                </a:path>
                <a:path w="460375" h="54610">
                  <a:moveTo>
                    <a:pt x="25158" y="1630"/>
                  </a:moveTo>
                  <a:lnTo>
                    <a:pt x="6836" y="1630"/>
                  </a:lnTo>
                  <a:lnTo>
                    <a:pt x="6906" y="4126"/>
                  </a:lnTo>
                  <a:lnTo>
                    <a:pt x="7328" y="4126"/>
                  </a:lnTo>
                  <a:lnTo>
                    <a:pt x="8746" y="4434"/>
                  </a:lnTo>
                  <a:lnTo>
                    <a:pt x="11722" y="4997"/>
                  </a:lnTo>
                  <a:lnTo>
                    <a:pt x="13438" y="5612"/>
                  </a:lnTo>
                  <a:lnTo>
                    <a:pt x="14277" y="6736"/>
                  </a:lnTo>
                  <a:lnTo>
                    <a:pt x="14373" y="15433"/>
                  </a:lnTo>
                  <a:lnTo>
                    <a:pt x="13877" y="27374"/>
                  </a:lnTo>
                  <a:lnTo>
                    <a:pt x="13816" y="28858"/>
                  </a:lnTo>
                  <a:lnTo>
                    <a:pt x="13701" y="32000"/>
                  </a:lnTo>
                  <a:lnTo>
                    <a:pt x="13587" y="35129"/>
                  </a:lnTo>
                  <a:lnTo>
                    <a:pt x="13462" y="38545"/>
                  </a:lnTo>
                  <a:lnTo>
                    <a:pt x="13360" y="41360"/>
                  </a:lnTo>
                  <a:lnTo>
                    <a:pt x="13284" y="43247"/>
                  </a:lnTo>
                  <a:lnTo>
                    <a:pt x="13166" y="44230"/>
                  </a:lnTo>
                  <a:lnTo>
                    <a:pt x="13040" y="45284"/>
                  </a:lnTo>
                  <a:lnTo>
                    <a:pt x="12930" y="46022"/>
                  </a:lnTo>
                  <a:lnTo>
                    <a:pt x="12738" y="46738"/>
                  </a:lnTo>
                  <a:lnTo>
                    <a:pt x="12650" y="47066"/>
                  </a:lnTo>
                  <a:lnTo>
                    <a:pt x="12445" y="47631"/>
                  </a:lnTo>
                  <a:lnTo>
                    <a:pt x="11930" y="48193"/>
                  </a:lnTo>
                  <a:lnTo>
                    <a:pt x="10819" y="49334"/>
                  </a:lnTo>
                  <a:lnTo>
                    <a:pt x="21235" y="49334"/>
                  </a:lnTo>
                  <a:lnTo>
                    <a:pt x="19341" y="48480"/>
                  </a:lnTo>
                  <a:lnTo>
                    <a:pt x="17815" y="46738"/>
                  </a:lnTo>
                  <a:lnTo>
                    <a:pt x="17479" y="45457"/>
                  </a:lnTo>
                  <a:lnTo>
                    <a:pt x="17599" y="35975"/>
                  </a:lnTo>
                  <a:lnTo>
                    <a:pt x="17725" y="30257"/>
                  </a:lnTo>
                  <a:lnTo>
                    <a:pt x="17827" y="24210"/>
                  </a:lnTo>
                  <a:lnTo>
                    <a:pt x="17921" y="18633"/>
                  </a:lnTo>
                  <a:lnTo>
                    <a:pt x="18035" y="11898"/>
                  </a:lnTo>
                  <a:lnTo>
                    <a:pt x="30223" y="11898"/>
                  </a:lnTo>
                  <a:lnTo>
                    <a:pt x="28744" y="8478"/>
                  </a:lnTo>
                  <a:lnTo>
                    <a:pt x="27431" y="5612"/>
                  </a:lnTo>
                  <a:lnTo>
                    <a:pt x="25980" y="2772"/>
                  </a:lnTo>
                  <a:lnTo>
                    <a:pt x="25526" y="2062"/>
                  </a:lnTo>
                  <a:lnTo>
                    <a:pt x="25158" y="1630"/>
                  </a:lnTo>
                  <a:close/>
                </a:path>
                <a:path w="460375" h="54610">
                  <a:moveTo>
                    <a:pt x="75618" y="1630"/>
                  </a:moveTo>
                  <a:lnTo>
                    <a:pt x="57548" y="1630"/>
                  </a:lnTo>
                  <a:lnTo>
                    <a:pt x="57311" y="1850"/>
                  </a:lnTo>
                  <a:lnTo>
                    <a:pt x="50060" y="18633"/>
                  </a:lnTo>
                  <a:lnTo>
                    <a:pt x="47662" y="24210"/>
                  </a:lnTo>
                  <a:lnTo>
                    <a:pt x="44876" y="29919"/>
                  </a:lnTo>
                  <a:lnTo>
                    <a:pt x="43915" y="32000"/>
                  </a:lnTo>
                  <a:lnTo>
                    <a:pt x="42413" y="35424"/>
                  </a:lnTo>
                  <a:lnTo>
                    <a:pt x="42128" y="35975"/>
                  </a:lnTo>
                  <a:lnTo>
                    <a:pt x="41672" y="36777"/>
                  </a:lnTo>
                  <a:lnTo>
                    <a:pt x="45929" y="36777"/>
                  </a:lnTo>
                  <a:lnTo>
                    <a:pt x="46860" y="34780"/>
                  </a:lnTo>
                  <a:lnTo>
                    <a:pt x="57109" y="11253"/>
                  </a:lnTo>
                  <a:lnTo>
                    <a:pt x="67921" y="11253"/>
                  </a:lnTo>
                  <a:lnTo>
                    <a:pt x="67848" y="9928"/>
                  </a:lnTo>
                  <a:lnTo>
                    <a:pt x="67761" y="6955"/>
                  </a:lnTo>
                  <a:lnTo>
                    <a:pt x="68309" y="6282"/>
                  </a:lnTo>
                  <a:lnTo>
                    <a:pt x="70987" y="4997"/>
                  </a:lnTo>
                  <a:lnTo>
                    <a:pt x="73036" y="4434"/>
                  </a:lnTo>
                  <a:lnTo>
                    <a:pt x="75118" y="4126"/>
                  </a:lnTo>
                  <a:lnTo>
                    <a:pt x="75554" y="4126"/>
                  </a:lnTo>
                  <a:lnTo>
                    <a:pt x="75618" y="1630"/>
                  </a:lnTo>
                  <a:close/>
                </a:path>
                <a:path w="460375" h="54610">
                  <a:moveTo>
                    <a:pt x="94689" y="20458"/>
                  </a:moveTo>
                  <a:lnTo>
                    <a:pt x="81107" y="20458"/>
                  </a:lnTo>
                  <a:lnTo>
                    <a:pt x="81107" y="23270"/>
                  </a:lnTo>
                  <a:lnTo>
                    <a:pt x="81724" y="23270"/>
                  </a:lnTo>
                  <a:lnTo>
                    <a:pt x="82903" y="23580"/>
                  </a:lnTo>
                  <a:lnTo>
                    <a:pt x="83071" y="23580"/>
                  </a:lnTo>
                  <a:lnTo>
                    <a:pt x="85553" y="23997"/>
                  </a:lnTo>
                  <a:lnTo>
                    <a:pt x="85272" y="23997"/>
                  </a:lnTo>
                  <a:lnTo>
                    <a:pt x="85838" y="24235"/>
                  </a:lnTo>
                  <a:lnTo>
                    <a:pt x="85692" y="24235"/>
                  </a:lnTo>
                  <a:lnTo>
                    <a:pt x="85888" y="24610"/>
                  </a:lnTo>
                  <a:lnTo>
                    <a:pt x="86024" y="25012"/>
                  </a:lnTo>
                  <a:lnTo>
                    <a:pt x="92430" y="53531"/>
                  </a:lnTo>
                  <a:lnTo>
                    <a:pt x="92641" y="53531"/>
                  </a:lnTo>
                  <a:lnTo>
                    <a:pt x="94356" y="53939"/>
                  </a:lnTo>
                  <a:lnTo>
                    <a:pt x="98028" y="53939"/>
                  </a:lnTo>
                  <a:lnTo>
                    <a:pt x="99999" y="53531"/>
                  </a:lnTo>
                  <a:lnTo>
                    <a:pt x="103376" y="52059"/>
                  </a:lnTo>
                  <a:lnTo>
                    <a:pt x="105397" y="50645"/>
                  </a:lnTo>
                  <a:lnTo>
                    <a:pt x="107063" y="49157"/>
                  </a:lnTo>
                  <a:lnTo>
                    <a:pt x="99027" y="49157"/>
                  </a:lnTo>
                  <a:lnTo>
                    <a:pt x="97937" y="48855"/>
                  </a:lnTo>
                  <a:lnTo>
                    <a:pt x="94797" y="44028"/>
                  </a:lnTo>
                  <a:lnTo>
                    <a:pt x="94689" y="20458"/>
                  </a:lnTo>
                  <a:close/>
                </a:path>
                <a:path w="460375" h="54610">
                  <a:moveTo>
                    <a:pt x="118162" y="47311"/>
                  </a:moveTo>
                  <a:lnTo>
                    <a:pt x="109162" y="47311"/>
                  </a:lnTo>
                  <a:lnTo>
                    <a:pt x="109198" y="53939"/>
                  </a:lnTo>
                  <a:lnTo>
                    <a:pt x="110807" y="53939"/>
                  </a:lnTo>
                  <a:lnTo>
                    <a:pt x="114213" y="52679"/>
                  </a:lnTo>
                  <a:lnTo>
                    <a:pt x="117349" y="51728"/>
                  </a:lnTo>
                  <a:lnTo>
                    <a:pt x="120833" y="50954"/>
                  </a:lnTo>
                  <a:lnTo>
                    <a:pt x="123271" y="50954"/>
                  </a:lnTo>
                  <a:lnTo>
                    <a:pt x="123271" y="48312"/>
                  </a:lnTo>
                  <a:lnTo>
                    <a:pt x="118732" y="48312"/>
                  </a:lnTo>
                  <a:lnTo>
                    <a:pt x="118237" y="47650"/>
                  </a:lnTo>
                  <a:lnTo>
                    <a:pt x="118162" y="47311"/>
                  </a:lnTo>
                  <a:close/>
                </a:path>
                <a:path w="460375" h="54610">
                  <a:moveTo>
                    <a:pt x="118243" y="20458"/>
                  </a:moveTo>
                  <a:lnTo>
                    <a:pt x="103657" y="20458"/>
                  </a:lnTo>
                  <a:lnTo>
                    <a:pt x="103693" y="23270"/>
                  </a:lnTo>
                  <a:lnTo>
                    <a:pt x="104135" y="23270"/>
                  </a:lnTo>
                  <a:lnTo>
                    <a:pt x="108275" y="23580"/>
                  </a:lnTo>
                  <a:lnTo>
                    <a:pt x="107981" y="23580"/>
                  </a:lnTo>
                  <a:lnTo>
                    <a:pt x="109475" y="23997"/>
                  </a:lnTo>
                  <a:lnTo>
                    <a:pt x="109144" y="23997"/>
                  </a:lnTo>
                  <a:lnTo>
                    <a:pt x="109521" y="24235"/>
                  </a:lnTo>
                  <a:lnTo>
                    <a:pt x="109604" y="33602"/>
                  </a:lnTo>
                  <a:lnTo>
                    <a:pt x="109368" y="41897"/>
                  </a:lnTo>
                  <a:lnTo>
                    <a:pt x="109320" y="43610"/>
                  </a:lnTo>
                  <a:lnTo>
                    <a:pt x="102119" y="49157"/>
                  </a:lnTo>
                  <a:lnTo>
                    <a:pt x="107063" y="49157"/>
                  </a:lnTo>
                  <a:lnTo>
                    <a:pt x="109162" y="47311"/>
                  </a:lnTo>
                  <a:lnTo>
                    <a:pt x="118162" y="47311"/>
                  </a:lnTo>
                  <a:lnTo>
                    <a:pt x="118243" y="20458"/>
                  </a:lnTo>
                  <a:close/>
                </a:path>
                <a:path w="460375" h="54610">
                  <a:moveTo>
                    <a:pt x="130964" y="41626"/>
                  </a:moveTo>
                  <a:lnTo>
                    <a:pt x="128969" y="41626"/>
                  </a:lnTo>
                  <a:lnTo>
                    <a:pt x="128292" y="41763"/>
                  </a:lnTo>
                  <a:lnTo>
                    <a:pt x="128402" y="43106"/>
                  </a:lnTo>
                  <a:lnTo>
                    <a:pt x="128547" y="44362"/>
                  </a:lnTo>
                  <a:lnTo>
                    <a:pt x="128917" y="47160"/>
                  </a:lnTo>
                  <a:lnTo>
                    <a:pt x="128986" y="47685"/>
                  </a:lnTo>
                  <a:lnTo>
                    <a:pt x="129062" y="48333"/>
                  </a:lnTo>
                  <a:lnTo>
                    <a:pt x="129169" y="49237"/>
                  </a:lnTo>
                  <a:lnTo>
                    <a:pt x="129254" y="50504"/>
                  </a:lnTo>
                  <a:lnTo>
                    <a:pt x="129554" y="51047"/>
                  </a:lnTo>
                  <a:lnTo>
                    <a:pt x="141086" y="53939"/>
                  </a:lnTo>
                  <a:lnTo>
                    <a:pt x="146180" y="53939"/>
                  </a:lnTo>
                  <a:lnTo>
                    <a:pt x="149600" y="52901"/>
                  </a:lnTo>
                  <a:lnTo>
                    <a:pt x="151696" y="51047"/>
                  </a:lnTo>
                  <a:lnTo>
                    <a:pt x="141129" y="51047"/>
                  </a:lnTo>
                  <a:lnTo>
                    <a:pt x="138472" y="50109"/>
                  </a:lnTo>
                  <a:lnTo>
                    <a:pt x="131265" y="41962"/>
                  </a:lnTo>
                  <a:lnTo>
                    <a:pt x="131087" y="41763"/>
                  </a:lnTo>
                  <a:lnTo>
                    <a:pt x="130964" y="41626"/>
                  </a:lnTo>
                  <a:close/>
                </a:path>
                <a:path w="460375" h="54610">
                  <a:moveTo>
                    <a:pt x="143260" y="18892"/>
                  </a:moveTo>
                  <a:lnTo>
                    <a:pt x="138916" y="18892"/>
                  </a:lnTo>
                  <a:lnTo>
                    <a:pt x="137234" y="19198"/>
                  </a:lnTo>
                  <a:lnTo>
                    <a:pt x="134102" y="20434"/>
                  </a:lnTo>
                  <a:lnTo>
                    <a:pt x="132929" y="21113"/>
                  </a:lnTo>
                  <a:lnTo>
                    <a:pt x="132154" y="21866"/>
                  </a:lnTo>
                  <a:lnTo>
                    <a:pt x="131078" y="22856"/>
                  </a:lnTo>
                  <a:lnTo>
                    <a:pt x="130250" y="24005"/>
                  </a:lnTo>
                  <a:lnTo>
                    <a:pt x="129069" y="26600"/>
                  </a:lnTo>
                  <a:lnTo>
                    <a:pt x="128779" y="28389"/>
                  </a:lnTo>
                  <a:lnTo>
                    <a:pt x="128786" y="31431"/>
                  </a:lnTo>
                  <a:lnTo>
                    <a:pt x="142983" y="41144"/>
                  </a:lnTo>
                  <a:lnTo>
                    <a:pt x="144665" y="41626"/>
                  </a:lnTo>
                  <a:lnTo>
                    <a:pt x="146702" y="42511"/>
                  </a:lnTo>
                  <a:lnTo>
                    <a:pt x="147616" y="43106"/>
                  </a:lnTo>
                  <a:lnTo>
                    <a:pt x="148542" y="44362"/>
                  </a:lnTo>
                  <a:lnTo>
                    <a:pt x="148751" y="45043"/>
                  </a:lnTo>
                  <a:lnTo>
                    <a:pt x="148751" y="47160"/>
                  </a:lnTo>
                  <a:lnTo>
                    <a:pt x="148154" y="48333"/>
                  </a:lnTo>
                  <a:lnTo>
                    <a:pt x="145738" y="50504"/>
                  </a:lnTo>
                  <a:lnTo>
                    <a:pt x="144290" y="51047"/>
                  </a:lnTo>
                  <a:lnTo>
                    <a:pt x="151696" y="51047"/>
                  </a:lnTo>
                  <a:lnTo>
                    <a:pt x="154295" y="48747"/>
                  </a:lnTo>
                  <a:lnTo>
                    <a:pt x="155469" y="46155"/>
                  </a:lnTo>
                  <a:lnTo>
                    <a:pt x="155469" y="41144"/>
                  </a:lnTo>
                  <a:lnTo>
                    <a:pt x="138825" y="30949"/>
                  </a:lnTo>
                  <a:lnTo>
                    <a:pt x="137187" y="30239"/>
                  </a:lnTo>
                  <a:lnTo>
                    <a:pt x="136251" y="29300"/>
                  </a:lnTo>
                  <a:lnTo>
                    <a:pt x="135290" y="28389"/>
                  </a:lnTo>
                  <a:lnTo>
                    <a:pt x="134808" y="27492"/>
                  </a:lnTo>
                  <a:lnTo>
                    <a:pt x="134808" y="25269"/>
                  </a:lnTo>
                  <a:lnTo>
                    <a:pt x="135232" y="24270"/>
                  </a:lnTo>
                  <a:lnTo>
                    <a:pt x="135498" y="24005"/>
                  </a:lnTo>
                  <a:lnTo>
                    <a:pt x="137428" y="22359"/>
                  </a:lnTo>
                  <a:lnTo>
                    <a:pt x="138873" y="21866"/>
                  </a:lnTo>
                  <a:lnTo>
                    <a:pt x="152533" y="21866"/>
                  </a:lnTo>
                  <a:lnTo>
                    <a:pt x="152491" y="21596"/>
                  </a:lnTo>
                  <a:lnTo>
                    <a:pt x="145493" y="19065"/>
                  </a:lnTo>
                  <a:lnTo>
                    <a:pt x="143260" y="18892"/>
                  </a:lnTo>
                  <a:close/>
                </a:path>
                <a:path w="460375" h="54610">
                  <a:moveTo>
                    <a:pt x="152533" y="21866"/>
                  </a:moveTo>
                  <a:lnTo>
                    <a:pt x="142731" y="21866"/>
                  </a:lnTo>
                  <a:lnTo>
                    <a:pt x="144224" y="22359"/>
                  </a:lnTo>
                  <a:lnTo>
                    <a:pt x="146875" y="24270"/>
                  </a:lnTo>
                  <a:lnTo>
                    <a:pt x="148189" y="25952"/>
                  </a:lnTo>
                  <a:lnTo>
                    <a:pt x="150202" y="29649"/>
                  </a:lnTo>
                  <a:lnTo>
                    <a:pt x="150442" y="30024"/>
                  </a:lnTo>
                  <a:lnTo>
                    <a:pt x="152557" y="30024"/>
                  </a:lnTo>
                  <a:lnTo>
                    <a:pt x="153338" y="29782"/>
                  </a:lnTo>
                  <a:lnTo>
                    <a:pt x="153309" y="27492"/>
                  </a:lnTo>
                  <a:lnTo>
                    <a:pt x="152714" y="23014"/>
                  </a:lnTo>
                  <a:lnTo>
                    <a:pt x="152611" y="22359"/>
                  </a:lnTo>
                  <a:lnTo>
                    <a:pt x="152533" y="21866"/>
                  </a:lnTo>
                  <a:close/>
                </a:path>
                <a:path w="460375" h="54610">
                  <a:moveTo>
                    <a:pt x="179981" y="50605"/>
                  </a:moveTo>
                  <a:lnTo>
                    <a:pt x="160490" y="50605"/>
                  </a:lnTo>
                  <a:lnTo>
                    <a:pt x="160492" y="51008"/>
                  </a:lnTo>
                  <a:lnTo>
                    <a:pt x="160789" y="51973"/>
                  </a:lnTo>
                  <a:lnTo>
                    <a:pt x="161067" y="52638"/>
                  </a:lnTo>
                  <a:lnTo>
                    <a:pt x="161474" y="53219"/>
                  </a:lnTo>
                  <a:lnTo>
                    <a:pt x="178488" y="53219"/>
                  </a:lnTo>
                  <a:lnTo>
                    <a:pt x="171159" y="52638"/>
                  </a:lnTo>
                  <a:lnTo>
                    <a:pt x="179921" y="52638"/>
                  </a:lnTo>
                  <a:lnTo>
                    <a:pt x="179981" y="50605"/>
                  </a:lnTo>
                  <a:close/>
                </a:path>
                <a:path w="460375" h="54610">
                  <a:moveTo>
                    <a:pt x="179921" y="52638"/>
                  </a:moveTo>
                  <a:lnTo>
                    <a:pt x="173646" y="52638"/>
                  </a:lnTo>
                  <a:lnTo>
                    <a:pt x="162017" y="53219"/>
                  </a:lnTo>
                  <a:lnTo>
                    <a:pt x="179904" y="53219"/>
                  </a:lnTo>
                  <a:lnTo>
                    <a:pt x="179921" y="52638"/>
                  </a:lnTo>
                  <a:close/>
                </a:path>
                <a:path w="460375" h="54610">
                  <a:moveTo>
                    <a:pt x="203136" y="50605"/>
                  </a:moveTo>
                  <a:lnTo>
                    <a:pt x="185182" y="50605"/>
                  </a:lnTo>
                  <a:lnTo>
                    <a:pt x="185088" y="52638"/>
                  </a:lnTo>
                  <a:lnTo>
                    <a:pt x="184320" y="52638"/>
                  </a:lnTo>
                  <a:lnTo>
                    <a:pt x="186043" y="53219"/>
                  </a:lnTo>
                  <a:lnTo>
                    <a:pt x="203338" y="53219"/>
                  </a:lnTo>
                  <a:lnTo>
                    <a:pt x="203352" y="51008"/>
                  </a:lnTo>
                  <a:lnTo>
                    <a:pt x="203136" y="50605"/>
                  </a:lnTo>
                  <a:close/>
                </a:path>
                <a:path w="460375" h="54610">
                  <a:moveTo>
                    <a:pt x="174326" y="49197"/>
                  </a:moveTo>
                  <a:lnTo>
                    <a:pt x="170597" y="49197"/>
                  </a:lnTo>
                  <a:lnTo>
                    <a:pt x="159160" y="50605"/>
                  </a:lnTo>
                  <a:lnTo>
                    <a:pt x="176875" y="50605"/>
                  </a:lnTo>
                  <a:lnTo>
                    <a:pt x="174326" y="49197"/>
                  </a:lnTo>
                  <a:close/>
                </a:path>
                <a:path w="460375" h="54610">
                  <a:moveTo>
                    <a:pt x="196807" y="49197"/>
                  </a:moveTo>
                  <a:lnTo>
                    <a:pt x="193812" y="49197"/>
                  </a:lnTo>
                  <a:lnTo>
                    <a:pt x="181631" y="50605"/>
                  </a:lnTo>
                  <a:lnTo>
                    <a:pt x="202735" y="50605"/>
                  </a:lnTo>
                  <a:lnTo>
                    <a:pt x="196807" y="49197"/>
                  </a:lnTo>
                  <a:close/>
                </a:path>
                <a:path w="460375" h="54610">
                  <a:moveTo>
                    <a:pt x="172827" y="39"/>
                  </a:moveTo>
                  <a:lnTo>
                    <a:pt x="172482" y="201"/>
                  </a:lnTo>
                  <a:lnTo>
                    <a:pt x="171701" y="645"/>
                  </a:lnTo>
                  <a:lnTo>
                    <a:pt x="169429" y="1659"/>
                  </a:lnTo>
                  <a:lnTo>
                    <a:pt x="167539" y="2332"/>
                  </a:lnTo>
                  <a:lnTo>
                    <a:pt x="165422" y="2786"/>
                  </a:lnTo>
                  <a:lnTo>
                    <a:pt x="164105" y="3135"/>
                  </a:lnTo>
                  <a:lnTo>
                    <a:pt x="160728" y="3859"/>
                  </a:lnTo>
                  <a:lnTo>
                    <a:pt x="160653" y="6188"/>
                  </a:lnTo>
                  <a:lnTo>
                    <a:pt x="162877" y="6537"/>
                  </a:lnTo>
                  <a:lnTo>
                    <a:pt x="164292" y="6912"/>
                  </a:lnTo>
                  <a:lnTo>
                    <a:pt x="165494" y="7719"/>
                  </a:lnTo>
                  <a:lnTo>
                    <a:pt x="165879" y="8265"/>
                  </a:lnTo>
                  <a:lnTo>
                    <a:pt x="166304" y="10140"/>
                  </a:lnTo>
                  <a:lnTo>
                    <a:pt x="166197" y="34607"/>
                  </a:lnTo>
                  <a:lnTo>
                    <a:pt x="166124" y="42807"/>
                  </a:lnTo>
                  <a:lnTo>
                    <a:pt x="166019" y="48502"/>
                  </a:lnTo>
                  <a:lnTo>
                    <a:pt x="165921" y="49197"/>
                  </a:lnTo>
                  <a:lnTo>
                    <a:pt x="175042" y="49197"/>
                  </a:lnTo>
                  <a:lnTo>
                    <a:pt x="174864" y="48675"/>
                  </a:lnTo>
                  <a:lnTo>
                    <a:pt x="174880" y="27492"/>
                  </a:lnTo>
                  <a:lnTo>
                    <a:pt x="176006" y="26421"/>
                  </a:lnTo>
                  <a:lnTo>
                    <a:pt x="177364" y="25487"/>
                  </a:lnTo>
                  <a:lnTo>
                    <a:pt x="179900" y="24235"/>
                  </a:lnTo>
                  <a:lnTo>
                    <a:pt x="174919" y="24235"/>
                  </a:lnTo>
                  <a:lnTo>
                    <a:pt x="175001" y="201"/>
                  </a:lnTo>
                  <a:lnTo>
                    <a:pt x="172827" y="39"/>
                  </a:lnTo>
                  <a:close/>
                </a:path>
                <a:path w="460375" h="54610">
                  <a:moveTo>
                    <a:pt x="197318" y="23515"/>
                  </a:moveTo>
                  <a:lnTo>
                    <a:pt x="185327" y="23515"/>
                  </a:lnTo>
                  <a:lnTo>
                    <a:pt x="186824" y="23911"/>
                  </a:lnTo>
                  <a:lnTo>
                    <a:pt x="186671" y="23911"/>
                  </a:lnTo>
                  <a:lnTo>
                    <a:pt x="188616" y="25175"/>
                  </a:lnTo>
                  <a:lnTo>
                    <a:pt x="189269" y="25995"/>
                  </a:lnTo>
                  <a:lnTo>
                    <a:pt x="189737" y="27492"/>
                  </a:lnTo>
                  <a:lnTo>
                    <a:pt x="189825" y="27773"/>
                  </a:lnTo>
                  <a:lnTo>
                    <a:pt x="189914" y="28058"/>
                  </a:lnTo>
                  <a:lnTo>
                    <a:pt x="190071" y="30038"/>
                  </a:lnTo>
                  <a:lnTo>
                    <a:pt x="190071" y="42807"/>
                  </a:lnTo>
                  <a:lnTo>
                    <a:pt x="189893" y="48084"/>
                  </a:lnTo>
                  <a:lnTo>
                    <a:pt x="189770" y="49197"/>
                  </a:lnTo>
                  <a:lnTo>
                    <a:pt x="198822" y="49197"/>
                  </a:lnTo>
                  <a:lnTo>
                    <a:pt x="198758" y="27773"/>
                  </a:lnTo>
                  <a:lnTo>
                    <a:pt x="198451" y="26421"/>
                  </a:lnTo>
                  <a:lnTo>
                    <a:pt x="198354" y="25995"/>
                  </a:lnTo>
                  <a:lnTo>
                    <a:pt x="198238" y="25487"/>
                  </a:lnTo>
                  <a:lnTo>
                    <a:pt x="198167" y="25175"/>
                  </a:lnTo>
                  <a:lnTo>
                    <a:pt x="197603" y="23911"/>
                  </a:lnTo>
                  <a:lnTo>
                    <a:pt x="197318" y="23515"/>
                  </a:lnTo>
                  <a:close/>
                </a:path>
                <a:path w="460375" h="54610">
                  <a:moveTo>
                    <a:pt x="189924" y="18933"/>
                  </a:moveTo>
                  <a:lnTo>
                    <a:pt x="185694" y="18933"/>
                  </a:lnTo>
                  <a:lnTo>
                    <a:pt x="183606" y="19335"/>
                  </a:lnTo>
                  <a:lnTo>
                    <a:pt x="179581" y="20941"/>
                  </a:lnTo>
                  <a:lnTo>
                    <a:pt x="177356" y="22308"/>
                  </a:lnTo>
                  <a:lnTo>
                    <a:pt x="174919" y="24235"/>
                  </a:lnTo>
                  <a:lnTo>
                    <a:pt x="179900" y="24235"/>
                  </a:lnTo>
                  <a:lnTo>
                    <a:pt x="180556" y="23911"/>
                  </a:lnTo>
                  <a:lnTo>
                    <a:pt x="182195" y="23515"/>
                  </a:lnTo>
                  <a:lnTo>
                    <a:pt x="197318" y="23515"/>
                  </a:lnTo>
                  <a:lnTo>
                    <a:pt x="195911" y="21682"/>
                  </a:lnTo>
                  <a:lnTo>
                    <a:pt x="194745" y="20772"/>
                  </a:lnTo>
                  <a:lnTo>
                    <a:pt x="191787" y="19335"/>
                  </a:lnTo>
                  <a:lnTo>
                    <a:pt x="189924" y="18933"/>
                  </a:lnTo>
                  <a:close/>
                </a:path>
                <a:path w="460375" h="54610">
                  <a:moveTo>
                    <a:pt x="217939" y="119"/>
                  </a:moveTo>
                  <a:lnTo>
                    <a:pt x="214890" y="119"/>
                  </a:lnTo>
                  <a:lnTo>
                    <a:pt x="213652" y="608"/>
                  </a:lnTo>
                  <a:lnTo>
                    <a:pt x="211805" y="2430"/>
                  </a:lnTo>
                  <a:lnTo>
                    <a:pt x="211340" y="3671"/>
                  </a:lnTo>
                  <a:lnTo>
                    <a:pt x="211395" y="6724"/>
                  </a:lnTo>
                  <a:lnTo>
                    <a:pt x="211883" y="7905"/>
                  </a:lnTo>
                  <a:lnTo>
                    <a:pt x="214048" y="10101"/>
                  </a:lnTo>
                  <a:lnTo>
                    <a:pt x="215239" y="10648"/>
                  </a:lnTo>
                  <a:lnTo>
                    <a:pt x="217460" y="10648"/>
                  </a:lnTo>
                  <a:lnTo>
                    <a:pt x="221867" y="5814"/>
                  </a:lnTo>
                  <a:lnTo>
                    <a:pt x="221867" y="3671"/>
                  </a:lnTo>
                  <a:lnTo>
                    <a:pt x="221345" y="2562"/>
                  </a:lnTo>
                  <a:lnTo>
                    <a:pt x="219253" y="608"/>
                  </a:lnTo>
                  <a:lnTo>
                    <a:pt x="217939" y="119"/>
                  </a:lnTo>
                  <a:close/>
                </a:path>
                <a:path w="460375" h="54610">
                  <a:moveTo>
                    <a:pt x="220704" y="17082"/>
                  </a:moveTo>
                  <a:lnTo>
                    <a:pt x="218007" y="17082"/>
                  </a:lnTo>
                  <a:lnTo>
                    <a:pt x="216351" y="18715"/>
                  </a:lnTo>
                  <a:lnTo>
                    <a:pt x="214807" y="19853"/>
                  </a:lnTo>
                  <a:lnTo>
                    <a:pt x="213388" y="20499"/>
                  </a:lnTo>
                  <a:lnTo>
                    <a:pt x="211301" y="21492"/>
                  </a:lnTo>
                  <a:lnTo>
                    <a:pt x="208875" y="22064"/>
                  </a:lnTo>
                  <a:lnTo>
                    <a:pt x="206113" y="22226"/>
                  </a:lnTo>
                  <a:lnTo>
                    <a:pt x="206113" y="24476"/>
                  </a:lnTo>
                  <a:lnTo>
                    <a:pt x="208039" y="24610"/>
                  </a:lnTo>
                  <a:lnTo>
                    <a:pt x="209397" y="24825"/>
                  </a:lnTo>
                  <a:lnTo>
                    <a:pt x="210951" y="25416"/>
                  </a:lnTo>
                  <a:lnTo>
                    <a:pt x="211489" y="25765"/>
                  </a:lnTo>
                  <a:lnTo>
                    <a:pt x="211779" y="26164"/>
                  </a:lnTo>
                  <a:lnTo>
                    <a:pt x="211816" y="48618"/>
                  </a:lnTo>
                  <a:lnTo>
                    <a:pt x="211304" y="49338"/>
                  </a:lnTo>
                  <a:lnTo>
                    <a:pt x="210843" y="49611"/>
                  </a:lnTo>
                  <a:lnTo>
                    <a:pt x="210170" y="49803"/>
                  </a:lnTo>
                  <a:lnTo>
                    <a:pt x="205142" y="50468"/>
                  </a:lnTo>
                  <a:lnTo>
                    <a:pt x="205633" y="50468"/>
                  </a:lnTo>
                  <a:lnTo>
                    <a:pt x="205706" y="53017"/>
                  </a:lnTo>
                  <a:lnTo>
                    <a:pt x="226492" y="53017"/>
                  </a:lnTo>
                  <a:lnTo>
                    <a:pt x="226533" y="50766"/>
                  </a:lnTo>
                  <a:lnTo>
                    <a:pt x="226104" y="50605"/>
                  </a:lnTo>
                  <a:lnTo>
                    <a:pt x="225525" y="50468"/>
                  </a:lnTo>
                  <a:lnTo>
                    <a:pt x="222925" y="50068"/>
                  </a:lnTo>
                  <a:lnTo>
                    <a:pt x="221709" y="49803"/>
                  </a:lnTo>
                  <a:lnTo>
                    <a:pt x="220747" y="49481"/>
                  </a:lnTo>
                  <a:lnTo>
                    <a:pt x="220641" y="48618"/>
                  </a:lnTo>
                  <a:lnTo>
                    <a:pt x="220578" y="46426"/>
                  </a:lnTo>
                  <a:lnTo>
                    <a:pt x="220862" y="30024"/>
                  </a:lnTo>
                  <a:lnTo>
                    <a:pt x="220757" y="18715"/>
                  </a:lnTo>
                  <a:lnTo>
                    <a:pt x="220704" y="17082"/>
                  </a:lnTo>
                  <a:close/>
                </a:path>
                <a:path w="460375" h="54610">
                  <a:moveTo>
                    <a:pt x="246037" y="50083"/>
                  </a:moveTo>
                  <a:lnTo>
                    <a:pt x="232630" y="50083"/>
                  </a:lnTo>
                  <a:lnTo>
                    <a:pt x="230568" y="50429"/>
                  </a:lnTo>
                  <a:lnTo>
                    <a:pt x="229655" y="50766"/>
                  </a:lnTo>
                  <a:lnTo>
                    <a:pt x="229225" y="50965"/>
                  </a:lnTo>
                  <a:lnTo>
                    <a:pt x="229309" y="52426"/>
                  </a:lnTo>
                  <a:lnTo>
                    <a:pt x="229354" y="53219"/>
                  </a:lnTo>
                  <a:lnTo>
                    <a:pt x="258746" y="53219"/>
                  </a:lnTo>
                  <a:lnTo>
                    <a:pt x="230897" y="52909"/>
                  </a:lnTo>
                  <a:lnTo>
                    <a:pt x="247727" y="52909"/>
                  </a:lnTo>
                  <a:lnTo>
                    <a:pt x="247836" y="50766"/>
                  </a:lnTo>
                  <a:lnTo>
                    <a:pt x="248389" y="50766"/>
                  </a:lnTo>
                  <a:lnTo>
                    <a:pt x="246037" y="50083"/>
                  </a:lnTo>
                  <a:close/>
                </a:path>
                <a:path w="460375" h="54610">
                  <a:moveTo>
                    <a:pt x="247727" y="52909"/>
                  </a:moveTo>
                  <a:lnTo>
                    <a:pt x="233393" y="52909"/>
                  </a:lnTo>
                  <a:lnTo>
                    <a:pt x="226677" y="53219"/>
                  </a:lnTo>
                  <a:lnTo>
                    <a:pt x="247640" y="53219"/>
                  </a:lnTo>
                  <a:lnTo>
                    <a:pt x="247727" y="52909"/>
                  </a:lnTo>
                  <a:close/>
                </a:path>
                <a:path w="460375" h="54610">
                  <a:moveTo>
                    <a:pt x="271701" y="50766"/>
                  </a:moveTo>
                  <a:lnTo>
                    <a:pt x="253223" y="50766"/>
                  </a:lnTo>
                  <a:lnTo>
                    <a:pt x="253181" y="53219"/>
                  </a:lnTo>
                  <a:lnTo>
                    <a:pt x="253448" y="53219"/>
                  </a:lnTo>
                  <a:lnTo>
                    <a:pt x="259854" y="52736"/>
                  </a:lnTo>
                  <a:lnTo>
                    <a:pt x="271892" y="52736"/>
                  </a:lnTo>
                  <a:lnTo>
                    <a:pt x="271828" y="50965"/>
                  </a:lnTo>
                  <a:lnTo>
                    <a:pt x="271701" y="50766"/>
                  </a:lnTo>
                  <a:close/>
                </a:path>
                <a:path w="460375" h="54610">
                  <a:moveTo>
                    <a:pt x="271892" y="52736"/>
                  </a:moveTo>
                  <a:lnTo>
                    <a:pt x="265184" y="52736"/>
                  </a:lnTo>
                  <a:lnTo>
                    <a:pt x="271910" y="53219"/>
                  </a:lnTo>
                  <a:lnTo>
                    <a:pt x="271892" y="52736"/>
                  </a:lnTo>
                  <a:close/>
                </a:path>
                <a:path w="460375" h="54610">
                  <a:moveTo>
                    <a:pt x="265776" y="23486"/>
                  </a:moveTo>
                  <a:lnTo>
                    <a:pt x="255117" y="23486"/>
                  </a:lnTo>
                  <a:lnTo>
                    <a:pt x="256523" y="24437"/>
                  </a:lnTo>
                  <a:lnTo>
                    <a:pt x="258168" y="27651"/>
                  </a:lnTo>
                  <a:lnTo>
                    <a:pt x="258270" y="28055"/>
                  </a:lnTo>
                  <a:lnTo>
                    <a:pt x="258376" y="29127"/>
                  </a:lnTo>
                  <a:lnTo>
                    <a:pt x="258500" y="48985"/>
                  </a:lnTo>
                  <a:lnTo>
                    <a:pt x="258269" y="49481"/>
                  </a:lnTo>
                  <a:lnTo>
                    <a:pt x="258209" y="49651"/>
                  </a:lnTo>
                  <a:lnTo>
                    <a:pt x="257518" y="50083"/>
                  </a:lnTo>
                  <a:lnTo>
                    <a:pt x="255867" y="50429"/>
                  </a:lnTo>
                  <a:lnTo>
                    <a:pt x="255544" y="50429"/>
                  </a:lnTo>
                  <a:lnTo>
                    <a:pt x="252967" y="50766"/>
                  </a:lnTo>
                  <a:lnTo>
                    <a:pt x="272469" y="50766"/>
                  </a:lnTo>
                  <a:lnTo>
                    <a:pt x="268745" y="50083"/>
                  </a:lnTo>
                  <a:lnTo>
                    <a:pt x="257353" y="50083"/>
                  </a:lnTo>
                  <a:lnTo>
                    <a:pt x="258439" y="49651"/>
                  </a:lnTo>
                  <a:lnTo>
                    <a:pt x="267417" y="49651"/>
                  </a:lnTo>
                  <a:lnTo>
                    <a:pt x="267325" y="49481"/>
                  </a:lnTo>
                  <a:lnTo>
                    <a:pt x="267194" y="49481"/>
                  </a:lnTo>
                  <a:lnTo>
                    <a:pt x="267071" y="28055"/>
                  </a:lnTo>
                  <a:lnTo>
                    <a:pt x="266953" y="26755"/>
                  </a:lnTo>
                  <a:lnTo>
                    <a:pt x="265880" y="23774"/>
                  </a:lnTo>
                  <a:lnTo>
                    <a:pt x="265776" y="23486"/>
                  </a:lnTo>
                  <a:close/>
                </a:path>
                <a:path w="460375" h="54610">
                  <a:moveTo>
                    <a:pt x="243214" y="16959"/>
                  </a:moveTo>
                  <a:lnTo>
                    <a:pt x="241083" y="17122"/>
                  </a:lnTo>
                  <a:lnTo>
                    <a:pt x="239953" y="18515"/>
                  </a:lnTo>
                  <a:lnTo>
                    <a:pt x="238909" y="19551"/>
                  </a:lnTo>
                  <a:lnTo>
                    <a:pt x="237789" y="20322"/>
                  </a:lnTo>
                  <a:lnTo>
                    <a:pt x="237102" y="20858"/>
                  </a:lnTo>
                  <a:lnTo>
                    <a:pt x="236462" y="21221"/>
                  </a:lnTo>
                  <a:lnTo>
                    <a:pt x="236033" y="21437"/>
                  </a:lnTo>
                  <a:lnTo>
                    <a:pt x="235079" y="21812"/>
                  </a:lnTo>
                  <a:lnTo>
                    <a:pt x="233607" y="22349"/>
                  </a:lnTo>
                  <a:lnTo>
                    <a:pt x="229097" y="23486"/>
                  </a:lnTo>
                  <a:lnTo>
                    <a:pt x="229430" y="23486"/>
                  </a:lnTo>
                  <a:lnTo>
                    <a:pt x="229526" y="25300"/>
                  </a:lnTo>
                  <a:lnTo>
                    <a:pt x="231262" y="25791"/>
                  </a:lnTo>
                  <a:lnTo>
                    <a:pt x="232534" y="26313"/>
                  </a:lnTo>
                  <a:lnTo>
                    <a:pt x="233848" y="27251"/>
                  </a:lnTo>
                  <a:lnTo>
                    <a:pt x="234182" y="27651"/>
                  </a:lnTo>
                  <a:lnTo>
                    <a:pt x="234553" y="29127"/>
                  </a:lnTo>
                  <a:lnTo>
                    <a:pt x="234575" y="48985"/>
                  </a:lnTo>
                  <a:lnTo>
                    <a:pt x="234131" y="49481"/>
                  </a:lnTo>
                  <a:lnTo>
                    <a:pt x="233157" y="50083"/>
                  </a:lnTo>
                  <a:lnTo>
                    <a:pt x="245845" y="50083"/>
                  </a:lnTo>
                  <a:lnTo>
                    <a:pt x="244555" y="49481"/>
                  </a:lnTo>
                  <a:lnTo>
                    <a:pt x="244303" y="49481"/>
                  </a:lnTo>
                  <a:lnTo>
                    <a:pt x="243573" y="48301"/>
                  </a:lnTo>
                  <a:lnTo>
                    <a:pt x="243330" y="45727"/>
                  </a:lnTo>
                  <a:lnTo>
                    <a:pt x="243291" y="28055"/>
                  </a:lnTo>
                  <a:lnTo>
                    <a:pt x="243525" y="27802"/>
                  </a:lnTo>
                  <a:lnTo>
                    <a:pt x="245008" y="26464"/>
                  </a:lnTo>
                  <a:lnTo>
                    <a:pt x="246671" y="25300"/>
                  </a:lnTo>
                  <a:lnTo>
                    <a:pt x="248488" y="24437"/>
                  </a:lnTo>
                  <a:lnTo>
                    <a:pt x="243132" y="24437"/>
                  </a:lnTo>
                  <a:lnTo>
                    <a:pt x="243214" y="16959"/>
                  </a:lnTo>
                  <a:close/>
                </a:path>
                <a:path w="460375" h="54610">
                  <a:moveTo>
                    <a:pt x="258515" y="18933"/>
                  </a:moveTo>
                  <a:lnTo>
                    <a:pt x="253849" y="18933"/>
                  </a:lnTo>
                  <a:lnTo>
                    <a:pt x="251007" y="19551"/>
                  </a:lnTo>
                  <a:lnTo>
                    <a:pt x="251281" y="19551"/>
                  </a:lnTo>
                  <a:lnTo>
                    <a:pt x="248125" y="20858"/>
                  </a:lnTo>
                  <a:lnTo>
                    <a:pt x="247296" y="21221"/>
                  </a:lnTo>
                  <a:lnTo>
                    <a:pt x="245357" y="22506"/>
                  </a:lnTo>
                  <a:lnTo>
                    <a:pt x="243132" y="24437"/>
                  </a:lnTo>
                  <a:lnTo>
                    <a:pt x="248488" y="24437"/>
                  </a:lnTo>
                  <a:lnTo>
                    <a:pt x="249882" y="23774"/>
                  </a:lnTo>
                  <a:lnTo>
                    <a:pt x="251061" y="23486"/>
                  </a:lnTo>
                  <a:lnTo>
                    <a:pt x="265776" y="23486"/>
                  </a:lnTo>
                  <a:lnTo>
                    <a:pt x="264530" y="22043"/>
                  </a:lnTo>
                  <a:lnTo>
                    <a:pt x="260721" y="19551"/>
                  </a:lnTo>
                  <a:lnTo>
                    <a:pt x="258515" y="18933"/>
                  </a:lnTo>
                  <a:close/>
                </a:path>
                <a:path w="460375" h="54610">
                  <a:moveTo>
                    <a:pt x="344191" y="38102"/>
                  </a:moveTo>
                  <a:lnTo>
                    <a:pt x="340678" y="38102"/>
                  </a:lnTo>
                  <a:lnTo>
                    <a:pt x="340007" y="40115"/>
                  </a:lnTo>
                  <a:lnTo>
                    <a:pt x="339360" y="41666"/>
                  </a:lnTo>
                  <a:lnTo>
                    <a:pt x="338204" y="43545"/>
                  </a:lnTo>
                  <a:lnTo>
                    <a:pt x="337326" y="44536"/>
                  </a:lnTo>
                  <a:lnTo>
                    <a:pt x="336548" y="45219"/>
                  </a:lnTo>
                  <a:lnTo>
                    <a:pt x="335987" y="45968"/>
                  </a:lnTo>
                  <a:lnTo>
                    <a:pt x="334784" y="46716"/>
                  </a:lnTo>
                  <a:lnTo>
                    <a:pt x="331326" y="48113"/>
                  </a:lnTo>
                  <a:lnTo>
                    <a:pt x="332830" y="48113"/>
                  </a:lnTo>
                  <a:lnTo>
                    <a:pt x="327080" y="48955"/>
                  </a:lnTo>
                  <a:lnTo>
                    <a:pt x="297637" y="48955"/>
                  </a:lnTo>
                  <a:lnTo>
                    <a:pt x="295991" y="49204"/>
                  </a:lnTo>
                  <a:lnTo>
                    <a:pt x="294813" y="49442"/>
                  </a:lnTo>
                  <a:lnTo>
                    <a:pt x="293985" y="49679"/>
                  </a:lnTo>
                  <a:lnTo>
                    <a:pt x="293795" y="50191"/>
                  </a:lnTo>
                  <a:lnTo>
                    <a:pt x="293787" y="52988"/>
                  </a:lnTo>
                  <a:lnTo>
                    <a:pt x="294516" y="52988"/>
                  </a:lnTo>
                  <a:lnTo>
                    <a:pt x="299803" y="52574"/>
                  </a:lnTo>
                  <a:lnTo>
                    <a:pt x="301364" y="52574"/>
                  </a:lnTo>
                  <a:lnTo>
                    <a:pt x="309557" y="52332"/>
                  </a:lnTo>
                  <a:lnTo>
                    <a:pt x="343111" y="52332"/>
                  </a:lnTo>
                  <a:lnTo>
                    <a:pt x="343276" y="51288"/>
                  </a:lnTo>
                  <a:lnTo>
                    <a:pt x="343386" y="50191"/>
                  </a:lnTo>
                  <a:lnTo>
                    <a:pt x="343509" y="48955"/>
                  </a:lnTo>
                  <a:lnTo>
                    <a:pt x="343593" y="48113"/>
                  </a:lnTo>
                  <a:lnTo>
                    <a:pt x="343685" y="47189"/>
                  </a:lnTo>
                  <a:lnTo>
                    <a:pt x="343807" y="45968"/>
                  </a:lnTo>
                  <a:lnTo>
                    <a:pt x="343881" y="45219"/>
                  </a:lnTo>
                  <a:lnTo>
                    <a:pt x="343950" y="44536"/>
                  </a:lnTo>
                  <a:lnTo>
                    <a:pt x="344155" y="41666"/>
                  </a:lnTo>
                  <a:lnTo>
                    <a:pt x="344191" y="38102"/>
                  </a:lnTo>
                  <a:close/>
                </a:path>
                <a:path w="460375" h="54610">
                  <a:moveTo>
                    <a:pt x="343111" y="52332"/>
                  </a:moveTo>
                  <a:lnTo>
                    <a:pt x="321115" y="52332"/>
                  </a:lnTo>
                  <a:lnTo>
                    <a:pt x="327790" y="52574"/>
                  </a:lnTo>
                  <a:lnTo>
                    <a:pt x="330569" y="52574"/>
                  </a:lnTo>
                  <a:lnTo>
                    <a:pt x="336326" y="52988"/>
                  </a:lnTo>
                  <a:lnTo>
                    <a:pt x="342863" y="52988"/>
                  </a:lnTo>
                  <a:lnTo>
                    <a:pt x="343043" y="52574"/>
                  </a:lnTo>
                  <a:lnTo>
                    <a:pt x="343111" y="52332"/>
                  </a:lnTo>
                  <a:close/>
                </a:path>
                <a:path w="460375" h="54610">
                  <a:moveTo>
                    <a:pt x="313331" y="48113"/>
                  </a:moveTo>
                  <a:lnTo>
                    <a:pt x="303183" y="48113"/>
                  </a:lnTo>
                  <a:lnTo>
                    <a:pt x="299851" y="48955"/>
                  </a:lnTo>
                  <a:lnTo>
                    <a:pt x="314263" y="48955"/>
                  </a:lnTo>
                  <a:lnTo>
                    <a:pt x="313331" y="48113"/>
                  </a:lnTo>
                  <a:close/>
                </a:path>
                <a:path w="460375" h="54610">
                  <a:moveTo>
                    <a:pt x="321925" y="925"/>
                  </a:moveTo>
                  <a:lnTo>
                    <a:pt x="294628" y="925"/>
                  </a:lnTo>
                  <a:lnTo>
                    <a:pt x="294668" y="3496"/>
                  </a:lnTo>
                  <a:lnTo>
                    <a:pt x="294808" y="3496"/>
                  </a:lnTo>
                  <a:lnTo>
                    <a:pt x="295041" y="3696"/>
                  </a:lnTo>
                  <a:lnTo>
                    <a:pt x="295800" y="4006"/>
                  </a:lnTo>
                  <a:lnTo>
                    <a:pt x="297172" y="4326"/>
                  </a:lnTo>
                  <a:lnTo>
                    <a:pt x="297776" y="4514"/>
                  </a:lnTo>
                  <a:lnTo>
                    <a:pt x="300224" y="5464"/>
                  </a:lnTo>
                  <a:lnTo>
                    <a:pt x="301344" y="5814"/>
                  </a:lnTo>
                  <a:lnTo>
                    <a:pt x="302107" y="6170"/>
                  </a:lnTo>
                  <a:lnTo>
                    <a:pt x="302456" y="6732"/>
                  </a:lnTo>
                  <a:lnTo>
                    <a:pt x="302533" y="7393"/>
                  </a:lnTo>
                  <a:lnTo>
                    <a:pt x="302636" y="8280"/>
                  </a:lnTo>
                  <a:lnTo>
                    <a:pt x="302827" y="11092"/>
                  </a:lnTo>
                  <a:lnTo>
                    <a:pt x="302788" y="15713"/>
                  </a:lnTo>
                  <a:lnTo>
                    <a:pt x="302646" y="23727"/>
                  </a:lnTo>
                  <a:lnTo>
                    <a:pt x="302578" y="38102"/>
                  </a:lnTo>
                  <a:lnTo>
                    <a:pt x="302485" y="40115"/>
                  </a:lnTo>
                  <a:lnTo>
                    <a:pt x="302428" y="47470"/>
                  </a:lnTo>
                  <a:lnTo>
                    <a:pt x="302266" y="48113"/>
                  </a:lnTo>
                  <a:lnTo>
                    <a:pt x="313641" y="48113"/>
                  </a:lnTo>
                  <a:lnTo>
                    <a:pt x="313733" y="36132"/>
                  </a:lnTo>
                  <a:lnTo>
                    <a:pt x="313800" y="28138"/>
                  </a:lnTo>
                  <a:lnTo>
                    <a:pt x="313923" y="23727"/>
                  </a:lnTo>
                  <a:lnTo>
                    <a:pt x="313998" y="7393"/>
                  </a:lnTo>
                  <a:lnTo>
                    <a:pt x="314096" y="6170"/>
                  </a:lnTo>
                  <a:lnTo>
                    <a:pt x="322176" y="4006"/>
                  </a:lnTo>
                  <a:lnTo>
                    <a:pt x="321558" y="4006"/>
                  </a:lnTo>
                  <a:lnTo>
                    <a:pt x="322012" y="3496"/>
                  </a:lnTo>
                  <a:lnTo>
                    <a:pt x="321925" y="925"/>
                  </a:lnTo>
                  <a:close/>
                </a:path>
                <a:path w="460375" h="54610">
                  <a:moveTo>
                    <a:pt x="378999" y="68"/>
                  </a:moveTo>
                  <a:lnTo>
                    <a:pt x="372909" y="68"/>
                  </a:lnTo>
                  <a:lnTo>
                    <a:pt x="369337" y="694"/>
                  </a:lnTo>
                  <a:lnTo>
                    <a:pt x="348205" y="23634"/>
                  </a:lnTo>
                  <a:lnTo>
                    <a:pt x="348281" y="31511"/>
                  </a:lnTo>
                  <a:lnTo>
                    <a:pt x="348387" y="32115"/>
                  </a:lnTo>
                  <a:lnTo>
                    <a:pt x="348478" y="32637"/>
                  </a:lnTo>
                  <a:lnTo>
                    <a:pt x="348602" y="33343"/>
                  </a:lnTo>
                  <a:lnTo>
                    <a:pt x="348718" y="34001"/>
                  </a:lnTo>
                  <a:lnTo>
                    <a:pt x="348824" y="34607"/>
                  </a:lnTo>
                  <a:lnTo>
                    <a:pt x="350941" y="40637"/>
                  </a:lnTo>
                  <a:lnTo>
                    <a:pt x="373171" y="53982"/>
                  </a:lnTo>
                  <a:lnTo>
                    <a:pt x="381959" y="53982"/>
                  </a:lnTo>
                  <a:lnTo>
                    <a:pt x="386495" y="53506"/>
                  </a:lnTo>
                  <a:lnTo>
                    <a:pt x="393935" y="51688"/>
                  </a:lnTo>
                  <a:lnTo>
                    <a:pt x="396618" y="50753"/>
                  </a:lnTo>
                  <a:lnTo>
                    <a:pt x="397082" y="50284"/>
                  </a:lnTo>
                  <a:lnTo>
                    <a:pt x="374564" y="50284"/>
                  </a:lnTo>
                  <a:lnTo>
                    <a:pt x="371761" y="49385"/>
                  </a:lnTo>
                  <a:lnTo>
                    <a:pt x="371579" y="49385"/>
                  </a:lnTo>
                  <a:lnTo>
                    <a:pt x="366136" y="45292"/>
                  </a:lnTo>
                  <a:lnTo>
                    <a:pt x="364143" y="42537"/>
                  </a:lnTo>
                  <a:lnTo>
                    <a:pt x="361493" y="35518"/>
                  </a:lnTo>
                  <a:lnTo>
                    <a:pt x="361326" y="34607"/>
                  </a:lnTo>
                  <a:lnTo>
                    <a:pt x="361214" y="34001"/>
                  </a:lnTo>
                  <a:lnTo>
                    <a:pt x="361093" y="33343"/>
                  </a:lnTo>
                  <a:lnTo>
                    <a:pt x="361014" y="32918"/>
                  </a:lnTo>
                  <a:lnTo>
                    <a:pt x="360963" y="32637"/>
                  </a:lnTo>
                  <a:lnTo>
                    <a:pt x="360866" y="32115"/>
                  </a:lnTo>
                  <a:lnTo>
                    <a:pt x="360827" y="20242"/>
                  </a:lnTo>
                  <a:lnTo>
                    <a:pt x="362530" y="14270"/>
                  </a:lnTo>
                  <a:lnTo>
                    <a:pt x="369337" y="6228"/>
                  </a:lnTo>
                  <a:lnTo>
                    <a:pt x="373037" y="4342"/>
                  </a:lnTo>
                  <a:lnTo>
                    <a:pt x="396441" y="4342"/>
                  </a:lnTo>
                  <a:lnTo>
                    <a:pt x="394569" y="3214"/>
                  </a:lnTo>
                  <a:lnTo>
                    <a:pt x="392204" y="2242"/>
                  </a:lnTo>
                  <a:lnTo>
                    <a:pt x="386831" y="694"/>
                  </a:lnTo>
                  <a:lnTo>
                    <a:pt x="387182" y="694"/>
                  </a:lnTo>
                  <a:lnTo>
                    <a:pt x="383471" y="201"/>
                  </a:lnTo>
                  <a:lnTo>
                    <a:pt x="380202" y="201"/>
                  </a:lnTo>
                  <a:lnTo>
                    <a:pt x="378999" y="68"/>
                  </a:lnTo>
                  <a:close/>
                </a:path>
                <a:path w="460375" h="54610">
                  <a:moveTo>
                    <a:pt x="402954" y="28738"/>
                  </a:moveTo>
                  <a:lnTo>
                    <a:pt x="380140" y="28738"/>
                  </a:lnTo>
                  <a:lnTo>
                    <a:pt x="379976" y="29325"/>
                  </a:lnTo>
                  <a:lnTo>
                    <a:pt x="379958" y="31258"/>
                  </a:lnTo>
                  <a:lnTo>
                    <a:pt x="380152" y="31258"/>
                  </a:lnTo>
                  <a:lnTo>
                    <a:pt x="380810" y="31511"/>
                  </a:lnTo>
                  <a:lnTo>
                    <a:pt x="384986" y="32637"/>
                  </a:lnTo>
                  <a:lnTo>
                    <a:pt x="385932" y="32918"/>
                  </a:lnTo>
                  <a:lnTo>
                    <a:pt x="386171" y="32918"/>
                  </a:lnTo>
                  <a:lnTo>
                    <a:pt x="386790" y="33343"/>
                  </a:lnTo>
                  <a:lnTo>
                    <a:pt x="386970" y="33602"/>
                  </a:lnTo>
                  <a:lnTo>
                    <a:pt x="387092" y="33868"/>
                  </a:lnTo>
                  <a:lnTo>
                    <a:pt x="387102" y="45292"/>
                  </a:lnTo>
                  <a:lnTo>
                    <a:pt x="386892" y="46757"/>
                  </a:lnTo>
                  <a:lnTo>
                    <a:pt x="386822" y="47242"/>
                  </a:lnTo>
                  <a:lnTo>
                    <a:pt x="386538" y="47884"/>
                  </a:lnTo>
                  <a:lnTo>
                    <a:pt x="385311" y="49143"/>
                  </a:lnTo>
                  <a:lnTo>
                    <a:pt x="385142" y="49143"/>
                  </a:lnTo>
                  <a:lnTo>
                    <a:pt x="384691" y="49385"/>
                  </a:lnTo>
                  <a:lnTo>
                    <a:pt x="381746" y="50054"/>
                  </a:lnTo>
                  <a:lnTo>
                    <a:pt x="379896" y="50284"/>
                  </a:lnTo>
                  <a:lnTo>
                    <a:pt x="397082" y="50284"/>
                  </a:lnTo>
                  <a:lnTo>
                    <a:pt x="397636" y="49762"/>
                  </a:lnTo>
                  <a:lnTo>
                    <a:pt x="397718" y="49385"/>
                  </a:lnTo>
                  <a:lnTo>
                    <a:pt x="397820" y="46757"/>
                  </a:lnTo>
                  <a:lnTo>
                    <a:pt x="397925" y="44830"/>
                  </a:lnTo>
                  <a:lnTo>
                    <a:pt x="397993" y="40637"/>
                  </a:lnTo>
                  <a:lnTo>
                    <a:pt x="398091" y="34325"/>
                  </a:lnTo>
                  <a:lnTo>
                    <a:pt x="398170" y="33868"/>
                  </a:lnTo>
                  <a:lnTo>
                    <a:pt x="398287" y="33602"/>
                  </a:lnTo>
                  <a:lnTo>
                    <a:pt x="398507" y="33343"/>
                  </a:lnTo>
                  <a:lnTo>
                    <a:pt x="398307" y="33343"/>
                  </a:lnTo>
                  <a:lnTo>
                    <a:pt x="399282" y="32918"/>
                  </a:lnTo>
                  <a:lnTo>
                    <a:pt x="401478" y="32115"/>
                  </a:lnTo>
                  <a:lnTo>
                    <a:pt x="401975" y="31899"/>
                  </a:lnTo>
                  <a:lnTo>
                    <a:pt x="402712" y="31511"/>
                  </a:lnTo>
                  <a:lnTo>
                    <a:pt x="402842" y="31258"/>
                  </a:lnTo>
                  <a:lnTo>
                    <a:pt x="402954" y="28738"/>
                  </a:lnTo>
                  <a:close/>
                </a:path>
                <a:path w="460375" h="54610">
                  <a:moveTo>
                    <a:pt x="396441" y="4342"/>
                  </a:moveTo>
                  <a:lnTo>
                    <a:pt x="380735" y="4342"/>
                  </a:lnTo>
                  <a:lnTo>
                    <a:pt x="382146" y="4607"/>
                  </a:lnTo>
                  <a:lnTo>
                    <a:pt x="386383" y="6430"/>
                  </a:lnTo>
                  <a:lnTo>
                    <a:pt x="388374" y="7703"/>
                  </a:lnTo>
                  <a:lnTo>
                    <a:pt x="390784" y="10040"/>
                  </a:lnTo>
                  <a:lnTo>
                    <a:pt x="392193" y="11977"/>
                  </a:lnTo>
                  <a:lnTo>
                    <a:pt x="394231" y="15112"/>
                  </a:lnTo>
                  <a:lnTo>
                    <a:pt x="395607" y="15433"/>
                  </a:lnTo>
                  <a:lnTo>
                    <a:pt x="397165" y="15433"/>
                  </a:lnTo>
                  <a:lnTo>
                    <a:pt x="397201" y="10040"/>
                  </a:lnTo>
                  <a:lnTo>
                    <a:pt x="396953" y="7703"/>
                  </a:lnTo>
                  <a:lnTo>
                    <a:pt x="396841" y="6653"/>
                  </a:lnTo>
                  <a:lnTo>
                    <a:pt x="396784" y="6228"/>
                  </a:lnTo>
                  <a:lnTo>
                    <a:pt x="396665" y="5353"/>
                  </a:lnTo>
                  <a:lnTo>
                    <a:pt x="396633" y="5115"/>
                  </a:lnTo>
                  <a:lnTo>
                    <a:pt x="396507" y="4607"/>
                  </a:lnTo>
                  <a:lnTo>
                    <a:pt x="396441" y="4342"/>
                  </a:lnTo>
                  <a:close/>
                </a:path>
                <a:path w="460375" h="54610">
                  <a:moveTo>
                    <a:pt x="419360" y="49330"/>
                  </a:moveTo>
                  <a:lnTo>
                    <a:pt x="407753" y="49330"/>
                  </a:lnTo>
                  <a:lnTo>
                    <a:pt x="405609" y="49719"/>
                  </a:lnTo>
                  <a:lnTo>
                    <a:pt x="403264" y="50245"/>
                  </a:lnTo>
                  <a:lnTo>
                    <a:pt x="403476" y="50245"/>
                  </a:lnTo>
                  <a:lnTo>
                    <a:pt x="403393" y="52978"/>
                  </a:lnTo>
                  <a:lnTo>
                    <a:pt x="405913" y="52978"/>
                  </a:lnTo>
                  <a:lnTo>
                    <a:pt x="409522" y="52668"/>
                  </a:lnTo>
                  <a:lnTo>
                    <a:pt x="408691" y="52668"/>
                  </a:lnTo>
                  <a:lnTo>
                    <a:pt x="411436" y="52210"/>
                  </a:lnTo>
                  <a:lnTo>
                    <a:pt x="423340" y="52210"/>
                  </a:lnTo>
                  <a:lnTo>
                    <a:pt x="423376" y="49719"/>
                  </a:lnTo>
                  <a:lnTo>
                    <a:pt x="421714" y="49719"/>
                  </a:lnTo>
                  <a:lnTo>
                    <a:pt x="419360" y="49330"/>
                  </a:lnTo>
                  <a:close/>
                </a:path>
                <a:path w="460375" h="54610">
                  <a:moveTo>
                    <a:pt x="423340" y="52210"/>
                  </a:moveTo>
                  <a:lnTo>
                    <a:pt x="411436" y="52210"/>
                  </a:lnTo>
                  <a:lnTo>
                    <a:pt x="417707" y="52668"/>
                  </a:lnTo>
                  <a:lnTo>
                    <a:pt x="423054" y="52978"/>
                  </a:lnTo>
                  <a:lnTo>
                    <a:pt x="423328" y="52978"/>
                  </a:lnTo>
                  <a:lnTo>
                    <a:pt x="423340" y="52210"/>
                  </a:lnTo>
                  <a:close/>
                </a:path>
                <a:path w="460375" h="54610">
                  <a:moveTo>
                    <a:pt x="447988" y="34646"/>
                  </a:moveTo>
                  <a:lnTo>
                    <a:pt x="436031" y="34646"/>
                  </a:lnTo>
                  <a:lnTo>
                    <a:pt x="440717" y="46224"/>
                  </a:lnTo>
                  <a:lnTo>
                    <a:pt x="440815" y="46465"/>
                  </a:lnTo>
                  <a:lnTo>
                    <a:pt x="440857" y="48233"/>
                  </a:lnTo>
                  <a:lnTo>
                    <a:pt x="440401" y="48661"/>
                  </a:lnTo>
                  <a:lnTo>
                    <a:pt x="439241" y="49065"/>
                  </a:lnTo>
                  <a:lnTo>
                    <a:pt x="439108" y="49065"/>
                  </a:lnTo>
                  <a:lnTo>
                    <a:pt x="438042" y="49330"/>
                  </a:lnTo>
                  <a:lnTo>
                    <a:pt x="433824" y="50245"/>
                  </a:lnTo>
                  <a:lnTo>
                    <a:pt x="433700" y="52978"/>
                  </a:lnTo>
                  <a:lnTo>
                    <a:pt x="433332" y="52978"/>
                  </a:lnTo>
                  <a:lnTo>
                    <a:pt x="442313" y="52505"/>
                  </a:lnTo>
                  <a:lnTo>
                    <a:pt x="460062" y="52505"/>
                  </a:lnTo>
                  <a:lnTo>
                    <a:pt x="460043" y="51004"/>
                  </a:lnTo>
                  <a:lnTo>
                    <a:pt x="459928" y="50245"/>
                  </a:lnTo>
                  <a:lnTo>
                    <a:pt x="460228" y="50245"/>
                  </a:lnTo>
                  <a:lnTo>
                    <a:pt x="458855" y="49719"/>
                  </a:lnTo>
                  <a:lnTo>
                    <a:pt x="457476" y="49330"/>
                  </a:lnTo>
                  <a:lnTo>
                    <a:pt x="455308" y="49065"/>
                  </a:lnTo>
                  <a:lnTo>
                    <a:pt x="454142" y="48661"/>
                  </a:lnTo>
                  <a:lnTo>
                    <a:pt x="454366" y="48661"/>
                  </a:lnTo>
                  <a:lnTo>
                    <a:pt x="454045" y="48394"/>
                  </a:lnTo>
                  <a:lnTo>
                    <a:pt x="453809" y="48233"/>
                  </a:lnTo>
                  <a:lnTo>
                    <a:pt x="453428" y="47642"/>
                  </a:lnTo>
                  <a:lnTo>
                    <a:pt x="451846" y="44362"/>
                  </a:lnTo>
                  <a:lnTo>
                    <a:pt x="451111" y="42649"/>
                  </a:lnTo>
                  <a:lnTo>
                    <a:pt x="450628" y="41281"/>
                  </a:lnTo>
                  <a:lnTo>
                    <a:pt x="449794" y="39042"/>
                  </a:lnTo>
                  <a:lnTo>
                    <a:pt x="448954" y="36871"/>
                  </a:lnTo>
                  <a:lnTo>
                    <a:pt x="447988" y="34646"/>
                  </a:lnTo>
                  <a:close/>
                </a:path>
                <a:path w="460375" h="54610">
                  <a:moveTo>
                    <a:pt x="460062" y="52505"/>
                  </a:moveTo>
                  <a:lnTo>
                    <a:pt x="451132" y="52505"/>
                  </a:lnTo>
                  <a:lnTo>
                    <a:pt x="457087" y="52978"/>
                  </a:lnTo>
                  <a:lnTo>
                    <a:pt x="460068" y="52978"/>
                  </a:lnTo>
                  <a:lnTo>
                    <a:pt x="460062" y="52505"/>
                  </a:lnTo>
                  <a:close/>
                </a:path>
                <a:path w="460375" h="54610">
                  <a:moveTo>
                    <a:pt x="417991" y="49065"/>
                  </a:moveTo>
                  <a:lnTo>
                    <a:pt x="408833" y="49065"/>
                  </a:lnTo>
                  <a:lnTo>
                    <a:pt x="407915" y="49330"/>
                  </a:lnTo>
                  <a:lnTo>
                    <a:pt x="418863" y="49330"/>
                  </a:lnTo>
                  <a:lnTo>
                    <a:pt x="417991" y="49065"/>
                  </a:lnTo>
                  <a:close/>
                </a:path>
                <a:path w="460375" h="54610">
                  <a:moveTo>
                    <a:pt x="433543" y="0"/>
                  </a:moveTo>
                  <a:lnTo>
                    <a:pt x="429186" y="0"/>
                  </a:lnTo>
                  <a:lnTo>
                    <a:pt x="411554" y="46224"/>
                  </a:lnTo>
                  <a:lnTo>
                    <a:pt x="411234" y="46840"/>
                  </a:lnTo>
                  <a:lnTo>
                    <a:pt x="410783" y="47642"/>
                  </a:lnTo>
                  <a:lnTo>
                    <a:pt x="410371" y="48233"/>
                  </a:lnTo>
                  <a:lnTo>
                    <a:pt x="409225" y="49065"/>
                  </a:lnTo>
                  <a:lnTo>
                    <a:pt x="417747" y="49065"/>
                  </a:lnTo>
                  <a:lnTo>
                    <a:pt x="416721" y="48233"/>
                  </a:lnTo>
                  <a:lnTo>
                    <a:pt x="416414" y="47642"/>
                  </a:lnTo>
                  <a:lnTo>
                    <a:pt x="416471" y="46224"/>
                  </a:lnTo>
                  <a:lnTo>
                    <a:pt x="416670" y="45472"/>
                  </a:lnTo>
                  <a:lnTo>
                    <a:pt x="418952" y="39042"/>
                  </a:lnTo>
                  <a:lnTo>
                    <a:pt x="420115" y="35895"/>
                  </a:lnTo>
                  <a:lnTo>
                    <a:pt x="420659" y="34646"/>
                  </a:lnTo>
                  <a:lnTo>
                    <a:pt x="447988" y="34646"/>
                  </a:lnTo>
                  <a:lnTo>
                    <a:pt x="447500" y="33522"/>
                  </a:lnTo>
                  <a:lnTo>
                    <a:pt x="446282" y="30467"/>
                  </a:lnTo>
                  <a:lnTo>
                    <a:pt x="422256" y="30467"/>
                  </a:lnTo>
                  <a:lnTo>
                    <a:pt x="428118" y="14871"/>
                  </a:lnTo>
                  <a:lnTo>
                    <a:pt x="439883" y="14871"/>
                  </a:lnTo>
                  <a:lnTo>
                    <a:pt x="433906" y="723"/>
                  </a:lnTo>
                  <a:lnTo>
                    <a:pt x="433543" y="0"/>
                  </a:lnTo>
                  <a:close/>
                </a:path>
                <a:path w="460375" h="54610">
                  <a:moveTo>
                    <a:pt x="439883" y="14871"/>
                  </a:moveTo>
                  <a:lnTo>
                    <a:pt x="428118" y="14871"/>
                  </a:lnTo>
                  <a:lnTo>
                    <a:pt x="428920" y="16531"/>
                  </a:lnTo>
                  <a:lnTo>
                    <a:pt x="429965" y="18950"/>
                  </a:lnTo>
                  <a:lnTo>
                    <a:pt x="432538" y="25300"/>
                  </a:lnTo>
                  <a:lnTo>
                    <a:pt x="433586" y="28079"/>
                  </a:lnTo>
                  <a:lnTo>
                    <a:pt x="434389" y="30467"/>
                  </a:lnTo>
                  <a:lnTo>
                    <a:pt x="446282" y="30467"/>
                  </a:lnTo>
                  <a:lnTo>
                    <a:pt x="443900" y="24202"/>
                  </a:lnTo>
                  <a:lnTo>
                    <a:pt x="442482" y="20789"/>
                  </a:lnTo>
                  <a:lnTo>
                    <a:pt x="440901" y="17283"/>
                  </a:lnTo>
                  <a:lnTo>
                    <a:pt x="439883" y="14871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 descr=""/>
          <p:cNvGrpSpPr/>
          <p:nvPr/>
        </p:nvGrpSpPr>
        <p:grpSpPr>
          <a:xfrm>
            <a:off x="4052609" y="6030554"/>
            <a:ext cx="857885" cy="104139"/>
            <a:chOff x="4052609" y="6030554"/>
            <a:chExt cx="857885" cy="104139"/>
          </a:xfrm>
        </p:grpSpPr>
        <p:sp>
          <p:nvSpPr>
            <p:cNvPr id="29" name="object 29" descr=""/>
            <p:cNvSpPr/>
            <p:nvPr/>
          </p:nvSpPr>
          <p:spPr>
            <a:xfrm>
              <a:off x="4052609" y="6030554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A8A8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4316662" y="6055671"/>
              <a:ext cx="593725" cy="72390"/>
            </a:xfrm>
            <a:custGeom>
              <a:avLst/>
              <a:gdLst/>
              <a:ahLst/>
              <a:cxnLst/>
              <a:rect l="l" t="t" r="r" b="b"/>
              <a:pathLst>
                <a:path w="593725" h="72389">
                  <a:moveTo>
                    <a:pt x="23758" y="4298"/>
                  </a:moveTo>
                  <a:lnTo>
                    <a:pt x="1732" y="4298"/>
                  </a:lnTo>
                  <a:lnTo>
                    <a:pt x="4197" y="4436"/>
                  </a:lnTo>
                  <a:lnTo>
                    <a:pt x="5979" y="4756"/>
                  </a:lnTo>
                  <a:lnTo>
                    <a:pt x="7073" y="5266"/>
                  </a:lnTo>
                  <a:lnTo>
                    <a:pt x="7123" y="5440"/>
                  </a:lnTo>
                  <a:lnTo>
                    <a:pt x="7240" y="5853"/>
                  </a:lnTo>
                  <a:lnTo>
                    <a:pt x="7332" y="6282"/>
                  </a:lnTo>
                  <a:lnTo>
                    <a:pt x="7397" y="8280"/>
                  </a:lnTo>
                  <a:lnTo>
                    <a:pt x="7462" y="23274"/>
                  </a:lnTo>
                  <a:lnTo>
                    <a:pt x="7275" y="28577"/>
                  </a:lnTo>
                  <a:lnTo>
                    <a:pt x="7275" y="46131"/>
                  </a:lnTo>
                  <a:lnTo>
                    <a:pt x="1426" y="49734"/>
                  </a:lnTo>
                  <a:lnTo>
                    <a:pt x="0" y="50123"/>
                  </a:lnTo>
                  <a:lnTo>
                    <a:pt x="0" y="53017"/>
                  </a:lnTo>
                  <a:lnTo>
                    <a:pt x="466" y="53017"/>
                  </a:lnTo>
                  <a:lnTo>
                    <a:pt x="6163" y="52470"/>
                  </a:lnTo>
                  <a:lnTo>
                    <a:pt x="25429" y="52470"/>
                  </a:lnTo>
                  <a:lnTo>
                    <a:pt x="25322" y="49601"/>
                  </a:lnTo>
                  <a:lnTo>
                    <a:pt x="22873" y="49277"/>
                  </a:lnTo>
                  <a:lnTo>
                    <a:pt x="21531" y="49147"/>
                  </a:lnTo>
                  <a:lnTo>
                    <a:pt x="20701" y="49010"/>
                  </a:lnTo>
                  <a:lnTo>
                    <a:pt x="20558" y="49010"/>
                  </a:lnTo>
                  <a:lnTo>
                    <a:pt x="18467" y="48568"/>
                  </a:lnTo>
                  <a:lnTo>
                    <a:pt x="18529" y="5853"/>
                  </a:lnTo>
                  <a:lnTo>
                    <a:pt x="18363" y="5853"/>
                  </a:lnTo>
                  <a:lnTo>
                    <a:pt x="19418" y="5440"/>
                  </a:lnTo>
                  <a:lnTo>
                    <a:pt x="20548" y="5097"/>
                  </a:lnTo>
                  <a:lnTo>
                    <a:pt x="23278" y="4436"/>
                  </a:lnTo>
                  <a:lnTo>
                    <a:pt x="23758" y="4298"/>
                  </a:lnTo>
                  <a:close/>
                </a:path>
                <a:path w="593725" h="72389">
                  <a:moveTo>
                    <a:pt x="25429" y="52470"/>
                  </a:moveTo>
                  <a:lnTo>
                    <a:pt x="17284" y="52470"/>
                  </a:lnTo>
                  <a:lnTo>
                    <a:pt x="22655" y="53017"/>
                  </a:lnTo>
                  <a:lnTo>
                    <a:pt x="25449" y="53017"/>
                  </a:lnTo>
                  <a:lnTo>
                    <a:pt x="25429" y="52470"/>
                  </a:lnTo>
                  <a:close/>
                </a:path>
                <a:path w="593725" h="72389">
                  <a:moveTo>
                    <a:pt x="2685" y="749"/>
                  </a:moveTo>
                  <a:lnTo>
                    <a:pt x="209" y="749"/>
                  </a:lnTo>
                  <a:lnTo>
                    <a:pt x="327" y="4298"/>
                  </a:lnTo>
                  <a:lnTo>
                    <a:pt x="23897" y="4298"/>
                  </a:lnTo>
                  <a:lnTo>
                    <a:pt x="25607" y="3698"/>
                  </a:lnTo>
                  <a:lnTo>
                    <a:pt x="25640" y="1127"/>
                  </a:lnTo>
                  <a:lnTo>
                    <a:pt x="11696" y="1127"/>
                  </a:lnTo>
                  <a:lnTo>
                    <a:pt x="2685" y="749"/>
                  </a:lnTo>
                  <a:close/>
                </a:path>
                <a:path w="593725" h="72389">
                  <a:moveTo>
                    <a:pt x="25645" y="749"/>
                  </a:moveTo>
                  <a:lnTo>
                    <a:pt x="23903" y="749"/>
                  </a:lnTo>
                  <a:lnTo>
                    <a:pt x="18009" y="1127"/>
                  </a:lnTo>
                  <a:lnTo>
                    <a:pt x="25640" y="1127"/>
                  </a:lnTo>
                  <a:lnTo>
                    <a:pt x="25645" y="749"/>
                  </a:lnTo>
                  <a:close/>
                </a:path>
                <a:path w="593725" h="72389">
                  <a:moveTo>
                    <a:pt x="44099" y="80"/>
                  </a:moveTo>
                  <a:lnTo>
                    <a:pt x="40970" y="80"/>
                  </a:lnTo>
                  <a:lnTo>
                    <a:pt x="37508" y="1905"/>
                  </a:lnTo>
                  <a:lnTo>
                    <a:pt x="35265" y="3013"/>
                  </a:lnTo>
                  <a:lnTo>
                    <a:pt x="30995" y="4622"/>
                  </a:lnTo>
                  <a:lnTo>
                    <a:pt x="30995" y="6469"/>
                  </a:lnTo>
                  <a:lnTo>
                    <a:pt x="33591" y="7438"/>
                  </a:lnTo>
                  <a:lnTo>
                    <a:pt x="35581" y="8219"/>
                  </a:lnTo>
                  <a:lnTo>
                    <a:pt x="35261" y="8219"/>
                  </a:lnTo>
                  <a:lnTo>
                    <a:pt x="35366" y="8413"/>
                  </a:lnTo>
                  <a:lnTo>
                    <a:pt x="35600" y="9565"/>
                  </a:lnTo>
                  <a:lnTo>
                    <a:pt x="35575" y="18450"/>
                  </a:lnTo>
                  <a:lnTo>
                    <a:pt x="35458" y="50162"/>
                  </a:lnTo>
                  <a:lnTo>
                    <a:pt x="35333" y="53939"/>
                  </a:lnTo>
                  <a:lnTo>
                    <a:pt x="37315" y="53939"/>
                  </a:lnTo>
                  <a:lnTo>
                    <a:pt x="37588" y="53554"/>
                  </a:lnTo>
                  <a:lnTo>
                    <a:pt x="39344" y="50631"/>
                  </a:lnTo>
                  <a:lnTo>
                    <a:pt x="39945" y="49695"/>
                  </a:lnTo>
                  <a:lnTo>
                    <a:pt x="40478" y="48917"/>
                  </a:lnTo>
                  <a:lnTo>
                    <a:pt x="47540" y="48917"/>
                  </a:lnTo>
                  <a:lnTo>
                    <a:pt x="46065" y="47894"/>
                  </a:lnTo>
                  <a:lnTo>
                    <a:pt x="45176" y="46706"/>
                  </a:lnTo>
                  <a:lnTo>
                    <a:pt x="44503" y="43975"/>
                  </a:lnTo>
                  <a:lnTo>
                    <a:pt x="44381" y="26611"/>
                  </a:lnTo>
                  <a:lnTo>
                    <a:pt x="44888" y="26101"/>
                  </a:lnTo>
                  <a:lnTo>
                    <a:pt x="45943" y="25510"/>
                  </a:lnTo>
                  <a:lnTo>
                    <a:pt x="49006" y="24235"/>
                  </a:lnTo>
                  <a:lnTo>
                    <a:pt x="44258" y="24235"/>
                  </a:lnTo>
                  <a:lnTo>
                    <a:pt x="44141" y="6469"/>
                  </a:lnTo>
                  <a:lnTo>
                    <a:pt x="44099" y="80"/>
                  </a:lnTo>
                  <a:close/>
                </a:path>
                <a:path w="593725" h="72389">
                  <a:moveTo>
                    <a:pt x="47540" y="48917"/>
                  </a:moveTo>
                  <a:lnTo>
                    <a:pt x="40478" y="48917"/>
                  </a:lnTo>
                  <a:lnTo>
                    <a:pt x="41015" y="49198"/>
                  </a:lnTo>
                  <a:lnTo>
                    <a:pt x="46267" y="52318"/>
                  </a:lnTo>
                  <a:lnTo>
                    <a:pt x="49601" y="53421"/>
                  </a:lnTo>
                  <a:lnTo>
                    <a:pt x="55821" y="53421"/>
                  </a:lnTo>
                  <a:lnTo>
                    <a:pt x="58111" y="53164"/>
                  </a:lnTo>
                  <a:lnTo>
                    <a:pt x="61314" y="51969"/>
                  </a:lnTo>
                  <a:lnTo>
                    <a:pt x="63291" y="50900"/>
                  </a:lnTo>
                  <a:lnTo>
                    <a:pt x="63904" y="50407"/>
                  </a:lnTo>
                  <a:lnTo>
                    <a:pt x="50486" y="50407"/>
                  </a:lnTo>
                  <a:lnTo>
                    <a:pt x="48959" y="49903"/>
                  </a:lnTo>
                  <a:lnTo>
                    <a:pt x="47540" y="48917"/>
                  </a:lnTo>
                  <a:close/>
                </a:path>
                <a:path w="593725" h="72389">
                  <a:moveTo>
                    <a:pt x="67966" y="23836"/>
                  </a:moveTo>
                  <a:lnTo>
                    <a:pt x="53639" y="23836"/>
                  </a:lnTo>
                  <a:lnTo>
                    <a:pt x="55666" y="24444"/>
                  </a:lnTo>
                  <a:lnTo>
                    <a:pt x="55522" y="24444"/>
                  </a:lnTo>
                  <a:lnTo>
                    <a:pt x="58643" y="26482"/>
                  </a:lnTo>
                  <a:lnTo>
                    <a:pt x="59904" y="28087"/>
                  </a:lnTo>
                  <a:lnTo>
                    <a:pt x="61696" y="32404"/>
                  </a:lnTo>
                  <a:lnTo>
                    <a:pt x="62147" y="34582"/>
                  </a:lnTo>
                  <a:lnTo>
                    <a:pt x="62050" y="38257"/>
                  </a:lnTo>
                  <a:lnTo>
                    <a:pt x="53272" y="50407"/>
                  </a:lnTo>
                  <a:lnTo>
                    <a:pt x="63904" y="50407"/>
                  </a:lnTo>
                  <a:lnTo>
                    <a:pt x="71835" y="36536"/>
                  </a:lnTo>
                  <a:lnTo>
                    <a:pt x="71794" y="32404"/>
                  </a:lnTo>
                  <a:lnTo>
                    <a:pt x="71513" y="30653"/>
                  </a:lnTo>
                  <a:lnTo>
                    <a:pt x="69912" y="26611"/>
                  </a:lnTo>
                  <a:lnTo>
                    <a:pt x="69861" y="26482"/>
                  </a:lnTo>
                  <a:lnTo>
                    <a:pt x="68597" y="24444"/>
                  </a:lnTo>
                  <a:lnTo>
                    <a:pt x="67966" y="23836"/>
                  </a:lnTo>
                  <a:close/>
                </a:path>
                <a:path w="593725" h="72389">
                  <a:moveTo>
                    <a:pt x="58525" y="18853"/>
                  </a:moveTo>
                  <a:lnTo>
                    <a:pt x="54881" y="18853"/>
                  </a:lnTo>
                  <a:lnTo>
                    <a:pt x="53745" y="19001"/>
                  </a:lnTo>
                  <a:lnTo>
                    <a:pt x="44258" y="24235"/>
                  </a:lnTo>
                  <a:lnTo>
                    <a:pt x="48891" y="24235"/>
                  </a:lnTo>
                  <a:lnTo>
                    <a:pt x="50554" y="23836"/>
                  </a:lnTo>
                  <a:lnTo>
                    <a:pt x="67966" y="23836"/>
                  </a:lnTo>
                  <a:lnTo>
                    <a:pt x="65620" y="21578"/>
                  </a:lnTo>
                  <a:lnTo>
                    <a:pt x="64043" y="20524"/>
                  </a:lnTo>
                  <a:lnTo>
                    <a:pt x="60695" y="19188"/>
                  </a:lnTo>
                  <a:lnTo>
                    <a:pt x="58525" y="18853"/>
                  </a:lnTo>
                  <a:close/>
                </a:path>
                <a:path w="593725" h="72389">
                  <a:moveTo>
                    <a:pt x="96292" y="18809"/>
                  </a:moveTo>
                  <a:lnTo>
                    <a:pt x="92678" y="18809"/>
                  </a:lnTo>
                  <a:lnTo>
                    <a:pt x="91241" y="19066"/>
                  </a:lnTo>
                  <a:lnTo>
                    <a:pt x="80070" y="27169"/>
                  </a:lnTo>
                  <a:lnTo>
                    <a:pt x="79535" y="27922"/>
                  </a:lnTo>
                  <a:lnTo>
                    <a:pt x="77758" y="39733"/>
                  </a:lnTo>
                  <a:lnTo>
                    <a:pt x="77998" y="40888"/>
                  </a:lnTo>
                  <a:lnTo>
                    <a:pt x="92664" y="53939"/>
                  </a:lnTo>
                  <a:lnTo>
                    <a:pt x="97919" y="53939"/>
                  </a:lnTo>
                  <a:lnTo>
                    <a:pt x="100752" y="53359"/>
                  </a:lnTo>
                  <a:lnTo>
                    <a:pt x="105818" y="51027"/>
                  </a:lnTo>
                  <a:lnTo>
                    <a:pt x="108262" y="49147"/>
                  </a:lnTo>
                  <a:lnTo>
                    <a:pt x="109310" y="47992"/>
                  </a:lnTo>
                  <a:lnTo>
                    <a:pt x="97116" y="47992"/>
                  </a:lnTo>
                  <a:lnTo>
                    <a:pt x="93682" y="46854"/>
                  </a:lnTo>
                  <a:lnTo>
                    <a:pt x="86983" y="32839"/>
                  </a:lnTo>
                  <a:lnTo>
                    <a:pt x="110570" y="32839"/>
                  </a:lnTo>
                  <a:lnTo>
                    <a:pt x="110530" y="31219"/>
                  </a:lnTo>
                  <a:lnTo>
                    <a:pt x="110335" y="30147"/>
                  </a:lnTo>
                  <a:lnTo>
                    <a:pt x="87188" y="30147"/>
                  </a:lnTo>
                  <a:lnTo>
                    <a:pt x="87301" y="28483"/>
                  </a:lnTo>
                  <a:lnTo>
                    <a:pt x="87372" y="27439"/>
                  </a:lnTo>
                  <a:lnTo>
                    <a:pt x="88186" y="25312"/>
                  </a:lnTo>
                  <a:lnTo>
                    <a:pt x="91086" y="22133"/>
                  </a:lnTo>
                  <a:lnTo>
                    <a:pt x="92707" y="21344"/>
                  </a:lnTo>
                  <a:lnTo>
                    <a:pt x="104189" y="21344"/>
                  </a:lnTo>
                  <a:lnTo>
                    <a:pt x="102740" y="20336"/>
                  </a:lnTo>
                  <a:lnTo>
                    <a:pt x="101445" y="19782"/>
                  </a:lnTo>
                  <a:lnTo>
                    <a:pt x="98585" y="19066"/>
                  </a:lnTo>
                  <a:lnTo>
                    <a:pt x="98992" y="19066"/>
                  </a:lnTo>
                  <a:lnTo>
                    <a:pt x="96292" y="18809"/>
                  </a:lnTo>
                  <a:close/>
                </a:path>
                <a:path w="593725" h="72389">
                  <a:moveTo>
                    <a:pt x="108205" y="44654"/>
                  </a:moveTo>
                  <a:lnTo>
                    <a:pt x="100240" y="47992"/>
                  </a:lnTo>
                  <a:lnTo>
                    <a:pt x="109310" y="47992"/>
                  </a:lnTo>
                  <a:lnTo>
                    <a:pt x="110620" y="46548"/>
                  </a:lnTo>
                  <a:lnTo>
                    <a:pt x="109993" y="45994"/>
                  </a:lnTo>
                  <a:lnTo>
                    <a:pt x="109176" y="45352"/>
                  </a:lnTo>
                  <a:lnTo>
                    <a:pt x="108205" y="44654"/>
                  </a:lnTo>
                  <a:close/>
                </a:path>
                <a:path w="593725" h="72389">
                  <a:moveTo>
                    <a:pt x="110570" y="32839"/>
                  </a:moveTo>
                  <a:lnTo>
                    <a:pt x="97995" y="32839"/>
                  </a:lnTo>
                  <a:lnTo>
                    <a:pt x="105679" y="33282"/>
                  </a:lnTo>
                  <a:lnTo>
                    <a:pt x="110581" y="33282"/>
                  </a:lnTo>
                  <a:lnTo>
                    <a:pt x="110570" y="32839"/>
                  </a:lnTo>
                  <a:close/>
                </a:path>
                <a:path w="593725" h="72389">
                  <a:moveTo>
                    <a:pt x="104189" y="21344"/>
                  </a:moveTo>
                  <a:lnTo>
                    <a:pt x="95705" y="21344"/>
                  </a:lnTo>
                  <a:lnTo>
                    <a:pt x="96900" y="21725"/>
                  </a:lnTo>
                  <a:lnTo>
                    <a:pt x="99261" y="23260"/>
                  </a:lnTo>
                  <a:lnTo>
                    <a:pt x="101579" y="30147"/>
                  </a:lnTo>
                  <a:lnTo>
                    <a:pt x="110335" y="30147"/>
                  </a:lnTo>
                  <a:lnTo>
                    <a:pt x="105314" y="22133"/>
                  </a:lnTo>
                  <a:lnTo>
                    <a:pt x="104189" y="21344"/>
                  </a:lnTo>
                  <a:close/>
                </a:path>
                <a:path w="593725" h="72389">
                  <a:moveTo>
                    <a:pt x="126161" y="80"/>
                  </a:moveTo>
                  <a:lnTo>
                    <a:pt x="123296" y="80"/>
                  </a:lnTo>
                  <a:lnTo>
                    <a:pt x="121978" y="562"/>
                  </a:lnTo>
                  <a:lnTo>
                    <a:pt x="119970" y="2491"/>
                  </a:lnTo>
                  <a:lnTo>
                    <a:pt x="119561" y="3484"/>
                  </a:lnTo>
                  <a:lnTo>
                    <a:pt x="119462" y="6779"/>
                  </a:lnTo>
                  <a:lnTo>
                    <a:pt x="119880" y="7899"/>
                  </a:lnTo>
                  <a:lnTo>
                    <a:pt x="119929" y="8031"/>
                  </a:lnTo>
                  <a:lnTo>
                    <a:pt x="121777" y="9936"/>
                  </a:lnTo>
                  <a:lnTo>
                    <a:pt x="123041" y="10411"/>
                  </a:lnTo>
                  <a:lnTo>
                    <a:pt x="126122" y="10411"/>
                  </a:lnTo>
                  <a:lnTo>
                    <a:pt x="127275" y="9936"/>
                  </a:lnTo>
                  <a:lnTo>
                    <a:pt x="129305" y="7899"/>
                  </a:lnTo>
                  <a:lnTo>
                    <a:pt x="129741" y="6779"/>
                  </a:lnTo>
                  <a:lnTo>
                    <a:pt x="129794" y="3484"/>
                  </a:lnTo>
                  <a:lnTo>
                    <a:pt x="129399" y="2491"/>
                  </a:lnTo>
                  <a:lnTo>
                    <a:pt x="129293" y="2225"/>
                  </a:lnTo>
                  <a:lnTo>
                    <a:pt x="127349" y="562"/>
                  </a:lnTo>
                  <a:lnTo>
                    <a:pt x="126161" y="80"/>
                  </a:lnTo>
                  <a:close/>
                </a:path>
                <a:path w="593725" h="72389">
                  <a:moveTo>
                    <a:pt x="129189" y="17043"/>
                  </a:moveTo>
                  <a:lnTo>
                    <a:pt x="127111" y="17043"/>
                  </a:lnTo>
                  <a:lnTo>
                    <a:pt x="124005" y="19375"/>
                  </a:lnTo>
                  <a:lnTo>
                    <a:pt x="121870" y="20815"/>
                  </a:lnTo>
                  <a:lnTo>
                    <a:pt x="119754" y="21751"/>
                  </a:lnTo>
                  <a:lnTo>
                    <a:pt x="117853" y="22161"/>
                  </a:lnTo>
                  <a:lnTo>
                    <a:pt x="115124" y="22508"/>
                  </a:lnTo>
                  <a:lnTo>
                    <a:pt x="115167" y="24678"/>
                  </a:lnTo>
                  <a:lnTo>
                    <a:pt x="120906" y="61523"/>
                  </a:lnTo>
                  <a:lnTo>
                    <a:pt x="120070" y="64202"/>
                  </a:lnTo>
                  <a:lnTo>
                    <a:pt x="118915" y="66081"/>
                  </a:lnTo>
                  <a:lnTo>
                    <a:pt x="116395" y="69296"/>
                  </a:lnTo>
                  <a:lnTo>
                    <a:pt x="115728" y="70222"/>
                  </a:lnTo>
                  <a:lnTo>
                    <a:pt x="117892" y="72151"/>
                  </a:lnTo>
                  <a:lnTo>
                    <a:pt x="119692" y="71161"/>
                  </a:lnTo>
                  <a:lnTo>
                    <a:pt x="121629" y="69664"/>
                  </a:lnTo>
                  <a:lnTo>
                    <a:pt x="125784" y="65675"/>
                  </a:lnTo>
                  <a:lnTo>
                    <a:pt x="127270" y="63742"/>
                  </a:lnTo>
                  <a:lnTo>
                    <a:pt x="129059" y="60020"/>
                  </a:lnTo>
                  <a:lnTo>
                    <a:pt x="129430" y="58456"/>
                  </a:lnTo>
                  <a:lnTo>
                    <a:pt x="129383" y="37696"/>
                  </a:lnTo>
                  <a:lnTo>
                    <a:pt x="129257" y="25883"/>
                  </a:lnTo>
                  <a:lnTo>
                    <a:pt x="129189" y="17043"/>
                  </a:lnTo>
                  <a:close/>
                </a:path>
                <a:path w="593725" h="72389">
                  <a:moveTo>
                    <a:pt x="150257" y="20459"/>
                  </a:moveTo>
                  <a:lnTo>
                    <a:pt x="136671" y="20459"/>
                  </a:lnTo>
                  <a:lnTo>
                    <a:pt x="136671" y="23274"/>
                  </a:lnTo>
                  <a:lnTo>
                    <a:pt x="137299" y="23274"/>
                  </a:lnTo>
                  <a:lnTo>
                    <a:pt x="138474" y="23580"/>
                  </a:lnTo>
                  <a:lnTo>
                    <a:pt x="138639" y="23580"/>
                  </a:lnTo>
                  <a:lnTo>
                    <a:pt x="141119" y="23997"/>
                  </a:lnTo>
                  <a:lnTo>
                    <a:pt x="140835" y="23997"/>
                  </a:lnTo>
                  <a:lnTo>
                    <a:pt x="141395" y="24235"/>
                  </a:lnTo>
                  <a:lnTo>
                    <a:pt x="141251" y="24235"/>
                  </a:lnTo>
                  <a:lnTo>
                    <a:pt x="141451" y="24613"/>
                  </a:lnTo>
                  <a:lnTo>
                    <a:pt x="141584" y="25012"/>
                  </a:lnTo>
                  <a:lnTo>
                    <a:pt x="141619" y="45126"/>
                  </a:lnTo>
                  <a:lnTo>
                    <a:pt x="141732" y="46278"/>
                  </a:lnTo>
                  <a:lnTo>
                    <a:pt x="141802" y="46761"/>
                  </a:lnTo>
                  <a:lnTo>
                    <a:pt x="141939" y="47311"/>
                  </a:lnTo>
                  <a:lnTo>
                    <a:pt x="142023" y="47650"/>
                  </a:lnTo>
                  <a:lnTo>
                    <a:pt x="147997" y="53533"/>
                  </a:lnTo>
                  <a:lnTo>
                    <a:pt x="148206" y="53533"/>
                  </a:lnTo>
                  <a:lnTo>
                    <a:pt x="149910" y="53939"/>
                  </a:lnTo>
                  <a:lnTo>
                    <a:pt x="153602" y="53939"/>
                  </a:lnTo>
                  <a:lnTo>
                    <a:pt x="155559" y="53533"/>
                  </a:lnTo>
                  <a:lnTo>
                    <a:pt x="158936" y="52059"/>
                  </a:lnTo>
                  <a:lnTo>
                    <a:pt x="160959" y="50645"/>
                  </a:lnTo>
                  <a:lnTo>
                    <a:pt x="162628" y="49157"/>
                  </a:lnTo>
                  <a:lnTo>
                    <a:pt x="154594" y="49157"/>
                  </a:lnTo>
                  <a:lnTo>
                    <a:pt x="153503" y="48855"/>
                  </a:lnTo>
                  <a:lnTo>
                    <a:pt x="150482" y="44654"/>
                  </a:lnTo>
                  <a:lnTo>
                    <a:pt x="150365" y="44028"/>
                  </a:lnTo>
                  <a:lnTo>
                    <a:pt x="150257" y="20459"/>
                  </a:lnTo>
                  <a:close/>
                </a:path>
                <a:path w="593725" h="72389">
                  <a:moveTo>
                    <a:pt x="173732" y="47311"/>
                  </a:moveTo>
                  <a:lnTo>
                    <a:pt x="164725" y="47311"/>
                  </a:lnTo>
                  <a:lnTo>
                    <a:pt x="164765" y="53939"/>
                  </a:lnTo>
                  <a:lnTo>
                    <a:pt x="166373" y="53939"/>
                  </a:lnTo>
                  <a:lnTo>
                    <a:pt x="169772" y="52683"/>
                  </a:lnTo>
                  <a:lnTo>
                    <a:pt x="172911" y="51732"/>
                  </a:lnTo>
                  <a:lnTo>
                    <a:pt x="176392" y="50954"/>
                  </a:lnTo>
                  <a:lnTo>
                    <a:pt x="178833" y="50954"/>
                  </a:lnTo>
                  <a:lnTo>
                    <a:pt x="178833" y="48315"/>
                  </a:lnTo>
                  <a:lnTo>
                    <a:pt x="174301" y="48315"/>
                  </a:lnTo>
                  <a:lnTo>
                    <a:pt x="173807" y="47650"/>
                  </a:lnTo>
                  <a:lnTo>
                    <a:pt x="173732" y="47311"/>
                  </a:lnTo>
                  <a:close/>
                </a:path>
                <a:path w="593725" h="72389">
                  <a:moveTo>
                    <a:pt x="173811" y="20459"/>
                  </a:moveTo>
                  <a:lnTo>
                    <a:pt x="159217" y="20459"/>
                  </a:lnTo>
                  <a:lnTo>
                    <a:pt x="159261" y="23274"/>
                  </a:lnTo>
                  <a:lnTo>
                    <a:pt x="159703" y="23274"/>
                  </a:lnTo>
                  <a:lnTo>
                    <a:pt x="163857" y="23580"/>
                  </a:lnTo>
                  <a:lnTo>
                    <a:pt x="163544" y="23580"/>
                  </a:lnTo>
                  <a:lnTo>
                    <a:pt x="165032" y="23997"/>
                  </a:lnTo>
                  <a:lnTo>
                    <a:pt x="164708" y="23997"/>
                  </a:lnTo>
                  <a:lnTo>
                    <a:pt x="165088" y="24235"/>
                  </a:lnTo>
                  <a:lnTo>
                    <a:pt x="165171" y="33602"/>
                  </a:lnTo>
                  <a:lnTo>
                    <a:pt x="164936" y="41897"/>
                  </a:lnTo>
                  <a:lnTo>
                    <a:pt x="157683" y="49157"/>
                  </a:lnTo>
                  <a:lnTo>
                    <a:pt x="162628" y="49157"/>
                  </a:lnTo>
                  <a:lnTo>
                    <a:pt x="164725" y="47311"/>
                  </a:lnTo>
                  <a:lnTo>
                    <a:pt x="173732" y="47311"/>
                  </a:lnTo>
                  <a:lnTo>
                    <a:pt x="173811" y="20459"/>
                  </a:lnTo>
                  <a:close/>
                </a:path>
                <a:path w="593725" h="72389">
                  <a:moveTo>
                    <a:pt x="253530" y="38106"/>
                  </a:moveTo>
                  <a:lnTo>
                    <a:pt x="250024" y="38106"/>
                  </a:lnTo>
                  <a:lnTo>
                    <a:pt x="249350" y="40115"/>
                  </a:lnTo>
                  <a:lnTo>
                    <a:pt x="248699" y="41667"/>
                  </a:lnTo>
                  <a:lnTo>
                    <a:pt x="247553" y="43545"/>
                  </a:lnTo>
                  <a:lnTo>
                    <a:pt x="246670" y="44536"/>
                  </a:lnTo>
                  <a:lnTo>
                    <a:pt x="245898" y="45219"/>
                  </a:lnTo>
                  <a:lnTo>
                    <a:pt x="245336" y="45968"/>
                  </a:lnTo>
                  <a:lnTo>
                    <a:pt x="244127" y="46718"/>
                  </a:lnTo>
                  <a:lnTo>
                    <a:pt x="240669" y="48113"/>
                  </a:lnTo>
                  <a:lnTo>
                    <a:pt x="242172" y="48113"/>
                  </a:lnTo>
                  <a:lnTo>
                    <a:pt x="236427" y="48957"/>
                  </a:lnTo>
                  <a:lnTo>
                    <a:pt x="206983" y="48957"/>
                  </a:lnTo>
                  <a:lnTo>
                    <a:pt x="205329" y="49204"/>
                  </a:lnTo>
                  <a:lnTo>
                    <a:pt x="204163" y="49442"/>
                  </a:lnTo>
                  <a:lnTo>
                    <a:pt x="203328" y="49679"/>
                  </a:lnTo>
                  <a:lnTo>
                    <a:pt x="203140" y="50191"/>
                  </a:lnTo>
                  <a:lnTo>
                    <a:pt x="203125" y="52992"/>
                  </a:lnTo>
                  <a:lnTo>
                    <a:pt x="203812" y="52992"/>
                  </a:lnTo>
                  <a:lnTo>
                    <a:pt x="209139" y="52575"/>
                  </a:lnTo>
                  <a:lnTo>
                    <a:pt x="210659" y="52575"/>
                  </a:lnTo>
                  <a:lnTo>
                    <a:pt x="218861" y="52334"/>
                  </a:lnTo>
                  <a:lnTo>
                    <a:pt x="252456" y="52334"/>
                  </a:lnTo>
                  <a:lnTo>
                    <a:pt x="252619" y="51290"/>
                  </a:lnTo>
                  <a:lnTo>
                    <a:pt x="252728" y="50191"/>
                  </a:lnTo>
                  <a:lnTo>
                    <a:pt x="252850" y="48957"/>
                  </a:lnTo>
                  <a:lnTo>
                    <a:pt x="252934" y="48113"/>
                  </a:lnTo>
                  <a:lnTo>
                    <a:pt x="253025" y="47189"/>
                  </a:lnTo>
                  <a:lnTo>
                    <a:pt x="253146" y="45968"/>
                  </a:lnTo>
                  <a:lnTo>
                    <a:pt x="253221" y="45219"/>
                  </a:lnTo>
                  <a:lnTo>
                    <a:pt x="253288" y="44536"/>
                  </a:lnTo>
                  <a:lnTo>
                    <a:pt x="253493" y="41667"/>
                  </a:lnTo>
                  <a:lnTo>
                    <a:pt x="253530" y="38106"/>
                  </a:lnTo>
                  <a:close/>
                </a:path>
                <a:path w="593725" h="72389">
                  <a:moveTo>
                    <a:pt x="252456" y="52334"/>
                  </a:moveTo>
                  <a:lnTo>
                    <a:pt x="230464" y="52334"/>
                  </a:lnTo>
                  <a:lnTo>
                    <a:pt x="237156" y="52575"/>
                  </a:lnTo>
                  <a:lnTo>
                    <a:pt x="239988" y="52575"/>
                  </a:lnTo>
                  <a:lnTo>
                    <a:pt x="245663" y="52992"/>
                  </a:lnTo>
                  <a:lnTo>
                    <a:pt x="252203" y="52992"/>
                  </a:lnTo>
                  <a:lnTo>
                    <a:pt x="252388" y="52575"/>
                  </a:lnTo>
                  <a:lnTo>
                    <a:pt x="252456" y="52334"/>
                  </a:lnTo>
                  <a:close/>
                </a:path>
                <a:path w="593725" h="72389">
                  <a:moveTo>
                    <a:pt x="222664" y="48113"/>
                  </a:moveTo>
                  <a:lnTo>
                    <a:pt x="212526" y="48113"/>
                  </a:lnTo>
                  <a:lnTo>
                    <a:pt x="209207" y="48957"/>
                  </a:lnTo>
                  <a:lnTo>
                    <a:pt x="223610" y="48957"/>
                  </a:lnTo>
                  <a:lnTo>
                    <a:pt x="222664" y="48113"/>
                  </a:lnTo>
                  <a:close/>
                </a:path>
                <a:path w="593725" h="72389">
                  <a:moveTo>
                    <a:pt x="231271" y="925"/>
                  </a:moveTo>
                  <a:lnTo>
                    <a:pt x="203974" y="925"/>
                  </a:lnTo>
                  <a:lnTo>
                    <a:pt x="204013" y="3496"/>
                  </a:lnTo>
                  <a:lnTo>
                    <a:pt x="204150" y="3496"/>
                  </a:lnTo>
                  <a:lnTo>
                    <a:pt x="204386" y="3698"/>
                  </a:lnTo>
                  <a:lnTo>
                    <a:pt x="205141" y="4006"/>
                  </a:lnTo>
                  <a:lnTo>
                    <a:pt x="206517" y="4328"/>
                  </a:lnTo>
                  <a:lnTo>
                    <a:pt x="207123" y="4514"/>
                  </a:lnTo>
                  <a:lnTo>
                    <a:pt x="209566" y="5464"/>
                  </a:lnTo>
                  <a:lnTo>
                    <a:pt x="210682" y="5814"/>
                  </a:lnTo>
                  <a:lnTo>
                    <a:pt x="211457" y="6170"/>
                  </a:lnTo>
                  <a:lnTo>
                    <a:pt x="211805" y="6732"/>
                  </a:lnTo>
                  <a:lnTo>
                    <a:pt x="211882" y="7395"/>
                  </a:lnTo>
                  <a:lnTo>
                    <a:pt x="211985" y="8280"/>
                  </a:lnTo>
                  <a:lnTo>
                    <a:pt x="212173" y="11092"/>
                  </a:lnTo>
                  <a:lnTo>
                    <a:pt x="212133" y="15714"/>
                  </a:lnTo>
                  <a:lnTo>
                    <a:pt x="211985" y="23728"/>
                  </a:lnTo>
                  <a:lnTo>
                    <a:pt x="211917" y="38106"/>
                  </a:lnTo>
                  <a:lnTo>
                    <a:pt x="211826" y="40115"/>
                  </a:lnTo>
                  <a:lnTo>
                    <a:pt x="211769" y="47470"/>
                  </a:lnTo>
                  <a:lnTo>
                    <a:pt x="211611" y="48113"/>
                  </a:lnTo>
                  <a:lnTo>
                    <a:pt x="222980" y="48113"/>
                  </a:lnTo>
                  <a:lnTo>
                    <a:pt x="223076" y="36134"/>
                  </a:lnTo>
                  <a:lnTo>
                    <a:pt x="223146" y="28138"/>
                  </a:lnTo>
                  <a:lnTo>
                    <a:pt x="223264" y="23728"/>
                  </a:lnTo>
                  <a:lnTo>
                    <a:pt x="223347" y="7395"/>
                  </a:lnTo>
                  <a:lnTo>
                    <a:pt x="223435" y="6170"/>
                  </a:lnTo>
                  <a:lnTo>
                    <a:pt x="231525" y="4006"/>
                  </a:lnTo>
                  <a:lnTo>
                    <a:pt x="230903" y="4006"/>
                  </a:lnTo>
                  <a:lnTo>
                    <a:pt x="231360" y="3496"/>
                  </a:lnTo>
                  <a:lnTo>
                    <a:pt x="231400" y="1102"/>
                  </a:lnTo>
                  <a:lnTo>
                    <a:pt x="231271" y="925"/>
                  </a:lnTo>
                  <a:close/>
                </a:path>
                <a:path w="593725" h="72389">
                  <a:moveTo>
                    <a:pt x="275302" y="18809"/>
                  </a:moveTo>
                  <a:lnTo>
                    <a:pt x="271684" y="18809"/>
                  </a:lnTo>
                  <a:lnTo>
                    <a:pt x="270248" y="19066"/>
                  </a:lnTo>
                  <a:lnTo>
                    <a:pt x="259077" y="27169"/>
                  </a:lnTo>
                  <a:lnTo>
                    <a:pt x="258541" y="27922"/>
                  </a:lnTo>
                  <a:lnTo>
                    <a:pt x="256764" y="39733"/>
                  </a:lnTo>
                  <a:lnTo>
                    <a:pt x="257003" y="40888"/>
                  </a:lnTo>
                  <a:lnTo>
                    <a:pt x="271674" y="53939"/>
                  </a:lnTo>
                  <a:lnTo>
                    <a:pt x="276926" y="53939"/>
                  </a:lnTo>
                  <a:lnTo>
                    <a:pt x="279759" y="53359"/>
                  </a:lnTo>
                  <a:lnTo>
                    <a:pt x="284825" y="51027"/>
                  </a:lnTo>
                  <a:lnTo>
                    <a:pt x="287268" y="49147"/>
                  </a:lnTo>
                  <a:lnTo>
                    <a:pt x="288317" y="47992"/>
                  </a:lnTo>
                  <a:lnTo>
                    <a:pt x="276123" y="47992"/>
                  </a:lnTo>
                  <a:lnTo>
                    <a:pt x="272689" y="46854"/>
                  </a:lnTo>
                  <a:lnTo>
                    <a:pt x="265989" y="32839"/>
                  </a:lnTo>
                  <a:lnTo>
                    <a:pt x="289579" y="32839"/>
                  </a:lnTo>
                  <a:lnTo>
                    <a:pt x="289533" y="31219"/>
                  </a:lnTo>
                  <a:lnTo>
                    <a:pt x="289340" y="30147"/>
                  </a:lnTo>
                  <a:lnTo>
                    <a:pt x="266194" y="30147"/>
                  </a:lnTo>
                  <a:lnTo>
                    <a:pt x="266307" y="28483"/>
                  </a:lnTo>
                  <a:lnTo>
                    <a:pt x="266378" y="27439"/>
                  </a:lnTo>
                  <a:lnTo>
                    <a:pt x="267189" y="25312"/>
                  </a:lnTo>
                  <a:lnTo>
                    <a:pt x="270093" y="22133"/>
                  </a:lnTo>
                  <a:lnTo>
                    <a:pt x="271717" y="21344"/>
                  </a:lnTo>
                  <a:lnTo>
                    <a:pt x="283195" y="21344"/>
                  </a:lnTo>
                  <a:lnTo>
                    <a:pt x="281746" y="20336"/>
                  </a:lnTo>
                  <a:lnTo>
                    <a:pt x="280450" y="19782"/>
                  </a:lnTo>
                  <a:lnTo>
                    <a:pt x="277592" y="19066"/>
                  </a:lnTo>
                  <a:lnTo>
                    <a:pt x="277997" y="19066"/>
                  </a:lnTo>
                  <a:lnTo>
                    <a:pt x="275302" y="18809"/>
                  </a:lnTo>
                  <a:close/>
                </a:path>
                <a:path w="593725" h="72389">
                  <a:moveTo>
                    <a:pt x="287211" y="44654"/>
                  </a:moveTo>
                  <a:lnTo>
                    <a:pt x="279246" y="47992"/>
                  </a:lnTo>
                  <a:lnTo>
                    <a:pt x="288317" y="47992"/>
                  </a:lnTo>
                  <a:lnTo>
                    <a:pt x="289627" y="46548"/>
                  </a:lnTo>
                  <a:lnTo>
                    <a:pt x="288998" y="45994"/>
                  </a:lnTo>
                  <a:lnTo>
                    <a:pt x="288183" y="45352"/>
                  </a:lnTo>
                  <a:lnTo>
                    <a:pt x="287211" y="44654"/>
                  </a:lnTo>
                  <a:close/>
                </a:path>
                <a:path w="593725" h="72389">
                  <a:moveTo>
                    <a:pt x="289579" y="32839"/>
                  </a:moveTo>
                  <a:lnTo>
                    <a:pt x="277002" y="32839"/>
                  </a:lnTo>
                  <a:lnTo>
                    <a:pt x="284693" y="33282"/>
                  </a:lnTo>
                  <a:lnTo>
                    <a:pt x="289591" y="33282"/>
                  </a:lnTo>
                  <a:lnTo>
                    <a:pt x="289579" y="32839"/>
                  </a:lnTo>
                  <a:close/>
                </a:path>
                <a:path w="593725" h="72389">
                  <a:moveTo>
                    <a:pt x="283195" y="21344"/>
                  </a:moveTo>
                  <a:lnTo>
                    <a:pt x="274712" y="21344"/>
                  </a:lnTo>
                  <a:lnTo>
                    <a:pt x="275907" y="21725"/>
                  </a:lnTo>
                  <a:lnTo>
                    <a:pt x="278268" y="23260"/>
                  </a:lnTo>
                  <a:lnTo>
                    <a:pt x="280442" y="27922"/>
                  </a:lnTo>
                  <a:lnTo>
                    <a:pt x="280559" y="28483"/>
                  </a:lnTo>
                  <a:lnTo>
                    <a:pt x="280586" y="30147"/>
                  </a:lnTo>
                  <a:lnTo>
                    <a:pt x="289340" y="30147"/>
                  </a:lnTo>
                  <a:lnTo>
                    <a:pt x="284321" y="22133"/>
                  </a:lnTo>
                  <a:lnTo>
                    <a:pt x="283195" y="21344"/>
                  </a:lnTo>
                  <a:close/>
                </a:path>
                <a:path w="593725" h="72389">
                  <a:moveTo>
                    <a:pt x="312738" y="50727"/>
                  </a:moveTo>
                  <a:lnTo>
                    <a:pt x="293648" y="50727"/>
                  </a:lnTo>
                  <a:lnTo>
                    <a:pt x="293771" y="53176"/>
                  </a:lnTo>
                  <a:lnTo>
                    <a:pt x="312694" y="53176"/>
                  </a:lnTo>
                  <a:lnTo>
                    <a:pt x="312738" y="50727"/>
                  </a:lnTo>
                  <a:close/>
                </a:path>
                <a:path w="593725" h="72389">
                  <a:moveTo>
                    <a:pt x="336386" y="50727"/>
                  </a:moveTo>
                  <a:lnTo>
                    <a:pt x="317723" y="50727"/>
                  </a:lnTo>
                  <a:lnTo>
                    <a:pt x="317689" y="53176"/>
                  </a:lnTo>
                  <a:lnTo>
                    <a:pt x="336736" y="53176"/>
                  </a:lnTo>
                  <a:lnTo>
                    <a:pt x="336736" y="51008"/>
                  </a:lnTo>
                  <a:lnTo>
                    <a:pt x="337005" y="51008"/>
                  </a:lnTo>
                  <a:lnTo>
                    <a:pt x="336386" y="50727"/>
                  </a:lnTo>
                  <a:close/>
                </a:path>
                <a:path w="593725" h="72389">
                  <a:moveTo>
                    <a:pt x="307214" y="49198"/>
                  </a:moveTo>
                  <a:lnTo>
                    <a:pt x="304244" y="49198"/>
                  </a:lnTo>
                  <a:lnTo>
                    <a:pt x="289586" y="50727"/>
                  </a:lnTo>
                  <a:lnTo>
                    <a:pt x="311428" y="50727"/>
                  </a:lnTo>
                  <a:lnTo>
                    <a:pt x="307214" y="49198"/>
                  </a:lnTo>
                  <a:close/>
                </a:path>
                <a:path w="593725" h="72389">
                  <a:moveTo>
                    <a:pt x="333258" y="49198"/>
                  </a:moveTo>
                  <a:lnTo>
                    <a:pt x="326576" y="49198"/>
                  </a:lnTo>
                  <a:lnTo>
                    <a:pt x="316776" y="50727"/>
                  </a:lnTo>
                  <a:lnTo>
                    <a:pt x="336228" y="50727"/>
                  </a:lnTo>
                  <a:lnTo>
                    <a:pt x="333258" y="49198"/>
                  </a:lnTo>
                  <a:close/>
                </a:path>
                <a:path w="593725" h="72389">
                  <a:moveTo>
                    <a:pt x="308195" y="0"/>
                  </a:moveTo>
                  <a:lnTo>
                    <a:pt x="306408" y="0"/>
                  </a:lnTo>
                  <a:lnTo>
                    <a:pt x="305542" y="374"/>
                  </a:lnTo>
                  <a:lnTo>
                    <a:pt x="304355" y="788"/>
                  </a:lnTo>
                  <a:lnTo>
                    <a:pt x="303011" y="1167"/>
                  </a:lnTo>
                  <a:lnTo>
                    <a:pt x="298159" y="2452"/>
                  </a:lnTo>
                  <a:lnTo>
                    <a:pt x="295217" y="3268"/>
                  </a:lnTo>
                  <a:lnTo>
                    <a:pt x="294170" y="3618"/>
                  </a:lnTo>
                  <a:lnTo>
                    <a:pt x="294126" y="5709"/>
                  </a:lnTo>
                  <a:lnTo>
                    <a:pt x="295761" y="5894"/>
                  </a:lnTo>
                  <a:lnTo>
                    <a:pt x="296834" y="6073"/>
                  </a:lnTo>
                  <a:lnTo>
                    <a:pt x="299379" y="9728"/>
                  </a:lnTo>
                  <a:lnTo>
                    <a:pt x="299339" y="36821"/>
                  </a:lnTo>
                  <a:lnTo>
                    <a:pt x="299218" y="45382"/>
                  </a:lnTo>
                  <a:lnTo>
                    <a:pt x="299094" y="48527"/>
                  </a:lnTo>
                  <a:lnTo>
                    <a:pt x="299007" y="49198"/>
                  </a:lnTo>
                  <a:lnTo>
                    <a:pt x="307954" y="49198"/>
                  </a:lnTo>
                  <a:lnTo>
                    <a:pt x="307879" y="37984"/>
                  </a:lnTo>
                  <a:lnTo>
                    <a:pt x="310046" y="36821"/>
                  </a:lnTo>
                  <a:lnTo>
                    <a:pt x="321100" y="36821"/>
                  </a:lnTo>
                  <a:lnTo>
                    <a:pt x="320097" y="35812"/>
                  </a:lnTo>
                  <a:lnTo>
                    <a:pt x="319793" y="35532"/>
                  </a:lnTo>
                  <a:lnTo>
                    <a:pt x="308037" y="35532"/>
                  </a:lnTo>
                  <a:lnTo>
                    <a:pt x="308128" y="21344"/>
                  </a:lnTo>
                  <a:lnTo>
                    <a:pt x="308195" y="0"/>
                  </a:lnTo>
                  <a:close/>
                </a:path>
                <a:path w="593725" h="72389">
                  <a:moveTo>
                    <a:pt x="321100" y="36821"/>
                  </a:moveTo>
                  <a:lnTo>
                    <a:pt x="310046" y="36821"/>
                  </a:lnTo>
                  <a:lnTo>
                    <a:pt x="321044" y="48527"/>
                  </a:lnTo>
                  <a:lnTo>
                    <a:pt x="321541" y="49198"/>
                  </a:lnTo>
                  <a:lnTo>
                    <a:pt x="333443" y="49198"/>
                  </a:lnTo>
                  <a:lnTo>
                    <a:pt x="321100" y="36821"/>
                  </a:lnTo>
                  <a:close/>
                </a:path>
                <a:path w="593725" h="72389">
                  <a:moveTo>
                    <a:pt x="335561" y="21344"/>
                  </a:moveTo>
                  <a:lnTo>
                    <a:pt x="318049" y="21344"/>
                  </a:lnTo>
                  <a:lnTo>
                    <a:pt x="317969" y="23432"/>
                  </a:lnTo>
                  <a:lnTo>
                    <a:pt x="319503" y="24037"/>
                  </a:lnTo>
                  <a:lnTo>
                    <a:pt x="320605" y="24401"/>
                  </a:lnTo>
                  <a:lnTo>
                    <a:pt x="322023" y="24747"/>
                  </a:lnTo>
                  <a:lnTo>
                    <a:pt x="322437" y="24894"/>
                  </a:lnTo>
                  <a:lnTo>
                    <a:pt x="322865" y="25081"/>
                  </a:lnTo>
                  <a:lnTo>
                    <a:pt x="322520" y="25455"/>
                  </a:lnTo>
                  <a:lnTo>
                    <a:pt x="321972" y="25938"/>
                  </a:lnTo>
                  <a:lnTo>
                    <a:pt x="308037" y="35532"/>
                  </a:lnTo>
                  <a:lnTo>
                    <a:pt x="319793" y="35532"/>
                  </a:lnTo>
                  <a:lnTo>
                    <a:pt x="318358" y="34178"/>
                  </a:lnTo>
                  <a:lnTo>
                    <a:pt x="317141" y="32937"/>
                  </a:lnTo>
                  <a:lnTo>
                    <a:pt x="316901" y="32937"/>
                  </a:lnTo>
                  <a:lnTo>
                    <a:pt x="332272" y="24037"/>
                  </a:lnTo>
                  <a:lnTo>
                    <a:pt x="335451" y="23032"/>
                  </a:lnTo>
                  <a:lnTo>
                    <a:pt x="335561" y="21344"/>
                  </a:lnTo>
                  <a:close/>
                </a:path>
                <a:path w="593725" h="72389">
                  <a:moveTo>
                    <a:pt x="356472" y="50727"/>
                  </a:moveTo>
                  <a:lnTo>
                    <a:pt x="337381" y="50727"/>
                  </a:lnTo>
                  <a:lnTo>
                    <a:pt x="337503" y="53176"/>
                  </a:lnTo>
                  <a:lnTo>
                    <a:pt x="356430" y="53176"/>
                  </a:lnTo>
                  <a:lnTo>
                    <a:pt x="356472" y="50727"/>
                  </a:lnTo>
                  <a:close/>
                </a:path>
                <a:path w="593725" h="72389">
                  <a:moveTo>
                    <a:pt x="380121" y="50727"/>
                  </a:moveTo>
                  <a:lnTo>
                    <a:pt x="361453" y="50727"/>
                  </a:lnTo>
                  <a:lnTo>
                    <a:pt x="361423" y="53176"/>
                  </a:lnTo>
                  <a:lnTo>
                    <a:pt x="380472" y="53176"/>
                  </a:lnTo>
                  <a:lnTo>
                    <a:pt x="380472" y="51008"/>
                  </a:lnTo>
                  <a:lnTo>
                    <a:pt x="380743" y="51008"/>
                  </a:lnTo>
                  <a:lnTo>
                    <a:pt x="380121" y="50727"/>
                  </a:lnTo>
                  <a:close/>
                </a:path>
                <a:path w="593725" h="72389">
                  <a:moveTo>
                    <a:pt x="350942" y="49198"/>
                  </a:moveTo>
                  <a:lnTo>
                    <a:pt x="347963" y="49198"/>
                  </a:lnTo>
                  <a:lnTo>
                    <a:pt x="333329" y="50727"/>
                  </a:lnTo>
                  <a:lnTo>
                    <a:pt x="355170" y="50727"/>
                  </a:lnTo>
                  <a:lnTo>
                    <a:pt x="350942" y="49198"/>
                  </a:lnTo>
                  <a:close/>
                </a:path>
                <a:path w="593725" h="72389">
                  <a:moveTo>
                    <a:pt x="376988" y="49198"/>
                  </a:moveTo>
                  <a:lnTo>
                    <a:pt x="370239" y="49198"/>
                  </a:lnTo>
                  <a:lnTo>
                    <a:pt x="360578" y="50727"/>
                  </a:lnTo>
                  <a:lnTo>
                    <a:pt x="379958" y="50727"/>
                  </a:lnTo>
                  <a:lnTo>
                    <a:pt x="376988" y="49198"/>
                  </a:lnTo>
                  <a:close/>
                </a:path>
                <a:path w="593725" h="72389">
                  <a:moveTo>
                    <a:pt x="351932" y="0"/>
                  </a:moveTo>
                  <a:lnTo>
                    <a:pt x="350141" y="0"/>
                  </a:lnTo>
                  <a:lnTo>
                    <a:pt x="349275" y="374"/>
                  </a:lnTo>
                  <a:lnTo>
                    <a:pt x="348084" y="788"/>
                  </a:lnTo>
                  <a:lnTo>
                    <a:pt x="346748" y="1167"/>
                  </a:lnTo>
                  <a:lnTo>
                    <a:pt x="341895" y="2452"/>
                  </a:lnTo>
                  <a:lnTo>
                    <a:pt x="338950" y="3268"/>
                  </a:lnTo>
                  <a:lnTo>
                    <a:pt x="337906" y="3618"/>
                  </a:lnTo>
                  <a:lnTo>
                    <a:pt x="337863" y="5709"/>
                  </a:lnTo>
                  <a:lnTo>
                    <a:pt x="339497" y="5894"/>
                  </a:lnTo>
                  <a:lnTo>
                    <a:pt x="340567" y="6073"/>
                  </a:lnTo>
                  <a:lnTo>
                    <a:pt x="343115" y="9728"/>
                  </a:lnTo>
                  <a:lnTo>
                    <a:pt x="343053" y="37984"/>
                  </a:lnTo>
                  <a:lnTo>
                    <a:pt x="342925" y="46987"/>
                  </a:lnTo>
                  <a:lnTo>
                    <a:pt x="342828" y="48527"/>
                  </a:lnTo>
                  <a:lnTo>
                    <a:pt x="342736" y="49198"/>
                  </a:lnTo>
                  <a:lnTo>
                    <a:pt x="351690" y="49198"/>
                  </a:lnTo>
                  <a:lnTo>
                    <a:pt x="351608" y="37984"/>
                  </a:lnTo>
                  <a:lnTo>
                    <a:pt x="353782" y="36821"/>
                  </a:lnTo>
                  <a:lnTo>
                    <a:pt x="364832" y="36821"/>
                  </a:lnTo>
                  <a:lnTo>
                    <a:pt x="363827" y="35812"/>
                  </a:lnTo>
                  <a:lnTo>
                    <a:pt x="363523" y="35532"/>
                  </a:lnTo>
                  <a:lnTo>
                    <a:pt x="351770" y="35532"/>
                  </a:lnTo>
                  <a:lnTo>
                    <a:pt x="351858" y="21344"/>
                  </a:lnTo>
                  <a:lnTo>
                    <a:pt x="351932" y="0"/>
                  </a:lnTo>
                  <a:close/>
                </a:path>
                <a:path w="593725" h="72389">
                  <a:moveTo>
                    <a:pt x="364832" y="36821"/>
                  </a:moveTo>
                  <a:lnTo>
                    <a:pt x="353782" y="36821"/>
                  </a:lnTo>
                  <a:lnTo>
                    <a:pt x="364777" y="48527"/>
                  </a:lnTo>
                  <a:lnTo>
                    <a:pt x="365277" y="49198"/>
                  </a:lnTo>
                  <a:lnTo>
                    <a:pt x="377177" y="49198"/>
                  </a:lnTo>
                  <a:lnTo>
                    <a:pt x="364832" y="36821"/>
                  </a:lnTo>
                  <a:close/>
                </a:path>
                <a:path w="593725" h="72389">
                  <a:moveTo>
                    <a:pt x="379294" y="21344"/>
                  </a:moveTo>
                  <a:lnTo>
                    <a:pt x="361778" y="21344"/>
                  </a:lnTo>
                  <a:lnTo>
                    <a:pt x="361702" y="23432"/>
                  </a:lnTo>
                  <a:lnTo>
                    <a:pt x="363239" y="24037"/>
                  </a:lnTo>
                  <a:lnTo>
                    <a:pt x="364341" y="24401"/>
                  </a:lnTo>
                  <a:lnTo>
                    <a:pt x="365756" y="24747"/>
                  </a:lnTo>
                  <a:lnTo>
                    <a:pt x="366170" y="24894"/>
                  </a:lnTo>
                  <a:lnTo>
                    <a:pt x="366602" y="25081"/>
                  </a:lnTo>
                  <a:lnTo>
                    <a:pt x="366256" y="25455"/>
                  </a:lnTo>
                  <a:lnTo>
                    <a:pt x="365706" y="25938"/>
                  </a:lnTo>
                  <a:lnTo>
                    <a:pt x="351770" y="35532"/>
                  </a:lnTo>
                  <a:lnTo>
                    <a:pt x="363523" y="35532"/>
                  </a:lnTo>
                  <a:lnTo>
                    <a:pt x="362092" y="34178"/>
                  </a:lnTo>
                  <a:lnTo>
                    <a:pt x="360870" y="32937"/>
                  </a:lnTo>
                  <a:lnTo>
                    <a:pt x="360630" y="32937"/>
                  </a:lnTo>
                  <a:lnTo>
                    <a:pt x="376008" y="24037"/>
                  </a:lnTo>
                  <a:lnTo>
                    <a:pt x="379183" y="23032"/>
                  </a:lnTo>
                  <a:lnTo>
                    <a:pt x="379294" y="21344"/>
                  </a:lnTo>
                  <a:close/>
                </a:path>
                <a:path w="593725" h="72389">
                  <a:moveTo>
                    <a:pt x="393343" y="119"/>
                  </a:moveTo>
                  <a:lnTo>
                    <a:pt x="390290" y="119"/>
                  </a:lnTo>
                  <a:lnTo>
                    <a:pt x="389060" y="608"/>
                  </a:lnTo>
                  <a:lnTo>
                    <a:pt x="387209" y="2430"/>
                  </a:lnTo>
                  <a:lnTo>
                    <a:pt x="386744" y="3672"/>
                  </a:lnTo>
                  <a:lnTo>
                    <a:pt x="386798" y="6724"/>
                  </a:lnTo>
                  <a:lnTo>
                    <a:pt x="387283" y="7905"/>
                  </a:lnTo>
                  <a:lnTo>
                    <a:pt x="389451" y="10101"/>
                  </a:lnTo>
                  <a:lnTo>
                    <a:pt x="390639" y="10648"/>
                  </a:lnTo>
                  <a:lnTo>
                    <a:pt x="392860" y="10648"/>
                  </a:lnTo>
                  <a:lnTo>
                    <a:pt x="397275" y="5814"/>
                  </a:lnTo>
                  <a:lnTo>
                    <a:pt x="397275" y="3672"/>
                  </a:lnTo>
                  <a:lnTo>
                    <a:pt x="396753" y="2564"/>
                  </a:lnTo>
                  <a:lnTo>
                    <a:pt x="394661" y="608"/>
                  </a:lnTo>
                  <a:lnTo>
                    <a:pt x="393343" y="119"/>
                  </a:lnTo>
                  <a:close/>
                </a:path>
                <a:path w="593725" h="72389">
                  <a:moveTo>
                    <a:pt x="396104" y="17082"/>
                  </a:moveTo>
                  <a:lnTo>
                    <a:pt x="393411" y="17082"/>
                  </a:lnTo>
                  <a:lnTo>
                    <a:pt x="391751" y="18717"/>
                  </a:lnTo>
                  <a:lnTo>
                    <a:pt x="390207" y="19857"/>
                  </a:lnTo>
                  <a:lnTo>
                    <a:pt x="388788" y="20499"/>
                  </a:lnTo>
                  <a:lnTo>
                    <a:pt x="386701" y="21492"/>
                  </a:lnTo>
                  <a:lnTo>
                    <a:pt x="384279" y="22064"/>
                  </a:lnTo>
                  <a:lnTo>
                    <a:pt x="381516" y="22226"/>
                  </a:lnTo>
                  <a:lnTo>
                    <a:pt x="381516" y="24480"/>
                  </a:lnTo>
                  <a:lnTo>
                    <a:pt x="383443" y="24613"/>
                  </a:lnTo>
                  <a:lnTo>
                    <a:pt x="384801" y="24825"/>
                  </a:lnTo>
                  <a:lnTo>
                    <a:pt x="386351" y="25416"/>
                  </a:lnTo>
                  <a:lnTo>
                    <a:pt x="386888" y="25765"/>
                  </a:lnTo>
                  <a:lnTo>
                    <a:pt x="387183" y="26168"/>
                  </a:lnTo>
                  <a:lnTo>
                    <a:pt x="387219" y="48618"/>
                  </a:lnTo>
                  <a:lnTo>
                    <a:pt x="386708" y="49338"/>
                  </a:lnTo>
                  <a:lnTo>
                    <a:pt x="386243" y="49615"/>
                  </a:lnTo>
                  <a:lnTo>
                    <a:pt x="385574" y="49803"/>
                  </a:lnTo>
                  <a:lnTo>
                    <a:pt x="380547" y="50472"/>
                  </a:lnTo>
                  <a:lnTo>
                    <a:pt x="381036" y="50472"/>
                  </a:lnTo>
                  <a:lnTo>
                    <a:pt x="381110" y="53017"/>
                  </a:lnTo>
                  <a:lnTo>
                    <a:pt x="401895" y="53017"/>
                  </a:lnTo>
                  <a:lnTo>
                    <a:pt x="401935" y="50768"/>
                  </a:lnTo>
                  <a:lnTo>
                    <a:pt x="401504" y="50605"/>
                  </a:lnTo>
                  <a:lnTo>
                    <a:pt x="400932" y="50472"/>
                  </a:lnTo>
                  <a:lnTo>
                    <a:pt x="398329" y="50069"/>
                  </a:lnTo>
                  <a:lnTo>
                    <a:pt x="397108" y="49803"/>
                  </a:lnTo>
                  <a:lnTo>
                    <a:pt x="396147" y="49483"/>
                  </a:lnTo>
                  <a:lnTo>
                    <a:pt x="396044" y="48618"/>
                  </a:lnTo>
                  <a:lnTo>
                    <a:pt x="395982" y="46426"/>
                  </a:lnTo>
                  <a:lnTo>
                    <a:pt x="396262" y="30027"/>
                  </a:lnTo>
                  <a:lnTo>
                    <a:pt x="396159" y="18717"/>
                  </a:lnTo>
                  <a:lnTo>
                    <a:pt x="396104" y="17082"/>
                  </a:lnTo>
                  <a:close/>
                </a:path>
                <a:path w="593725" h="72389">
                  <a:moveTo>
                    <a:pt x="477338" y="38106"/>
                  </a:moveTo>
                  <a:lnTo>
                    <a:pt x="473828" y="38106"/>
                  </a:lnTo>
                  <a:lnTo>
                    <a:pt x="473158" y="40115"/>
                  </a:lnTo>
                  <a:lnTo>
                    <a:pt x="472507" y="41667"/>
                  </a:lnTo>
                  <a:lnTo>
                    <a:pt x="471355" y="43545"/>
                  </a:lnTo>
                  <a:lnTo>
                    <a:pt x="470475" y="44536"/>
                  </a:lnTo>
                  <a:lnTo>
                    <a:pt x="469706" y="45219"/>
                  </a:lnTo>
                  <a:lnTo>
                    <a:pt x="469144" y="45968"/>
                  </a:lnTo>
                  <a:lnTo>
                    <a:pt x="467935" y="46718"/>
                  </a:lnTo>
                  <a:lnTo>
                    <a:pt x="464477" y="48113"/>
                  </a:lnTo>
                  <a:lnTo>
                    <a:pt x="465983" y="48113"/>
                  </a:lnTo>
                  <a:lnTo>
                    <a:pt x="460231" y="48957"/>
                  </a:lnTo>
                  <a:lnTo>
                    <a:pt x="430791" y="48957"/>
                  </a:lnTo>
                  <a:lnTo>
                    <a:pt x="429138" y="49204"/>
                  </a:lnTo>
                  <a:lnTo>
                    <a:pt x="427972" y="49442"/>
                  </a:lnTo>
                  <a:lnTo>
                    <a:pt x="427136" y="49679"/>
                  </a:lnTo>
                  <a:lnTo>
                    <a:pt x="426949" y="50191"/>
                  </a:lnTo>
                  <a:lnTo>
                    <a:pt x="426934" y="52992"/>
                  </a:lnTo>
                  <a:lnTo>
                    <a:pt x="427619" y="52992"/>
                  </a:lnTo>
                  <a:lnTo>
                    <a:pt x="432949" y="52575"/>
                  </a:lnTo>
                  <a:lnTo>
                    <a:pt x="434467" y="52575"/>
                  </a:lnTo>
                  <a:lnTo>
                    <a:pt x="442669" y="52334"/>
                  </a:lnTo>
                  <a:lnTo>
                    <a:pt x="476264" y="52334"/>
                  </a:lnTo>
                  <a:lnTo>
                    <a:pt x="476427" y="51290"/>
                  </a:lnTo>
                  <a:lnTo>
                    <a:pt x="476536" y="50191"/>
                  </a:lnTo>
                  <a:lnTo>
                    <a:pt x="476658" y="48957"/>
                  </a:lnTo>
                  <a:lnTo>
                    <a:pt x="476742" y="48113"/>
                  </a:lnTo>
                  <a:lnTo>
                    <a:pt x="476834" y="47189"/>
                  </a:lnTo>
                  <a:lnTo>
                    <a:pt x="476955" y="45968"/>
                  </a:lnTo>
                  <a:lnTo>
                    <a:pt x="477029" y="45219"/>
                  </a:lnTo>
                  <a:lnTo>
                    <a:pt x="477097" y="44536"/>
                  </a:lnTo>
                  <a:lnTo>
                    <a:pt x="477302" y="41667"/>
                  </a:lnTo>
                  <a:lnTo>
                    <a:pt x="477338" y="38106"/>
                  </a:lnTo>
                  <a:close/>
                </a:path>
                <a:path w="593725" h="72389">
                  <a:moveTo>
                    <a:pt x="476264" y="52334"/>
                  </a:moveTo>
                  <a:lnTo>
                    <a:pt x="454273" y="52334"/>
                  </a:lnTo>
                  <a:lnTo>
                    <a:pt x="460965" y="52575"/>
                  </a:lnTo>
                  <a:lnTo>
                    <a:pt x="463793" y="52575"/>
                  </a:lnTo>
                  <a:lnTo>
                    <a:pt x="469475" y="52992"/>
                  </a:lnTo>
                  <a:lnTo>
                    <a:pt x="476012" y="52992"/>
                  </a:lnTo>
                  <a:lnTo>
                    <a:pt x="476196" y="52575"/>
                  </a:lnTo>
                  <a:lnTo>
                    <a:pt x="476264" y="52334"/>
                  </a:lnTo>
                  <a:close/>
                </a:path>
                <a:path w="593725" h="72389">
                  <a:moveTo>
                    <a:pt x="446472" y="48113"/>
                  </a:moveTo>
                  <a:lnTo>
                    <a:pt x="436338" y="48113"/>
                  </a:lnTo>
                  <a:lnTo>
                    <a:pt x="433013" y="48957"/>
                  </a:lnTo>
                  <a:lnTo>
                    <a:pt x="447418" y="48957"/>
                  </a:lnTo>
                  <a:lnTo>
                    <a:pt x="446472" y="48113"/>
                  </a:lnTo>
                  <a:close/>
                </a:path>
                <a:path w="593725" h="72389">
                  <a:moveTo>
                    <a:pt x="455078" y="925"/>
                  </a:moveTo>
                  <a:lnTo>
                    <a:pt x="427782" y="925"/>
                  </a:lnTo>
                  <a:lnTo>
                    <a:pt x="427822" y="3496"/>
                  </a:lnTo>
                  <a:lnTo>
                    <a:pt x="427959" y="3496"/>
                  </a:lnTo>
                  <a:lnTo>
                    <a:pt x="428194" y="3698"/>
                  </a:lnTo>
                  <a:lnTo>
                    <a:pt x="428949" y="4006"/>
                  </a:lnTo>
                  <a:lnTo>
                    <a:pt x="430325" y="4328"/>
                  </a:lnTo>
                  <a:lnTo>
                    <a:pt x="430927" y="4514"/>
                  </a:lnTo>
                  <a:lnTo>
                    <a:pt x="433374" y="5464"/>
                  </a:lnTo>
                  <a:lnTo>
                    <a:pt x="434491" y="5814"/>
                  </a:lnTo>
                  <a:lnTo>
                    <a:pt x="435265" y="6170"/>
                  </a:lnTo>
                  <a:lnTo>
                    <a:pt x="435615" y="6732"/>
                  </a:lnTo>
                  <a:lnTo>
                    <a:pt x="435690" y="7395"/>
                  </a:lnTo>
                  <a:lnTo>
                    <a:pt x="435790" y="8280"/>
                  </a:lnTo>
                  <a:lnTo>
                    <a:pt x="435978" y="11092"/>
                  </a:lnTo>
                  <a:lnTo>
                    <a:pt x="435942" y="15714"/>
                  </a:lnTo>
                  <a:lnTo>
                    <a:pt x="435794" y="23728"/>
                  </a:lnTo>
                  <a:lnTo>
                    <a:pt x="435726" y="38106"/>
                  </a:lnTo>
                  <a:lnTo>
                    <a:pt x="435634" y="40115"/>
                  </a:lnTo>
                  <a:lnTo>
                    <a:pt x="435578" y="47470"/>
                  </a:lnTo>
                  <a:lnTo>
                    <a:pt x="435419" y="48113"/>
                  </a:lnTo>
                  <a:lnTo>
                    <a:pt x="446788" y="48113"/>
                  </a:lnTo>
                  <a:lnTo>
                    <a:pt x="446882" y="36134"/>
                  </a:lnTo>
                  <a:lnTo>
                    <a:pt x="446951" y="28138"/>
                  </a:lnTo>
                  <a:lnTo>
                    <a:pt x="447073" y="23728"/>
                  </a:lnTo>
                  <a:lnTo>
                    <a:pt x="447155" y="7395"/>
                  </a:lnTo>
                  <a:lnTo>
                    <a:pt x="447243" y="6170"/>
                  </a:lnTo>
                  <a:lnTo>
                    <a:pt x="455334" y="4006"/>
                  </a:lnTo>
                  <a:lnTo>
                    <a:pt x="454712" y="4006"/>
                  </a:lnTo>
                  <a:lnTo>
                    <a:pt x="455169" y="3496"/>
                  </a:lnTo>
                  <a:lnTo>
                    <a:pt x="455209" y="1102"/>
                  </a:lnTo>
                  <a:lnTo>
                    <a:pt x="455078" y="925"/>
                  </a:lnTo>
                  <a:close/>
                </a:path>
                <a:path w="593725" h="72389">
                  <a:moveTo>
                    <a:pt x="512146" y="68"/>
                  </a:moveTo>
                  <a:lnTo>
                    <a:pt x="506062" y="68"/>
                  </a:lnTo>
                  <a:lnTo>
                    <a:pt x="502488" y="698"/>
                  </a:lnTo>
                  <a:lnTo>
                    <a:pt x="481359" y="23634"/>
                  </a:lnTo>
                  <a:lnTo>
                    <a:pt x="481434" y="31511"/>
                  </a:lnTo>
                  <a:lnTo>
                    <a:pt x="481539" y="32115"/>
                  </a:lnTo>
                  <a:lnTo>
                    <a:pt x="481630" y="32637"/>
                  </a:lnTo>
                  <a:lnTo>
                    <a:pt x="481754" y="33343"/>
                  </a:lnTo>
                  <a:lnTo>
                    <a:pt x="481869" y="34002"/>
                  </a:lnTo>
                  <a:lnTo>
                    <a:pt x="481975" y="34607"/>
                  </a:lnTo>
                  <a:lnTo>
                    <a:pt x="484092" y="40637"/>
                  </a:lnTo>
                  <a:lnTo>
                    <a:pt x="506318" y="53982"/>
                  </a:lnTo>
                  <a:lnTo>
                    <a:pt x="515109" y="53982"/>
                  </a:lnTo>
                  <a:lnTo>
                    <a:pt x="519642" y="53507"/>
                  </a:lnTo>
                  <a:lnTo>
                    <a:pt x="527078" y="51692"/>
                  </a:lnTo>
                  <a:lnTo>
                    <a:pt x="529765" y="50753"/>
                  </a:lnTo>
                  <a:lnTo>
                    <a:pt x="530235" y="50285"/>
                  </a:lnTo>
                  <a:lnTo>
                    <a:pt x="507711" y="50285"/>
                  </a:lnTo>
                  <a:lnTo>
                    <a:pt x="504906" y="49385"/>
                  </a:lnTo>
                  <a:lnTo>
                    <a:pt x="504727" y="49385"/>
                  </a:lnTo>
                  <a:lnTo>
                    <a:pt x="499287" y="45295"/>
                  </a:lnTo>
                  <a:lnTo>
                    <a:pt x="497300" y="42538"/>
                  </a:lnTo>
                  <a:lnTo>
                    <a:pt x="494643" y="35521"/>
                  </a:lnTo>
                  <a:lnTo>
                    <a:pt x="494476" y="34607"/>
                  </a:lnTo>
                  <a:lnTo>
                    <a:pt x="494365" y="34002"/>
                  </a:lnTo>
                  <a:lnTo>
                    <a:pt x="494245" y="33343"/>
                  </a:lnTo>
                  <a:lnTo>
                    <a:pt x="494168" y="32922"/>
                  </a:lnTo>
                  <a:lnTo>
                    <a:pt x="494116" y="32637"/>
                  </a:lnTo>
                  <a:lnTo>
                    <a:pt x="494021" y="32115"/>
                  </a:lnTo>
                  <a:lnTo>
                    <a:pt x="493981" y="20246"/>
                  </a:lnTo>
                  <a:lnTo>
                    <a:pt x="495683" y="14270"/>
                  </a:lnTo>
                  <a:lnTo>
                    <a:pt x="502484" y="6231"/>
                  </a:lnTo>
                  <a:lnTo>
                    <a:pt x="506187" y="4342"/>
                  </a:lnTo>
                  <a:lnTo>
                    <a:pt x="529592" y="4342"/>
                  </a:lnTo>
                  <a:lnTo>
                    <a:pt x="527716" y="3219"/>
                  </a:lnTo>
                  <a:lnTo>
                    <a:pt x="525362" y="2242"/>
                  </a:lnTo>
                  <a:lnTo>
                    <a:pt x="519994" y="698"/>
                  </a:lnTo>
                  <a:lnTo>
                    <a:pt x="520359" y="698"/>
                  </a:lnTo>
                  <a:lnTo>
                    <a:pt x="516625" y="201"/>
                  </a:lnTo>
                  <a:lnTo>
                    <a:pt x="513353" y="201"/>
                  </a:lnTo>
                  <a:lnTo>
                    <a:pt x="512146" y="68"/>
                  </a:lnTo>
                  <a:close/>
                </a:path>
                <a:path w="593725" h="72389">
                  <a:moveTo>
                    <a:pt x="536101" y="28738"/>
                  </a:moveTo>
                  <a:lnTo>
                    <a:pt x="513294" y="28738"/>
                  </a:lnTo>
                  <a:lnTo>
                    <a:pt x="513125" y="29325"/>
                  </a:lnTo>
                  <a:lnTo>
                    <a:pt x="513109" y="31259"/>
                  </a:lnTo>
                  <a:lnTo>
                    <a:pt x="513302" y="31259"/>
                  </a:lnTo>
                  <a:lnTo>
                    <a:pt x="513959" y="31511"/>
                  </a:lnTo>
                  <a:lnTo>
                    <a:pt x="518137" y="32637"/>
                  </a:lnTo>
                  <a:lnTo>
                    <a:pt x="519094" y="32922"/>
                  </a:lnTo>
                  <a:lnTo>
                    <a:pt x="519335" y="32922"/>
                  </a:lnTo>
                  <a:lnTo>
                    <a:pt x="519940" y="33343"/>
                  </a:lnTo>
                  <a:lnTo>
                    <a:pt x="520117" y="33602"/>
                  </a:lnTo>
                  <a:lnTo>
                    <a:pt x="520248" y="33873"/>
                  </a:lnTo>
                  <a:lnTo>
                    <a:pt x="520253" y="45295"/>
                  </a:lnTo>
                  <a:lnTo>
                    <a:pt x="520046" y="46757"/>
                  </a:lnTo>
                  <a:lnTo>
                    <a:pt x="519977" y="47242"/>
                  </a:lnTo>
                  <a:lnTo>
                    <a:pt x="519696" y="47887"/>
                  </a:lnTo>
                  <a:lnTo>
                    <a:pt x="518462" y="49147"/>
                  </a:lnTo>
                  <a:lnTo>
                    <a:pt x="518291" y="49147"/>
                  </a:lnTo>
                  <a:lnTo>
                    <a:pt x="517846" y="49385"/>
                  </a:lnTo>
                  <a:lnTo>
                    <a:pt x="514893" y="50054"/>
                  </a:lnTo>
                  <a:lnTo>
                    <a:pt x="513043" y="50285"/>
                  </a:lnTo>
                  <a:lnTo>
                    <a:pt x="530235" y="50285"/>
                  </a:lnTo>
                  <a:lnTo>
                    <a:pt x="530783" y="49763"/>
                  </a:lnTo>
                  <a:lnTo>
                    <a:pt x="530865" y="49385"/>
                  </a:lnTo>
                  <a:lnTo>
                    <a:pt x="530974" y="46757"/>
                  </a:lnTo>
                  <a:lnTo>
                    <a:pt x="531080" y="44831"/>
                  </a:lnTo>
                  <a:lnTo>
                    <a:pt x="531660" y="33343"/>
                  </a:lnTo>
                  <a:lnTo>
                    <a:pt x="531452" y="33343"/>
                  </a:lnTo>
                  <a:lnTo>
                    <a:pt x="532436" y="32922"/>
                  </a:lnTo>
                  <a:lnTo>
                    <a:pt x="534631" y="32115"/>
                  </a:lnTo>
                  <a:lnTo>
                    <a:pt x="535132" y="31899"/>
                  </a:lnTo>
                  <a:lnTo>
                    <a:pt x="535863" y="31511"/>
                  </a:lnTo>
                  <a:lnTo>
                    <a:pt x="535991" y="31259"/>
                  </a:lnTo>
                  <a:lnTo>
                    <a:pt x="536101" y="28738"/>
                  </a:lnTo>
                  <a:close/>
                </a:path>
                <a:path w="593725" h="72389">
                  <a:moveTo>
                    <a:pt x="529592" y="4342"/>
                  </a:moveTo>
                  <a:lnTo>
                    <a:pt x="513881" y="4342"/>
                  </a:lnTo>
                  <a:lnTo>
                    <a:pt x="515299" y="4608"/>
                  </a:lnTo>
                  <a:lnTo>
                    <a:pt x="519530" y="6430"/>
                  </a:lnTo>
                  <a:lnTo>
                    <a:pt x="521528" y="7703"/>
                  </a:lnTo>
                  <a:lnTo>
                    <a:pt x="523937" y="10044"/>
                  </a:lnTo>
                  <a:lnTo>
                    <a:pt x="525344" y="11977"/>
                  </a:lnTo>
                  <a:lnTo>
                    <a:pt x="527385" y="15112"/>
                  </a:lnTo>
                  <a:lnTo>
                    <a:pt x="528751" y="15433"/>
                  </a:lnTo>
                  <a:lnTo>
                    <a:pt x="530320" y="15433"/>
                  </a:lnTo>
                  <a:lnTo>
                    <a:pt x="530353" y="10044"/>
                  </a:lnTo>
                  <a:lnTo>
                    <a:pt x="530108" y="7703"/>
                  </a:lnTo>
                  <a:lnTo>
                    <a:pt x="529998" y="6653"/>
                  </a:lnTo>
                  <a:lnTo>
                    <a:pt x="529939" y="6231"/>
                  </a:lnTo>
                  <a:lnTo>
                    <a:pt x="529816" y="5353"/>
                  </a:lnTo>
                  <a:lnTo>
                    <a:pt x="529783" y="5115"/>
                  </a:lnTo>
                  <a:lnTo>
                    <a:pt x="529658" y="4608"/>
                  </a:lnTo>
                  <a:lnTo>
                    <a:pt x="529592" y="4342"/>
                  </a:lnTo>
                  <a:close/>
                </a:path>
                <a:path w="593725" h="72389">
                  <a:moveTo>
                    <a:pt x="556516" y="50246"/>
                  </a:moveTo>
                  <a:lnTo>
                    <a:pt x="536627" y="50246"/>
                  </a:lnTo>
                  <a:lnTo>
                    <a:pt x="536548" y="52978"/>
                  </a:lnTo>
                  <a:lnTo>
                    <a:pt x="539064" y="52978"/>
                  </a:lnTo>
                  <a:lnTo>
                    <a:pt x="542666" y="52668"/>
                  </a:lnTo>
                  <a:lnTo>
                    <a:pt x="541844" y="52668"/>
                  </a:lnTo>
                  <a:lnTo>
                    <a:pt x="544586" y="52214"/>
                  </a:lnTo>
                  <a:lnTo>
                    <a:pt x="556490" y="52214"/>
                  </a:lnTo>
                  <a:lnTo>
                    <a:pt x="556516" y="50246"/>
                  </a:lnTo>
                  <a:close/>
                </a:path>
                <a:path w="593725" h="72389">
                  <a:moveTo>
                    <a:pt x="556490" y="52214"/>
                  </a:moveTo>
                  <a:lnTo>
                    <a:pt x="544586" y="52214"/>
                  </a:lnTo>
                  <a:lnTo>
                    <a:pt x="550857" y="52668"/>
                  </a:lnTo>
                  <a:lnTo>
                    <a:pt x="556171" y="52978"/>
                  </a:lnTo>
                  <a:lnTo>
                    <a:pt x="556479" y="52978"/>
                  </a:lnTo>
                  <a:lnTo>
                    <a:pt x="556490" y="52214"/>
                  </a:lnTo>
                  <a:close/>
                </a:path>
                <a:path w="593725" h="72389">
                  <a:moveTo>
                    <a:pt x="581142" y="34650"/>
                  </a:moveTo>
                  <a:lnTo>
                    <a:pt x="569184" y="34650"/>
                  </a:lnTo>
                  <a:lnTo>
                    <a:pt x="573872" y="46224"/>
                  </a:lnTo>
                  <a:lnTo>
                    <a:pt x="573970" y="46465"/>
                  </a:lnTo>
                  <a:lnTo>
                    <a:pt x="574011" y="48233"/>
                  </a:lnTo>
                  <a:lnTo>
                    <a:pt x="573552" y="48665"/>
                  </a:lnTo>
                  <a:lnTo>
                    <a:pt x="572390" y="49065"/>
                  </a:lnTo>
                  <a:lnTo>
                    <a:pt x="572259" y="49065"/>
                  </a:lnTo>
                  <a:lnTo>
                    <a:pt x="571183" y="49331"/>
                  </a:lnTo>
                  <a:lnTo>
                    <a:pt x="566974" y="50246"/>
                  </a:lnTo>
                  <a:lnTo>
                    <a:pt x="566853" y="52978"/>
                  </a:lnTo>
                  <a:lnTo>
                    <a:pt x="566511" y="52978"/>
                  </a:lnTo>
                  <a:lnTo>
                    <a:pt x="575389" y="52509"/>
                  </a:lnTo>
                  <a:lnTo>
                    <a:pt x="593218" y="52509"/>
                  </a:lnTo>
                  <a:lnTo>
                    <a:pt x="593196" y="51005"/>
                  </a:lnTo>
                  <a:lnTo>
                    <a:pt x="593083" y="50246"/>
                  </a:lnTo>
                  <a:lnTo>
                    <a:pt x="593386" y="50246"/>
                  </a:lnTo>
                  <a:lnTo>
                    <a:pt x="591803" y="49640"/>
                  </a:lnTo>
                  <a:lnTo>
                    <a:pt x="590630" y="49331"/>
                  </a:lnTo>
                  <a:lnTo>
                    <a:pt x="588455" y="49065"/>
                  </a:lnTo>
                  <a:lnTo>
                    <a:pt x="587284" y="48665"/>
                  </a:lnTo>
                  <a:lnTo>
                    <a:pt x="587515" y="48665"/>
                  </a:lnTo>
                  <a:lnTo>
                    <a:pt x="587192" y="48394"/>
                  </a:lnTo>
                  <a:lnTo>
                    <a:pt x="586964" y="48233"/>
                  </a:lnTo>
                  <a:lnTo>
                    <a:pt x="586580" y="47642"/>
                  </a:lnTo>
                  <a:lnTo>
                    <a:pt x="584996" y="44363"/>
                  </a:lnTo>
                  <a:lnTo>
                    <a:pt x="584258" y="42649"/>
                  </a:lnTo>
                  <a:lnTo>
                    <a:pt x="583775" y="41281"/>
                  </a:lnTo>
                  <a:lnTo>
                    <a:pt x="582944" y="39042"/>
                  </a:lnTo>
                  <a:lnTo>
                    <a:pt x="582101" y="36871"/>
                  </a:lnTo>
                  <a:lnTo>
                    <a:pt x="581142" y="34650"/>
                  </a:lnTo>
                  <a:close/>
                </a:path>
                <a:path w="593725" h="72389">
                  <a:moveTo>
                    <a:pt x="593218" y="52509"/>
                  </a:moveTo>
                  <a:lnTo>
                    <a:pt x="584283" y="52509"/>
                  </a:lnTo>
                  <a:lnTo>
                    <a:pt x="590255" y="52978"/>
                  </a:lnTo>
                  <a:lnTo>
                    <a:pt x="593225" y="52978"/>
                  </a:lnTo>
                  <a:lnTo>
                    <a:pt x="593218" y="52509"/>
                  </a:lnTo>
                  <a:close/>
                </a:path>
                <a:path w="593725" h="72389">
                  <a:moveTo>
                    <a:pt x="554345" y="49640"/>
                  </a:moveTo>
                  <a:lnTo>
                    <a:pt x="539101" y="49640"/>
                  </a:lnTo>
                  <a:lnTo>
                    <a:pt x="536422" y="50246"/>
                  </a:lnTo>
                  <a:lnTo>
                    <a:pt x="558413" y="50246"/>
                  </a:lnTo>
                  <a:lnTo>
                    <a:pt x="554345" y="49640"/>
                  </a:lnTo>
                  <a:close/>
                </a:path>
                <a:path w="593725" h="72389">
                  <a:moveTo>
                    <a:pt x="551139" y="49065"/>
                  </a:moveTo>
                  <a:lnTo>
                    <a:pt x="541984" y="49065"/>
                  </a:lnTo>
                  <a:lnTo>
                    <a:pt x="541060" y="49331"/>
                  </a:lnTo>
                  <a:lnTo>
                    <a:pt x="540896" y="49331"/>
                  </a:lnTo>
                  <a:lnTo>
                    <a:pt x="539290" y="49640"/>
                  </a:lnTo>
                  <a:lnTo>
                    <a:pt x="554622" y="49640"/>
                  </a:lnTo>
                  <a:lnTo>
                    <a:pt x="552131" y="49331"/>
                  </a:lnTo>
                  <a:lnTo>
                    <a:pt x="551139" y="49065"/>
                  </a:lnTo>
                  <a:close/>
                </a:path>
                <a:path w="593725" h="72389">
                  <a:moveTo>
                    <a:pt x="566690" y="0"/>
                  </a:moveTo>
                  <a:lnTo>
                    <a:pt x="562337" y="0"/>
                  </a:lnTo>
                  <a:lnTo>
                    <a:pt x="544709" y="46224"/>
                  </a:lnTo>
                  <a:lnTo>
                    <a:pt x="543934" y="47642"/>
                  </a:lnTo>
                  <a:lnTo>
                    <a:pt x="543520" y="48233"/>
                  </a:lnTo>
                  <a:lnTo>
                    <a:pt x="542377" y="49065"/>
                  </a:lnTo>
                  <a:lnTo>
                    <a:pt x="550895" y="49065"/>
                  </a:lnTo>
                  <a:lnTo>
                    <a:pt x="549875" y="48233"/>
                  </a:lnTo>
                  <a:lnTo>
                    <a:pt x="549572" y="47642"/>
                  </a:lnTo>
                  <a:lnTo>
                    <a:pt x="549626" y="46224"/>
                  </a:lnTo>
                  <a:lnTo>
                    <a:pt x="549821" y="45472"/>
                  </a:lnTo>
                  <a:lnTo>
                    <a:pt x="552103" y="39042"/>
                  </a:lnTo>
                  <a:lnTo>
                    <a:pt x="553272" y="35896"/>
                  </a:lnTo>
                  <a:lnTo>
                    <a:pt x="553815" y="34650"/>
                  </a:lnTo>
                  <a:lnTo>
                    <a:pt x="581142" y="34650"/>
                  </a:lnTo>
                  <a:lnTo>
                    <a:pt x="580655" y="33524"/>
                  </a:lnTo>
                  <a:lnTo>
                    <a:pt x="579438" y="30467"/>
                  </a:lnTo>
                  <a:lnTo>
                    <a:pt x="555407" y="30467"/>
                  </a:lnTo>
                  <a:lnTo>
                    <a:pt x="561265" y="14871"/>
                  </a:lnTo>
                  <a:lnTo>
                    <a:pt x="573030" y="14871"/>
                  </a:lnTo>
                  <a:lnTo>
                    <a:pt x="567053" y="723"/>
                  </a:lnTo>
                  <a:lnTo>
                    <a:pt x="566690" y="0"/>
                  </a:lnTo>
                  <a:close/>
                </a:path>
                <a:path w="593725" h="72389">
                  <a:moveTo>
                    <a:pt x="573030" y="14871"/>
                  </a:moveTo>
                  <a:lnTo>
                    <a:pt x="561265" y="14871"/>
                  </a:lnTo>
                  <a:lnTo>
                    <a:pt x="562067" y="16531"/>
                  </a:lnTo>
                  <a:lnTo>
                    <a:pt x="563115" y="18954"/>
                  </a:lnTo>
                  <a:lnTo>
                    <a:pt x="565685" y="25300"/>
                  </a:lnTo>
                  <a:lnTo>
                    <a:pt x="566733" y="28080"/>
                  </a:lnTo>
                  <a:lnTo>
                    <a:pt x="567536" y="30467"/>
                  </a:lnTo>
                  <a:lnTo>
                    <a:pt x="579438" y="30467"/>
                  </a:lnTo>
                  <a:lnTo>
                    <a:pt x="577051" y="24203"/>
                  </a:lnTo>
                  <a:lnTo>
                    <a:pt x="575632" y="20793"/>
                  </a:lnTo>
                  <a:lnTo>
                    <a:pt x="574048" y="17283"/>
                  </a:lnTo>
                  <a:lnTo>
                    <a:pt x="573030" y="14871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 descr=""/>
          <p:cNvGrpSpPr/>
          <p:nvPr/>
        </p:nvGrpSpPr>
        <p:grpSpPr>
          <a:xfrm>
            <a:off x="4052609" y="6179911"/>
            <a:ext cx="723265" cy="103505"/>
            <a:chOff x="4052609" y="6179911"/>
            <a:chExt cx="723265" cy="103505"/>
          </a:xfrm>
        </p:grpSpPr>
        <p:sp>
          <p:nvSpPr>
            <p:cNvPr id="32" name="object 32" descr=""/>
            <p:cNvSpPr/>
            <p:nvPr/>
          </p:nvSpPr>
          <p:spPr>
            <a:xfrm>
              <a:off x="4052609" y="6179911"/>
              <a:ext cx="225425" cy="103505"/>
            </a:xfrm>
            <a:custGeom>
              <a:avLst/>
              <a:gdLst/>
              <a:ahLst/>
              <a:cxnLst/>
              <a:rect l="l" t="t" r="r" b="b"/>
              <a:pathLst>
                <a:path w="225425" h="103504">
                  <a:moveTo>
                    <a:pt x="225270" y="0"/>
                  </a:moveTo>
                  <a:lnTo>
                    <a:pt x="0" y="0"/>
                  </a:lnTo>
                  <a:lnTo>
                    <a:pt x="0" y="103021"/>
                  </a:lnTo>
                  <a:lnTo>
                    <a:pt x="225270" y="103021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76767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4314799" y="6204623"/>
              <a:ext cx="461009" cy="54610"/>
            </a:xfrm>
            <a:custGeom>
              <a:avLst/>
              <a:gdLst/>
              <a:ahLst/>
              <a:cxnLst/>
              <a:rect l="l" t="t" r="r" b="b"/>
              <a:pathLst>
                <a:path w="461010" h="54610">
                  <a:moveTo>
                    <a:pt x="53784" y="38277"/>
                  </a:moveTo>
                  <a:lnTo>
                    <a:pt x="50419" y="38277"/>
                  </a:lnTo>
                  <a:lnTo>
                    <a:pt x="49212" y="41516"/>
                  </a:lnTo>
                  <a:lnTo>
                    <a:pt x="47701" y="44030"/>
                  </a:lnTo>
                  <a:lnTo>
                    <a:pt x="45872" y="45821"/>
                  </a:lnTo>
                  <a:lnTo>
                    <a:pt x="44500" y="47218"/>
                  </a:lnTo>
                  <a:lnTo>
                    <a:pt x="43154" y="47980"/>
                  </a:lnTo>
                  <a:lnTo>
                    <a:pt x="42811" y="48145"/>
                  </a:lnTo>
                  <a:lnTo>
                    <a:pt x="38531" y="49085"/>
                  </a:lnTo>
                  <a:lnTo>
                    <a:pt x="35369" y="49364"/>
                  </a:lnTo>
                  <a:lnTo>
                    <a:pt x="26022" y="49364"/>
                  </a:lnTo>
                  <a:lnTo>
                    <a:pt x="22656" y="49085"/>
                  </a:lnTo>
                  <a:lnTo>
                    <a:pt x="20828" y="48145"/>
                  </a:lnTo>
                  <a:lnTo>
                    <a:pt x="20472" y="47447"/>
                  </a:lnTo>
                  <a:lnTo>
                    <a:pt x="20421" y="28422"/>
                  </a:lnTo>
                  <a:lnTo>
                    <a:pt x="22466" y="28206"/>
                  </a:lnTo>
                  <a:lnTo>
                    <a:pt x="35013" y="28206"/>
                  </a:lnTo>
                  <a:lnTo>
                    <a:pt x="36245" y="28625"/>
                  </a:lnTo>
                  <a:lnTo>
                    <a:pt x="36791" y="28981"/>
                  </a:lnTo>
                  <a:lnTo>
                    <a:pt x="37541" y="30086"/>
                  </a:lnTo>
                  <a:lnTo>
                    <a:pt x="38023" y="31635"/>
                  </a:lnTo>
                  <a:lnTo>
                    <a:pt x="38849" y="35471"/>
                  </a:lnTo>
                  <a:lnTo>
                    <a:pt x="39166" y="36779"/>
                  </a:lnTo>
                  <a:lnTo>
                    <a:pt x="42024" y="36779"/>
                  </a:lnTo>
                  <a:lnTo>
                    <a:pt x="41897" y="32346"/>
                  </a:lnTo>
                  <a:lnTo>
                    <a:pt x="41795" y="28206"/>
                  </a:lnTo>
                  <a:lnTo>
                    <a:pt x="41783" y="24752"/>
                  </a:lnTo>
                  <a:lnTo>
                    <a:pt x="41732" y="16116"/>
                  </a:lnTo>
                  <a:lnTo>
                    <a:pt x="38887" y="16116"/>
                  </a:lnTo>
                  <a:lnTo>
                    <a:pt x="38188" y="19469"/>
                  </a:lnTo>
                  <a:lnTo>
                    <a:pt x="37719" y="21437"/>
                  </a:lnTo>
                  <a:lnTo>
                    <a:pt x="30378" y="24752"/>
                  </a:lnTo>
                  <a:lnTo>
                    <a:pt x="20421" y="24752"/>
                  </a:lnTo>
                  <a:lnTo>
                    <a:pt x="20472" y="4991"/>
                  </a:lnTo>
                  <a:lnTo>
                    <a:pt x="35433" y="4991"/>
                  </a:lnTo>
                  <a:lnTo>
                    <a:pt x="41490" y="5499"/>
                  </a:lnTo>
                  <a:lnTo>
                    <a:pt x="41681" y="5499"/>
                  </a:lnTo>
                  <a:lnTo>
                    <a:pt x="42735" y="5791"/>
                  </a:lnTo>
                  <a:lnTo>
                    <a:pt x="42405" y="5791"/>
                  </a:lnTo>
                  <a:lnTo>
                    <a:pt x="43395" y="6934"/>
                  </a:lnTo>
                  <a:lnTo>
                    <a:pt x="44246" y="8166"/>
                  </a:lnTo>
                  <a:lnTo>
                    <a:pt x="44869" y="9372"/>
                  </a:lnTo>
                  <a:lnTo>
                    <a:pt x="46482" y="12217"/>
                  </a:lnTo>
                  <a:lnTo>
                    <a:pt x="46875" y="13271"/>
                  </a:lnTo>
                  <a:lnTo>
                    <a:pt x="47447" y="14592"/>
                  </a:lnTo>
                  <a:lnTo>
                    <a:pt x="50457" y="14592"/>
                  </a:lnTo>
                  <a:lnTo>
                    <a:pt x="50419" y="3035"/>
                  </a:lnTo>
                  <a:lnTo>
                    <a:pt x="50177" y="2311"/>
                  </a:lnTo>
                  <a:lnTo>
                    <a:pt x="49695" y="1778"/>
                  </a:lnTo>
                  <a:lnTo>
                    <a:pt x="46507" y="1371"/>
                  </a:lnTo>
                  <a:lnTo>
                    <a:pt x="24955" y="1371"/>
                  </a:lnTo>
                  <a:lnTo>
                    <a:pt x="14986" y="1778"/>
                  </a:lnTo>
                  <a:lnTo>
                    <a:pt x="6769" y="1778"/>
                  </a:lnTo>
                  <a:lnTo>
                    <a:pt x="3898" y="1371"/>
                  </a:lnTo>
                  <a:lnTo>
                    <a:pt x="190" y="1371"/>
                  </a:lnTo>
                  <a:lnTo>
                    <a:pt x="88" y="3035"/>
                  </a:lnTo>
                  <a:lnTo>
                    <a:pt x="0" y="4483"/>
                  </a:lnTo>
                  <a:lnTo>
                    <a:pt x="3200" y="4483"/>
                  </a:lnTo>
                  <a:lnTo>
                    <a:pt x="4673" y="4660"/>
                  </a:lnTo>
                  <a:lnTo>
                    <a:pt x="6235" y="4991"/>
                  </a:lnTo>
                  <a:lnTo>
                    <a:pt x="5829" y="4991"/>
                  </a:lnTo>
                  <a:lnTo>
                    <a:pt x="9169" y="5499"/>
                  </a:lnTo>
                  <a:lnTo>
                    <a:pt x="8343" y="5499"/>
                  </a:lnTo>
                  <a:lnTo>
                    <a:pt x="8610" y="5791"/>
                  </a:lnTo>
                  <a:lnTo>
                    <a:pt x="8699" y="6591"/>
                  </a:lnTo>
                  <a:lnTo>
                    <a:pt x="9055" y="11582"/>
                  </a:lnTo>
                  <a:lnTo>
                    <a:pt x="9080" y="48145"/>
                  </a:lnTo>
                  <a:lnTo>
                    <a:pt x="8851" y="48755"/>
                  </a:lnTo>
                  <a:lnTo>
                    <a:pt x="7645" y="49364"/>
                  </a:lnTo>
                  <a:lnTo>
                    <a:pt x="7493" y="49364"/>
                  </a:lnTo>
                  <a:lnTo>
                    <a:pt x="5854" y="49733"/>
                  </a:lnTo>
                  <a:lnTo>
                    <a:pt x="1536" y="50203"/>
                  </a:lnTo>
                  <a:lnTo>
                    <a:pt x="520" y="50355"/>
                  </a:lnTo>
                  <a:lnTo>
                    <a:pt x="12" y="50495"/>
                  </a:lnTo>
                  <a:lnTo>
                    <a:pt x="12" y="53263"/>
                  </a:lnTo>
                  <a:lnTo>
                    <a:pt x="4876" y="53098"/>
                  </a:lnTo>
                  <a:lnTo>
                    <a:pt x="6565" y="53098"/>
                  </a:lnTo>
                  <a:lnTo>
                    <a:pt x="11252" y="52832"/>
                  </a:lnTo>
                  <a:lnTo>
                    <a:pt x="31356" y="52832"/>
                  </a:lnTo>
                  <a:lnTo>
                    <a:pt x="44754" y="53378"/>
                  </a:lnTo>
                  <a:lnTo>
                    <a:pt x="51117" y="53378"/>
                  </a:lnTo>
                  <a:lnTo>
                    <a:pt x="51206" y="52832"/>
                  </a:lnTo>
                  <a:lnTo>
                    <a:pt x="51574" y="50495"/>
                  </a:lnTo>
                  <a:lnTo>
                    <a:pt x="51701" y="49733"/>
                  </a:lnTo>
                  <a:lnTo>
                    <a:pt x="51803" y="49085"/>
                  </a:lnTo>
                  <a:lnTo>
                    <a:pt x="53594" y="39878"/>
                  </a:lnTo>
                  <a:lnTo>
                    <a:pt x="53708" y="38862"/>
                  </a:lnTo>
                  <a:lnTo>
                    <a:pt x="53784" y="38277"/>
                  </a:lnTo>
                  <a:close/>
                </a:path>
                <a:path w="461010" h="54610">
                  <a:moveTo>
                    <a:pt x="81610" y="48755"/>
                  </a:moveTo>
                  <a:lnTo>
                    <a:pt x="81559" y="48615"/>
                  </a:lnTo>
                  <a:lnTo>
                    <a:pt x="81470" y="48348"/>
                  </a:lnTo>
                  <a:lnTo>
                    <a:pt x="81051" y="47764"/>
                  </a:lnTo>
                  <a:lnTo>
                    <a:pt x="80530" y="47256"/>
                  </a:lnTo>
                  <a:lnTo>
                    <a:pt x="80022" y="46863"/>
                  </a:lnTo>
                  <a:lnTo>
                    <a:pt x="79717" y="46863"/>
                  </a:lnTo>
                  <a:lnTo>
                    <a:pt x="78282" y="47955"/>
                  </a:lnTo>
                  <a:lnTo>
                    <a:pt x="77698" y="48348"/>
                  </a:lnTo>
                  <a:lnTo>
                    <a:pt x="77000" y="48615"/>
                  </a:lnTo>
                  <a:lnTo>
                    <a:pt x="74472" y="48615"/>
                  </a:lnTo>
                  <a:lnTo>
                    <a:pt x="73914" y="48348"/>
                  </a:lnTo>
                  <a:lnTo>
                    <a:pt x="73774" y="48348"/>
                  </a:lnTo>
                  <a:lnTo>
                    <a:pt x="73215" y="47561"/>
                  </a:lnTo>
                  <a:lnTo>
                    <a:pt x="73075" y="47256"/>
                  </a:lnTo>
                  <a:lnTo>
                    <a:pt x="72999" y="47104"/>
                  </a:lnTo>
                  <a:lnTo>
                    <a:pt x="72898" y="46863"/>
                  </a:lnTo>
                  <a:lnTo>
                    <a:pt x="72605" y="45389"/>
                  </a:lnTo>
                  <a:lnTo>
                    <a:pt x="72644" y="25247"/>
                  </a:lnTo>
                  <a:lnTo>
                    <a:pt x="80645" y="25247"/>
                  </a:lnTo>
                  <a:lnTo>
                    <a:pt x="80873" y="24257"/>
                  </a:lnTo>
                  <a:lnTo>
                    <a:pt x="80797" y="21297"/>
                  </a:lnTo>
                  <a:lnTo>
                    <a:pt x="73012" y="21297"/>
                  </a:lnTo>
                  <a:lnTo>
                    <a:pt x="73012" y="13119"/>
                  </a:lnTo>
                  <a:lnTo>
                    <a:pt x="72771" y="12420"/>
                  </a:lnTo>
                  <a:lnTo>
                    <a:pt x="70523" y="12420"/>
                  </a:lnTo>
                  <a:lnTo>
                    <a:pt x="68910" y="15316"/>
                  </a:lnTo>
                  <a:lnTo>
                    <a:pt x="67398" y="17411"/>
                  </a:lnTo>
                  <a:lnTo>
                    <a:pt x="64592" y="19977"/>
                  </a:lnTo>
                  <a:lnTo>
                    <a:pt x="62306" y="21297"/>
                  </a:lnTo>
                  <a:lnTo>
                    <a:pt x="59143" y="22631"/>
                  </a:lnTo>
                  <a:lnTo>
                    <a:pt x="59143" y="24879"/>
                  </a:lnTo>
                  <a:lnTo>
                    <a:pt x="59385" y="25247"/>
                  </a:lnTo>
                  <a:lnTo>
                    <a:pt x="63969" y="25247"/>
                  </a:lnTo>
                  <a:lnTo>
                    <a:pt x="64071" y="47955"/>
                  </a:lnTo>
                  <a:lnTo>
                    <a:pt x="64579" y="49542"/>
                  </a:lnTo>
                  <a:lnTo>
                    <a:pt x="67691" y="52717"/>
                  </a:lnTo>
                  <a:lnTo>
                    <a:pt x="69710" y="53505"/>
                  </a:lnTo>
                  <a:lnTo>
                    <a:pt x="74129" y="53505"/>
                  </a:lnTo>
                  <a:lnTo>
                    <a:pt x="75946" y="53086"/>
                  </a:lnTo>
                  <a:lnTo>
                    <a:pt x="79362" y="51396"/>
                  </a:lnTo>
                  <a:lnTo>
                    <a:pt x="80670" y="50241"/>
                  </a:lnTo>
                  <a:lnTo>
                    <a:pt x="81610" y="48755"/>
                  </a:lnTo>
                  <a:close/>
                </a:path>
                <a:path w="461010" h="54610">
                  <a:moveTo>
                    <a:pt x="99822" y="3759"/>
                  </a:moveTo>
                  <a:lnTo>
                    <a:pt x="99301" y="2654"/>
                  </a:lnTo>
                  <a:lnTo>
                    <a:pt x="97218" y="685"/>
                  </a:lnTo>
                  <a:lnTo>
                    <a:pt x="95897" y="203"/>
                  </a:lnTo>
                  <a:lnTo>
                    <a:pt x="92837" y="203"/>
                  </a:lnTo>
                  <a:lnTo>
                    <a:pt x="91605" y="685"/>
                  </a:lnTo>
                  <a:lnTo>
                    <a:pt x="89763" y="2514"/>
                  </a:lnTo>
                  <a:lnTo>
                    <a:pt x="89293" y="3759"/>
                  </a:lnTo>
                  <a:lnTo>
                    <a:pt x="89344" y="6807"/>
                  </a:lnTo>
                  <a:lnTo>
                    <a:pt x="89839" y="7988"/>
                  </a:lnTo>
                  <a:lnTo>
                    <a:pt x="92011" y="10185"/>
                  </a:lnTo>
                  <a:lnTo>
                    <a:pt x="93192" y="10731"/>
                  </a:lnTo>
                  <a:lnTo>
                    <a:pt x="95415" y="10731"/>
                  </a:lnTo>
                  <a:lnTo>
                    <a:pt x="99822" y="5892"/>
                  </a:lnTo>
                  <a:lnTo>
                    <a:pt x="99822" y="3759"/>
                  </a:lnTo>
                  <a:close/>
                </a:path>
                <a:path w="461010" h="54610">
                  <a:moveTo>
                    <a:pt x="104482" y="50850"/>
                  </a:moveTo>
                  <a:lnTo>
                    <a:pt x="104051" y="50685"/>
                  </a:lnTo>
                  <a:lnTo>
                    <a:pt x="103479" y="50558"/>
                  </a:lnTo>
                  <a:lnTo>
                    <a:pt x="100888" y="50152"/>
                  </a:lnTo>
                  <a:lnTo>
                    <a:pt x="99656" y="49885"/>
                  </a:lnTo>
                  <a:lnTo>
                    <a:pt x="98691" y="49568"/>
                  </a:lnTo>
                  <a:lnTo>
                    <a:pt x="98590" y="48704"/>
                  </a:lnTo>
                  <a:lnTo>
                    <a:pt x="98539" y="46507"/>
                  </a:lnTo>
                  <a:lnTo>
                    <a:pt x="98818" y="30111"/>
                  </a:lnTo>
                  <a:lnTo>
                    <a:pt x="98704" y="18796"/>
                  </a:lnTo>
                  <a:lnTo>
                    <a:pt x="98653" y="17170"/>
                  </a:lnTo>
                  <a:lnTo>
                    <a:pt x="95961" y="17170"/>
                  </a:lnTo>
                  <a:lnTo>
                    <a:pt x="94297" y="18796"/>
                  </a:lnTo>
                  <a:lnTo>
                    <a:pt x="92760" y="19939"/>
                  </a:lnTo>
                  <a:lnTo>
                    <a:pt x="91338" y="20586"/>
                  </a:lnTo>
                  <a:lnTo>
                    <a:pt x="89255" y="21577"/>
                  </a:lnTo>
                  <a:lnTo>
                    <a:pt x="86829" y="22148"/>
                  </a:lnTo>
                  <a:lnTo>
                    <a:pt x="84061" y="22313"/>
                  </a:lnTo>
                  <a:lnTo>
                    <a:pt x="84061" y="24561"/>
                  </a:lnTo>
                  <a:lnTo>
                    <a:pt x="86004" y="24701"/>
                  </a:lnTo>
                  <a:lnTo>
                    <a:pt x="87350" y="24904"/>
                  </a:lnTo>
                  <a:lnTo>
                    <a:pt x="88900" y="25501"/>
                  </a:lnTo>
                  <a:lnTo>
                    <a:pt x="89446" y="25844"/>
                  </a:lnTo>
                  <a:lnTo>
                    <a:pt x="89738" y="26250"/>
                  </a:lnTo>
                  <a:lnTo>
                    <a:pt x="89903" y="27139"/>
                  </a:lnTo>
                  <a:lnTo>
                    <a:pt x="89903" y="47891"/>
                  </a:lnTo>
                  <a:lnTo>
                    <a:pt x="83096" y="50558"/>
                  </a:lnTo>
                  <a:lnTo>
                    <a:pt x="83591" y="50558"/>
                  </a:lnTo>
                  <a:lnTo>
                    <a:pt x="83667" y="53098"/>
                  </a:lnTo>
                  <a:lnTo>
                    <a:pt x="104444" y="53098"/>
                  </a:lnTo>
                  <a:lnTo>
                    <a:pt x="104482" y="50850"/>
                  </a:lnTo>
                  <a:close/>
                </a:path>
                <a:path w="461010" h="54610">
                  <a:moveTo>
                    <a:pt x="130416" y="36258"/>
                  </a:moveTo>
                  <a:lnTo>
                    <a:pt x="130365" y="35572"/>
                  </a:lnTo>
                  <a:lnTo>
                    <a:pt x="130289" y="34963"/>
                  </a:lnTo>
                  <a:lnTo>
                    <a:pt x="130124" y="32766"/>
                  </a:lnTo>
                  <a:lnTo>
                    <a:pt x="129374" y="32651"/>
                  </a:lnTo>
                  <a:lnTo>
                    <a:pt x="128562" y="32600"/>
                  </a:lnTo>
                  <a:lnTo>
                    <a:pt x="121246" y="32677"/>
                  </a:lnTo>
                  <a:lnTo>
                    <a:pt x="108585" y="32677"/>
                  </a:lnTo>
                  <a:lnTo>
                    <a:pt x="108458" y="33362"/>
                  </a:lnTo>
                  <a:lnTo>
                    <a:pt x="108508" y="35369"/>
                  </a:lnTo>
                  <a:lnTo>
                    <a:pt x="108381" y="37884"/>
                  </a:lnTo>
                  <a:lnTo>
                    <a:pt x="108419" y="40322"/>
                  </a:lnTo>
                  <a:lnTo>
                    <a:pt x="130213" y="40284"/>
                  </a:lnTo>
                  <a:lnTo>
                    <a:pt x="130213" y="39077"/>
                  </a:lnTo>
                  <a:lnTo>
                    <a:pt x="130416" y="36258"/>
                  </a:lnTo>
                  <a:close/>
                </a:path>
                <a:path w="461010" h="54610">
                  <a:moveTo>
                    <a:pt x="194424" y="21120"/>
                  </a:moveTo>
                  <a:lnTo>
                    <a:pt x="181406" y="3784"/>
                  </a:lnTo>
                  <a:lnTo>
                    <a:pt x="181406" y="26479"/>
                  </a:lnTo>
                  <a:lnTo>
                    <a:pt x="181406" y="33820"/>
                  </a:lnTo>
                  <a:lnTo>
                    <a:pt x="168021" y="50203"/>
                  </a:lnTo>
                  <a:lnTo>
                    <a:pt x="163601" y="50203"/>
                  </a:lnTo>
                  <a:lnTo>
                    <a:pt x="150012" y="31584"/>
                  </a:lnTo>
                  <a:lnTo>
                    <a:pt x="149936" y="31076"/>
                  </a:lnTo>
                  <a:lnTo>
                    <a:pt x="149745" y="30086"/>
                  </a:lnTo>
                  <a:lnTo>
                    <a:pt x="149783" y="21120"/>
                  </a:lnTo>
                  <a:lnTo>
                    <a:pt x="149898" y="19900"/>
                  </a:lnTo>
                  <a:lnTo>
                    <a:pt x="161785" y="3987"/>
                  </a:lnTo>
                  <a:lnTo>
                    <a:pt x="168363" y="3987"/>
                  </a:lnTo>
                  <a:lnTo>
                    <a:pt x="172148" y="5232"/>
                  </a:lnTo>
                  <a:lnTo>
                    <a:pt x="171983" y="5232"/>
                  </a:lnTo>
                  <a:lnTo>
                    <a:pt x="177482" y="9740"/>
                  </a:lnTo>
                  <a:lnTo>
                    <a:pt x="179374" y="13093"/>
                  </a:lnTo>
                  <a:lnTo>
                    <a:pt x="180682" y="18923"/>
                  </a:lnTo>
                  <a:lnTo>
                    <a:pt x="180771" y="19138"/>
                  </a:lnTo>
                  <a:lnTo>
                    <a:pt x="180924" y="19748"/>
                  </a:lnTo>
                  <a:lnTo>
                    <a:pt x="180962" y="19900"/>
                  </a:lnTo>
                  <a:lnTo>
                    <a:pt x="181063" y="21120"/>
                  </a:lnTo>
                  <a:lnTo>
                    <a:pt x="181165" y="22352"/>
                  </a:lnTo>
                  <a:lnTo>
                    <a:pt x="181267" y="23571"/>
                  </a:lnTo>
                  <a:lnTo>
                    <a:pt x="181406" y="26479"/>
                  </a:lnTo>
                  <a:lnTo>
                    <a:pt x="181406" y="3784"/>
                  </a:lnTo>
                  <a:lnTo>
                    <a:pt x="176060" y="1054"/>
                  </a:lnTo>
                  <a:lnTo>
                    <a:pt x="171221" y="0"/>
                  </a:lnTo>
                  <a:lnTo>
                    <a:pt x="162382" y="0"/>
                  </a:lnTo>
                  <a:lnTo>
                    <a:pt x="139700" y="13868"/>
                  </a:lnTo>
                  <a:lnTo>
                    <a:pt x="139623" y="13995"/>
                  </a:lnTo>
                  <a:lnTo>
                    <a:pt x="137401" y="19748"/>
                  </a:lnTo>
                  <a:lnTo>
                    <a:pt x="136893" y="22352"/>
                  </a:lnTo>
                  <a:lnTo>
                    <a:pt x="136969" y="31076"/>
                  </a:lnTo>
                  <a:lnTo>
                    <a:pt x="162890" y="53822"/>
                  </a:lnTo>
                  <a:lnTo>
                    <a:pt x="174358" y="53822"/>
                  </a:lnTo>
                  <a:lnTo>
                    <a:pt x="181533" y="51117"/>
                  </a:lnTo>
                  <a:lnTo>
                    <a:pt x="182397" y="50203"/>
                  </a:lnTo>
                  <a:lnTo>
                    <a:pt x="191820" y="40322"/>
                  </a:lnTo>
                  <a:lnTo>
                    <a:pt x="194411" y="33820"/>
                  </a:lnTo>
                  <a:lnTo>
                    <a:pt x="194424" y="21120"/>
                  </a:lnTo>
                  <a:close/>
                </a:path>
                <a:path w="461010" h="54610">
                  <a:moveTo>
                    <a:pt x="229082" y="41236"/>
                  </a:moveTo>
                  <a:lnTo>
                    <a:pt x="212445" y="31038"/>
                  </a:lnTo>
                  <a:lnTo>
                    <a:pt x="210807" y="30327"/>
                  </a:lnTo>
                  <a:lnTo>
                    <a:pt x="209867" y="29387"/>
                  </a:lnTo>
                  <a:lnTo>
                    <a:pt x="208902" y="28473"/>
                  </a:lnTo>
                  <a:lnTo>
                    <a:pt x="208419" y="27571"/>
                  </a:lnTo>
                  <a:lnTo>
                    <a:pt x="208419" y="25349"/>
                  </a:lnTo>
                  <a:lnTo>
                    <a:pt x="208851" y="24358"/>
                  </a:lnTo>
                  <a:lnTo>
                    <a:pt x="209118" y="24091"/>
                  </a:lnTo>
                  <a:lnTo>
                    <a:pt x="211048" y="22440"/>
                  </a:lnTo>
                  <a:lnTo>
                    <a:pt x="212598" y="21907"/>
                  </a:lnTo>
                  <a:lnTo>
                    <a:pt x="216217" y="21907"/>
                  </a:lnTo>
                  <a:lnTo>
                    <a:pt x="217843" y="22440"/>
                  </a:lnTo>
                  <a:lnTo>
                    <a:pt x="220484" y="24358"/>
                  </a:lnTo>
                  <a:lnTo>
                    <a:pt x="221805" y="26035"/>
                  </a:lnTo>
                  <a:lnTo>
                    <a:pt x="223494" y="29171"/>
                  </a:lnTo>
                  <a:lnTo>
                    <a:pt x="224053" y="30111"/>
                  </a:lnTo>
                  <a:lnTo>
                    <a:pt x="226161" y="30111"/>
                  </a:lnTo>
                  <a:lnTo>
                    <a:pt x="226949" y="29870"/>
                  </a:lnTo>
                  <a:lnTo>
                    <a:pt x="226923" y="27571"/>
                  </a:lnTo>
                  <a:lnTo>
                    <a:pt x="226326" y="23101"/>
                  </a:lnTo>
                  <a:lnTo>
                    <a:pt x="226225" y="22440"/>
                  </a:lnTo>
                  <a:lnTo>
                    <a:pt x="226136" y="21907"/>
                  </a:lnTo>
                  <a:lnTo>
                    <a:pt x="226110" y="21678"/>
                  </a:lnTo>
                  <a:lnTo>
                    <a:pt x="216865" y="18973"/>
                  </a:lnTo>
                  <a:lnTo>
                    <a:pt x="212534" y="18973"/>
                  </a:lnTo>
                  <a:lnTo>
                    <a:pt x="202387" y="28473"/>
                  </a:lnTo>
                  <a:lnTo>
                    <a:pt x="202399" y="31521"/>
                  </a:lnTo>
                  <a:lnTo>
                    <a:pt x="216598" y="41236"/>
                  </a:lnTo>
                  <a:lnTo>
                    <a:pt x="218287" y="41719"/>
                  </a:lnTo>
                  <a:lnTo>
                    <a:pt x="220319" y="42595"/>
                  </a:lnTo>
                  <a:lnTo>
                    <a:pt x="221221" y="43192"/>
                  </a:lnTo>
                  <a:lnTo>
                    <a:pt x="222135" y="44399"/>
                  </a:lnTo>
                  <a:lnTo>
                    <a:pt x="222364" y="45135"/>
                  </a:lnTo>
                  <a:lnTo>
                    <a:pt x="222364" y="47244"/>
                  </a:lnTo>
                  <a:lnTo>
                    <a:pt x="221767" y="48425"/>
                  </a:lnTo>
                  <a:lnTo>
                    <a:pt x="219354" y="50596"/>
                  </a:lnTo>
                  <a:lnTo>
                    <a:pt x="217906" y="51130"/>
                  </a:lnTo>
                  <a:lnTo>
                    <a:pt x="215226" y="51130"/>
                  </a:lnTo>
                  <a:lnTo>
                    <a:pt x="213512" y="50838"/>
                  </a:lnTo>
                  <a:lnTo>
                    <a:pt x="213918" y="50838"/>
                  </a:lnTo>
                  <a:lnTo>
                    <a:pt x="212090" y="50190"/>
                  </a:lnTo>
                  <a:lnTo>
                    <a:pt x="204889" y="42049"/>
                  </a:lnTo>
                  <a:lnTo>
                    <a:pt x="204698" y="41846"/>
                  </a:lnTo>
                  <a:lnTo>
                    <a:pt x="204584" y="41719"/>
                  </a:lnTo>
                  <a:lnTo>
                    <a:pt x="202565" y="41719"/>
                  </a:lnTo>
                  <a:lnTo>
                    <a:pt x="201904" y="41846"/>
                  </a:lnTo>
                  <a:lnTo>
                    <a:pt x="202018" y="43192"/>
                  </a:lnTo>
                  <a:lnTo>
                    <a:pt x="202399" y="46240"/>
                  </a:lnTo>
                  <a:lnTo>
                    <a:pt x="202526" y="47244"/>
                  </a:lnTo>
                  <a:lnTo>
                    <a:pt x="202590" y="47764"/>
                  </a:lnTo>
                  <a:lnTo>
                    <a:pt x="202666" y="48425"/>
                  </a:lnTo>
                  <a:lnTo>
                    <a:pt x="202717" y="48831"/>
                  </a:lnTo>
                  <a:lnTo>
                    <a:pt x="202831" y="49758"/>
                  </a:lnTo>
                  <a:lnTo>
                    <a:pt x="202907" y="50190"/>
                  </a:lnTo>
                  <a:lnTo>
                    <a:pt x="203009" y="50838"/>
                  </a:lnTo>
                  <a:lnTo>
                    <a:pt x="203161" y="51130"/>
                  </a:lnTo>
                  <a:lnTo>
                    <a:pt x="214706" y="54025"/>
                  </a:lnTo>
                  <a:lnTo>
                    <a:pt x="219798" y="54025"/>
                  </a:lnTo>
                  <a:lnTo>
                    <a:pt x="223215" y="52984"/>
                  </a:lnTo>
                  <a:lnTo>
                    <a:pt x="225310" y="51130"/>
                  </a:lnTo>
                  <a:lnTo>
                    <a:pt x="227901" y="48831"/>
                  </a:lnTo>
                  <a:lnTo>
                    <a:pt x="229082" y="46240"/>
                  </a:lnTo>
                  <a:lnTo>
                    <a:pt x="229082" y="41236"/>
                  </a:lnTo>
                  <a:close/>
                </a:path>
                <a:path w="461010" h="54610">
                  <a:moveTo>
                    <a:pt x="271068" y="46558"/>
                  </a:moveTo>
                  <a:lnTo>
                    <a:pt x="270929" y="46342"/>
                  </a:lnTo>
                  <a:lnTo>
                    <a:pt x="269760" y="45542"/>
                  </a:lnTo>
                  <a:lnTo>
                    <a:pt x="269036" y="45821"/>
                  </a:lnTo>
                  <a:lnTo>
                    <a:pt x="268033" y="47396"/>
                  </a:lnTo>
                  <a:lnTo>
                    <a:pt x="267779" y="47752"/>
                  </a:lnTo>
                  <a:lnTo>
                    <a:pt x="267512" y="47955"/>
                  </a:lnTo>
                  <a:lnTo>
                    <a:pt x="266585" y="47955"/>
                  </a:lnTo>
                  <a:lnTo>
                    <a:pt x="266179" y="47752"/>
                  </a:lnTo>
                  <a:lnTo>
                    <a:pt x="265925" y="47396"/>
                  </a:lnTo>
                  <a:lnTo>
                    <a:pt x="265760" y="47167"/>
                  </a:lnTo>
                  <a:lnTo>
                    <a:pt x="265658" y="47028"/>
                  </a:lnTo>
                  <a:lnTo>
                    <a:pt x="265544" y="46774"/>
                  </a:lnTo>
                  <a:lnTo>
                    <a:pt x="265442" y="36220"/>
                  </a:lnTo>
                  <a:lnTo>
                    <a:pt x="265417" y="27901"/>
                  </a:lnTo>
                  <a:lnTo>
                    <a:pt x="265303" y="26733"/>
                  </a:lnTo>
                  <a:lnTo>
                    <a:pt x="265239" y="26187"/>
                  </a:lnTo>
                  <a:lnTo>
                    <a:pt x="265163" y="25438"/>
                  </a:lnTo>
                  <a:lnTo>
                    <a:pt x="263956" y="22326"/>
                  </a:lnTo>
                  <a:lnTo>
                    <a:pt x="263423" y="21742"/>
                  </a:lnTo>
                  <a:lnTo>
                    <a:pt x="262877" y="21145"/>
                  </a:lnTo>
                  <a:lnTo>
                    <a:pt x="259791" y="19570"/>
                  </a:lnTo>
                  <a:lnTo>
                    <a:pt x="257949" y="19177"/>
                  </a:lnTo>
                  <a:lnTo>
                    <a:pt x="252488" y="19177"/>
                  </a:lnTo>
                  <a:lnTo>
                    <a:pt x="236601" y="30378"/>
                  </a:lnTo>
                  <a:lnTo>
                    <a:pt x="236601" y="32423"/>
                  </a:lnTo>
                  <a:lnTo>
                    <a:pt x="236791" y="32880"/>
                  </a:lnTo>
                  <a:lnTo>
                    <a:pt x="237159" y="33210"/>
                  </a:lnTo>
                  <a:lnTo>
                    <a:pt x="238023" y="33210"/>
                  </a:lnTo>
                  <a:lnTo>
                    <a:pt x="239077" y="32880"/>
                  </a:lnTo>
                  <a:lnTo>
                    <a:pt x="240995" y="31965"/>
                  </a:lnTo>
                  <a:lnTo>
                    <a:pt x="241706" y="31673"/>
                  </a:lnTo>
                  <a:lnTo>
                    <a:pt x="245745" y="26187"/>
                  </a:lnTo>
                  <a:lnTo>
                    <a:pt x="245960" y="25438"/>
                  </a:lnTo>
                  <a:lnTo>
                    <a:pt x="251256" y="21742"/>
                  </a:lnTo>
                  <a:lnTo>
                    <a:pt x="253923" y="21742"/>
                  </a:lnTo>
                  <a:lnTo>
                    <a:pt x="256616" y="33439"/>
                  </a:lnTo>
                  <a:lnTo>
                    <a:pt x="256616" y="44881"/>
                  </a:lnTo>
                  <a:lnTo>
                    <a:pt x="256425" y="45415"/>
                  </a:lnTo>
                  <a:lnTo>
                    <a:pt x="256387" y="45542"/>
                  </a:lnTo>
                  <a:lnTo>
                    <a:pt x="256286" y="45821"/>
                  </a:lnTo>
                  <a:lnTo>
                    <a:pt x="256057" y="46342"/>
                  </a:lnTo>
                  <a:lnTo>
                    <a:pt x="255422" y="47028"/>
                  </a:lnTo>
                  <a:lnTo>
                    <a:pt x="255295" y="47167"/>
                  </a:lnTo>
                  <a:lnTo>
                    <a:pt x="254330" y="47955"/>
                  </a:lnTo>
                  <a:lnTo>
                    <a:pt x="252679" y="49225"/>
                  </a:lnTo>
                  <a:lnTo>
                    <a:pt x="251561" y="49606"/>
                  </a:lnTo>
                  <a:lnTo>
                    <a:pt x="249148" y="49606"/>
                  </a:lnTo>
                  <a:lnTo>
                    <a:pt x="246608" y="44335"/>
                  </a:lnTo>
                  <a:lnTo>
                    <a:pt x="246786" y="43586"/>
                  </a:lnTo>
                  <a:lnTo>
                    <a:pt x="256578" y="36220"/>
                  </a:lnTo>
                  <a:lnTo>
                    <a:pt x="256616" y="44881"/>
                  </a:lnTo>
                  <a:lnTo>
                    <a:pt x="256616" y="33439"/>
                  </a:lnTo>
                  <a:lnTo>
                    <a:pt x="237070" y="45415"/>
                  </a:lnTo>
                  <a:lnTo>
                    <a:pt x="237096" y="49606"/>
                  </a:lnTo>
                  <a:lnTo>
                    <a:pt x="237540" y="50634"/>
                  </a:lnTo>
                  <a:lnTo>
                    <a:pt x="240233" y="53022"/>
                  </a:lnTo>
                  <a:lnTo>
                    <a:pt x="240385" y="53022"/>
                  </a:lnTo>
                  <a:lnTo>
                    <a:pt x="242214" y="53543"/>
                  </a:lnTo>
                  <a:lnTo>
                    <a:pt x="248031" y="53543"/>
                  </a:lnTo>
                  <a:lnTo>
                    <a:pt x="250583" y="53022"/>
                  </a:lnTo>
                  <a:lnTo>
                    <a:pt x="254431" y="51130"/>
                  </a:lnTo>
                  <a:lnTo>
                    <a:pt x="254596" y="51130"/>
                  </a:lnTo>
                  <a:lnTo>
                    <a:pt x="256197" y="49606"/>
                  </a:lnTo>
                  <a:lnTo>
                    <a:pt x="256387" y="49428"/>
                  </a:lnTo>
                  <a:lnTo>
                    <a:pt x="257530" y="47396"/>
                  </a:lnTo>
                  <a:lnTo>
                    <a:pt x="258318" y="49225"/>
                  </a:lnTo>
                  <a:lnTo>
                    <a:pt x="258406" y="49428"/>
                  </a:lnTo>
                  <a:lnTo>
                    <a:pt x="258483" y="49606"/>
                  </a:lnTo>
                  <a:lnTo>
                    <a:pt x="259524" y="51130"/>
                  </a:lnTo>
                  <a:lnTo>
                    <a:pt x="262001" y="53022"/>
                  </a:lnTo>
                  <a:lnTo>
                    <a:pt x="262280" y="53022"/>
                  </a:lnTo>
                  <a:lnTo>
                    <a:pt x="263156" y="53301"/>
                  </a:lnTo>
                  <a:lnTo>
                    <a:pt x="266293" y="53301"/>
                  </a:lnTo>
                  <a:lnTo>
                    <a:pt x="267093" y="53022"/>
                  </a:lnTo>
                  <a:lnTo>
                    <a:pt x="267385" y="53022"/>
                  </a:lnTo>
                  <a:lnTo>
                    <a:pt x="270967" y="47752"/>
                  </a:lnTo>
                  <a:lnTo>
                    <a:pt x="271068" y="46558"/>
                  </a:lnTo>
                  <a:close/>
                </a:path>
                <a:path w="461010" h="54610">
                  <a:moveTo>
                    <a:pt x="344639" y="38188"/>
                  </a:moveTo>
                  <a:lnTo>
                    <a:pt x="341122" y="38188"/>
                  </a:lnTo>
                  <a:lnTo>
                    <a:pt x="340461" y="40195"/>
                  </a:lnTo>
                  <a:lnTo>
                    <a:pt x="339813" y="41757"/>
                  </a:lnTo>
                  <a:lnTo>
                    <a:pt x="338658" y="43624"/>
                  </a:lnTo>
                  <a:lnTo>
                    <a:pt x="337781" y="44627"/>
                  </a:lnTo>
                  <a:lnTo>
                    <a:pt x="337007" y="45300"/>
                  </a:lnTo>
                  <a:lnTo>
                    <a:pt x="336435" y="46050"/>
                  </a:lnTo>
                  <a:lnTo>
                    <a:pt x="335241" y="46799"/>
                  </a:lnTo>
                  <a:lnTo>
                    <a:pt x="331787" y="48196"/>
                  </a:lnTo>
                  <a:lnTo>
                    <a:pt x="333324" y="48196"/>
                  </a:lnTo>
                  <a:lnTo>
                    <a:pt x="327533" y="49034"/>
                  </a:lnTo>
                  <a:lnTo>
                    <a:pt x="314718" y="49034"/>
                  </a:lnTo>
                  <a:lnTo>
                    <a:pt x="313778" y="48196"/>
                  </a:lnTo>
                  <a:lnTo>
                    <a:pt x="314096" y="48196"/>
                  </a:lnTo>
                  <a:lnTo>
                    <a:pt x="314185" y="36220"/>
                  </a:lnTo>
                  <a:lnTo>
                    <a:pt x="314248" y="28219"/>
                  </a:lnTo>
                  <a:lnTo>
                    <a:pt x="314375" y="23812"/>
                  </a:lnTo>
                  <a:lnTo>
                    <a:pt x="314502" y="6819"/>
                  </a:lnTo>
                  <a:lnTo>
                    <a:pt x="314629" y="6057"/>
                  </a:lnTo>
                  <a:lnTo>
                    <a:pt x="314718" y="5905"/>
                  </a:lnTo>
                  <a:lnTo>
                    <a:pt x="315417" y="5549"/>
                  </a:lnTo>
                  <a:lnTo>
                    <a:pt x="320306" y="4406"/>
                  </a:lnTo>
                  <a:lnTo>
                    <a:pt x="320840" y="4406"/>
                  </a:lnTo>
                  <a:lnTo>
                    <a:pt x="322008" y="4089"/>
                  </a:lnTo>
                  <a:lnTo>
                    <a:pt x="322465" y="3581"/>
                  </a:lnTo>
                  <a:lnTo>
                    <a:pt x="322503" y="1181"/>
                  </a:lnTo>
                  <a:lnTo>
                    <a:pt x="322376" y="1003"/>
                  </a:lnTo>
                  <a:lnTo>
                    <a:pt x="295084" y="1003"/>
                  </a:lnTo>
                  <a:lnTo>
                    <a:pt x="295122" y="3581"/>
                  </a:lnTo>
                  <a:lnTo>
                    <a:pt x="295262" y="3581"/>
                  </a:lnTo>
                  <a:lnTo>
                    <a:pt x="295503" y="3784"/>
                  </a:lnTo>
                  <a:lnTo>
                    <a:pt x="296252" y="4089"/>
                  </a:lnTo>
                  <a:lnTo>
                    <a:pt x="297624" y="4406"/>
                  </a:lnTo>
                  <a:lnTo>
                    <a:pt x="298221" y="4597"/>
                  </a:lnTo>
                  <a:lnTo>
                    <a:pt x="300685" y="5549"/>
                  </a:lnTo>
                  <a:lnTo>
                    <a:pt x="301790" y="5905"/>
                  </a:lnTo>
                  <a:lnTo>
                    <a:pt x="302564" y="6248"/>
                  </a:lnTo>
                  <a:lnTo>
                    <a:pt x="302907" y="6819"/>
                  </a:lnTo>
                  <a:lnTo>
                    <a:pt x="302983" y="7480"/>
                  </a:lnTo>
                  <a:lnTo>
                    <a:pt x="303085" y="8369"/>
                  </a:lnTo>
                  <a:lnTo>
                    <a:pt x="303276" y="11176"/>
                  </a:lnTo>
                  <a:lnTo>
                    <a:pt x="303237" y="15798"/>
                  </a:lnTo>
                  <a:lnTo>
                    <a:pt x="303098" y="23812"/>
                  </a:lnTo>
                  <a:lnTo>
                    <a:pt x="303034" y="38188"/>
                  </a:lnTo>
                  <a:lnTo>
                    <a:pt x="302933" y="40195"/>
                  </a:lnTo>
                  <a:lnTo>
                    <a:pt x="302882" y="47548"/>
                  </a:lnTo>
                  <a:lnTo>
                    <a:pt x="302717" y="48196"/>
                  </a:lnTo>
                  <a:lnTo>
                    <a:pt x="303644" y="48196"/>
                  </a:lnTo>
                  <a:lnTo>
                    <a:pt x="300291" y="49034"/>
                  </a:lnTo>
                  <a:lnTo>
                    <a:pt x="298107" y="49034"/>
                  </a:lnTo>
                  <a:lnTo>
                    <a:pt x="296443" y="49288"/>
                  </a:lnTo>
                  <a:lnTo>
                    <a:pt x="295262" y="49530"/>
                  </a:lnTo>
                  <a:lnTo>
                    <a:pt x="294436" y="49771"/>
                  </a:lnTo>
                  <a:lnTo>
                    <a:pt x="294246" y="50279"/>
                  </a:lnTo>
                  <a:lnTo>
                    <a:pt x="294233" y="53073"/>
                  </a:lnTo>
                  <a:lnTo>
                    <a:pt x="294919" y="53073"/>
                  </a:lnTo>
                  <a:lnTo>
                    <a:pt x="300215" y="52666"/>
                  </a:lnTo>
                  <a:lnTo>
                    <a:pt x="301675" y="52666"/>
                  </a:lnTo>
                  <a:lnTo>
                    <a:pt x="310007" y="52412"/>
                  </a:lnTo>
                  <a:lnTo>
                    <a:pt x="321564" y="52412"/>
                  </a:lnTo>
                  <a:lnTo>
                    <a:pt x="328345" y="52666"/>
                  </a:lnTo>
                  <a:lnTo>
                    <a:pt x="331127" y="52666"/>
                  </a:lnTo>
                  <a:lnTo>
                    <a:pt x="336778" y="53073"/>
                  </a:lnTo>
                  <a:lnTo>
                    <a:pt x="343319" y="53073"/>
                  </a:lnTo>
                  <a:lnTo>
                    <a:pt x="344043" y="48196"/>
                  </a:lnTo>
                  <a:lnTo>
                    <a:pt x="344131" y="47269"/>
                  </a:lnTo>
                  <a:lnTo>
                    <a:pt x="344258" y="46050"/>
                  </a:lnTo>
                  <a:lnTo>
                    <a:pt x="344335" y="45300"/>
                  </a:lnTo>
                  <a:lnTo>
                    <a:pt x="344398" y="44627"/>
                  </a:lnTo>
                  <a:lnTo>
                    <a:pt x="344614" y="41757"/>
                  </a:lnTo>
                  <a:lnTo>
                    <a:pt x="344639" y="38188"/>
                  </a:lnTo>
                  <a:close/>
                </a:path>
                <a:path w="461010" h="54610">
                  <a:moveTo>
                    <a:pt x="403402" y="28816"/>
                  </a:moveTo>
                  <a:lnTo>
                    <a:pt x="380593" y="28816"/>
                  </a:lnTo>
                  <a:lnTo>
                    <a:pt x="380428" y="29413"/>
                  </a:lnTo>
                  <a:lnTo>
                    <a:pt x="380415" y="31343"/>
                  </a:lnTo>
                  <a:lnTo>
                    <a:pt x="380606" y="31343"/>
                  </a:lnTo>
                  <a:lnTo>
                    <a:pt x="381279" y="31597"/>
                  </a:lnTo>
                  <a:lnTo>
                    <a:pt x="385445" y="32727"/>
                  </a:lnTo>
                  <a:lnTo>
                    <a:pt x="386397" y="33007"/>
                  </a:lnTo>
                  <a:lnTo>
                    <a:pt x="386613" y="33007"/>
                  </a:lnTo>
                  <a:lnTo>
                    <a:pt x="387235" y="33426"/>
                  </a:lnTo>
                  <a:lnTo>
                    <a:pt x="387426" y="33680"/>
                  </a:lnTo>
                  <a:lnTo>
                    <a:pt x="387540" y="33959"/>
                  </a:lnTo>
                  <a:lnTo>
                    <a:pt x="387553" y="45377"/>
                  </a:lnTo>
                  <a:lnTo>
                    <a:pt x="387337" y="46837"/>
                  </a:lnTo>
                  <a:lnTo>
                    <a:pt x="387273" y="47320"/>
                  </a:lnTo>
                  <a:lnTo>
                    <a:pt x="386994" y="47967"/>
                  </a:lnTo>
                  <a:lnTo>
                    <a:pt x="385762" y="49225"/>
                  </a:lnTo>
                  <a:lnTo>
                    <a:pt x="385584" y="49225"/>
                  </a:lnTo>
                  <a:lnTo>
                    <a:pt x="385140" y="49466"/>
                  </a:lnTo>
                  <a:lnTo>
                    <a:pt x="382193" y="50139"/>
                  </a:lnTo>
                  <a:lnTo>
                    <a:pt x="380352" y="50368"/>
                  </a:lnTo>
                  <a:lnTo>
                    <a:pt x="375018" y="50368"/>
                  </a:lnTo>
                  <a:lnTo>
                    <a:pt x="372198" y="49466"/>
                  </a:lnTo>
                  <a:lnTo>
                    <a:pt x="372021" y="49466"/>
                  </a:lnTo>
                  <a:lnTo>
                    <a:pt x="366585" y="45377"/>
                  </a:lnTo>
                  <a:lnTo>
                    <a:pt x="364604" y="42621"/>
                  </a:lnTo>
                  <a:lnTo>
                    <a:pt x="361950" y="35610"/>
                  </a:lnTo>
                  <a:lnTo>
                    <a:pt x="361784" y="34696"/>
                  </a:lnTo>
                  <a:lnTo>
                    <a:pt x="361670" y="34086"/>
                  </a:lnTo>
                  <a:lnTo>
                    <a:pt x="361543" y="33426"/>
                  </a:lnTo>
                  <a:lnTo>
                    <a:pt x="361467" y="33007"/>
                  </a:lnTo>
                  <a:lnTo>
                    <a:pt x="361416" y="32727"/>
                  </a:lnTo>
                  <a:lnTo>
                    <a:pt x="361315" y="32194"/>
                  </a:lnTo>
                  <a:lnTo>
                    <a:pt x="361276" y="20332"/>
                  </a:lnTo>
                  <a:lnTo>
                    <a:pt x="362978" y="14351"/>
                  </a:lnTo>
                  <a:lnTo>
                    <a:pt x="369785" y="6311"/>
                  </a:lnTo>
                  <a:lnTo>
                    <a:pt x="373494" y="4419"/>
                  </a:lnTo>
                  <a:lnTo>
                    <a:pt x="381165" y="4419"/>
                  </a:lnTo>
                  <a:lnTo>
                    <a:pt x="394677" y="15201"/>
                  </a:lnTo>
                  <a:lnTo>
                    <a:pt x="396062" y="15519"/>
                  </a:lnTo>
                  <a:lnTo>
                    <a:pt x="397611" y="15519"/>
                  </a:lnTo>
                  <a:lnTo>
                    <a:pt x="397649" y="10121"/>
                  </a:lnTo>
                  <a:lnTo>
                    <a:pt x="387299" y="787"/>
                  </a:lnTo>
                  <a:lnTo>
                    <a:pt x="387654" y="787"/>
                  </a:lnTo>
                  <a:lnTo>
                    <a:pt x="383921" y="279"/>
                  </a:lnTo>
                  <a:lnTo>
                    <a:pt x="380657" y="279"/>
                  </a:lnTo>
                  <a:lnTo>
                    <a:pt x="379450" y="152"/>
                  </a:lnTo>
                  <a:lnTo>
                    <a:pt x="373367" y="152"/>
                  </a:lnTo>
                  <a:lnTo>
                    <a:pt x="369785" y="787"/>
                  </a:lnTo>
                  <a:lnTo>
                    <a:pt x="348653" y="23723"/>
                  </a:lnTo>
                  <a:lnTo>
                    <a:pt x="348729" y="31597"/>
                  </a:lnTo>
                  <a:lnTo>
                    <a:pt x="348843" y="32194"/>
                  </a:lnTo>
                  <a:lnTo>
                    <a:pt x="348932" y="32727"/>
                  </a:lnTo>
                  <a:lnTo>
                    <a:pt x="349059" y="33426"/>
                  </a:lnTo>
                  <a:lnTo>
                    <a:pt x="349173" y="34086"/>
                  </a:lnTo>
                  <a:lnTo>
                    <a:pt x="349275" y="34696"/>
                  </a:lnTo>
                  <a:lnTo>
                    <a:pt x="350507" y="38227"/>
                  </a:lnTo>
                  <a:lnTo>
                    <a:pt x="373621" y="54063"/>
                  </a:lnTo>
                  <a:lnTo>
                    <a:pt x="382409" y="54063"/>
                  </a:lnTo>
                  <a:lnTo>
                    <a:pt x="386943" y="53594"/>
                  </a:lnTo>
                  <a:lnTo>
                    <a:pt x="394373" y="51777"/>
                  </a:lnTo>
                  <a:lnTo>
                    <a:pt x="397065" y="50838"/>
                  </a:lnTo>
                  <a:lnTo>
                    <a:pt x="397535" y="50368"/>
                  </a:lnTo>
                  <a:lnTo>
                    <a:pt x="398094" y="49847"/>
                  </a:lnTo>
                  <a:lnTo>
                    <a:pt x="398170" y="49466"/>
                  </a:lnTo>
                  <a:lnTo>
                    <a:pt x="398272" y="46837"/>
                  </a:lnTo>
                  <a:lnTo>
                    <a:pt x="398373" y="44919"/>
                  </a:lnTo>
                  <a:lnTo>
                    <a:pt x="398957" y="33426"/>
                  </a:lnTo>
                  <a:lnTo>
                    <a:pt x="398754" y="33426"/>
                  </a:lnTo>
                  <a:lnTo>
                    <a:pt x="399732" y="33007"/>
                  </a:lnTo>
                  <a:lnTo>
                    <a:pt x="401929" y="32194"/>
                  </a:lnTo>
                  <a:lnTo>
                    <a:pt x="402424" y="31991"/>
                  </a:lnTo>
                  <a:lnTo>
                    <a:pt x="403161" y="31597"/>
                  </a:lnTo>
                  <a:lnTo>
                    <a:pt x="403288" y="31343"/>
                  </a:lnTo>
                  <a:lnTo>
                    <a:pt x="403402" y="28816"/>
                  </a:lnTo>
                  <a:close/>
                </a:path>
                <a:path w="461010" h="54610">
                  <a:moveTo>
                    <a:pt x="460679" y="50330"/>
                  </a:moveTo>
                  <a:lnTo>
                    <a:pt x="459308" y="49809"/>
                  </a:lnTo>
                  <a:lnTo>
                    <a:pt x="457923" y="49415"/>
                  </a:lnTo>
                  <a:lnTo>
                    <a:pt x="455764" y="49149"/>
                  </a:lnTo>
                  <a:lnTo>
                    <a:pt x="454583" y="48742"/>
                  </a:lnTo>
                  <a:lnTo>
                    <a:pt x="454812" y="48742"/>
                  </a:lnTo>
                  <a:lnTo>
                    <a:pt x="454266" y="48310"/>
                  </a:lnTo>
                  <a:lnTo>
                    <a:pt x="453885" y="47726"/>
                  </a:lnTo>
                  <a:lnTo>
                    <a:pt x="452297" y="44450"/>
                  </a:lnTo>
                  <a:lnTo>
                    <a:pt x="451561" y="42735"/>
                  </a:lnTo>
                  <a:lnTo>
                    <a:pt x="451078" y="41363"/>
                  </a:lnTo>
                  <a:lnTo>
                    <a:pt x="449402" y="36957"/>
                  </a:lnTo>
                  <a:lnTo>
                    <a:pt x="448437" y="34734"/>
                  </a:lnTo>
                  <a:lnTo>
                    <a:pt x="447954" y="33604"/>
                  </a:lnTo>
                  <a:lnTo>
                    <a:pt x="446735" y="30556"/>
                  </a:lnTo>
                  <a:lnTo>
                    <a:pt x="444360" y="24295"/>
                  </a:lnTo>
                  <a:lnTo>
                    <a:pt x="442925" y="20878"/>
                  </a:lnTo>
                  <a:lnTo>
                    <a:pt x="441350" y="17360"/>
                  </a:lnTo>
                  <a:lnTo>
                    <a:pt x="440334" y="14960"/>
                  </a:lnTo>
                  <a:lnTo>
                    <a:pt x="434835" y="1955"/>
                  </a:lnTo>
                  <a:lnTo>
                    <a:pt x="434835" y="30556"/>
                  </a:lnTo>
                  <a:lnTo>
                    <a:pt x="422706" y="30556"/>
                  </a:lnTo>
                  <a:lnTo>
                    <a:pt x="428574" y="14960"/>
                  </a:lnTo>
                  <a:lnTo>
                    <a:pt x="434835" y="30556"/>
                  </a:lnTo>
                  <a:lnTo>
                    <a:pt x="434835" y="1955"/>
                  </a:lnTo>
                  <a:lnTo>
                    <a:pt x="434352" y="812"/>
                  </a:lnTo>
                  <a:lnTo>
                    <a:pt x="433997" y="88"/>
                  </a:lnTo>
                  <a:lnTo>
                    <a:pt x="429641" y="88"/>
                  </a:lnTo>
                  <a:lnTo>
                    <a:pt x="412000" y="46316"/>
                  </a:lnTo>
                  <a:lnTo>
                    <a:pt x="411683" y="46926"/>
                  </a:lnTo>
                  <a:lnTo>
                    <a:pt x="411238" y="47726"/>
                  </a:lnTo>
                  <a:lnTo>
                    <a:pt x="410819" y="48310"/>
                  </a:lnTo>
                  <a:lnTo>
                    <a:pt x="409676" y="49149"/>
                  </a:lnTo>
                  <a:lnTo>
                    <a:pt x="409282" y="49149"/>
                  </a:lnTo>
                  <a:lnTo>
                    <a:pt x="408355" y="49415"/>
                  </a:lnTo>
                  <a:lnTo>
                    <a:pt x="408190" y="49415"/>
                  </a:lnTo>
                  <a:lnTo>
                    <a:pt x="406044" y="49809"/>
                  </a:lnTo>
                  <a:lnTo>
                    <a:pt x="403720" y="50330"/>
                  </a:lnTo>
                  <a:lnTo>
                    <a:pt x="403847" y="53060"/>
                  </a:lnTo>
                  <a:lnTo>
                    <a:pt x="406361" y="53060"/>
                  </a:lnTo>
                  <a:lnTo>
                    <a:pt x="409930" y="52755"/>
                  </a:lnTo>
                  <a:lnTo>
                    <a:pt x="409130" y="52755"/>
                  </a:lnTo>
                  <a:lnTo>
                    <a:pt x="411886" y="52298"/>
                  </a:lnTo>
                  <a:lnTo>
                    <a:pt x="418160" y="52755"/>
                  </a:lnTo>
                  <a:lnTo>
                    <a:pt x="423532" y="53060"/>
                  </a:lnTo>
                  <a:lnTo>
                    <a:pt x="423786" y="53060"/>
                  </a:lnTo>
                  <a:lnTo>
                    <a:pt x="423799" y="52298"/>
                  </a:lnTo>
                  <a:lnTo>
                    <a:pt x="423824" y="49809"/>
                  </a:lnTo>
                  <a:lnTo>
                    <a:pt x="422160" y="49809"/>
                  </a:lnTo>
                  <a:lnTo>
                    <a:pt x="419849" y="49415"/>
                  </a:lnTo>
                  <a:lnTo>
                    <a:pt x="419328" y="49415"/>
                  </a:lnTo>
                  <a:lnTo>
                    <a:pt x="418439" y="49149"/>
                  </a:lnTo>
                  <a:lnTo>
                    <a:pt x="418198" y="49149"/>
                  </a:lnTo>
                  <a:lnTo>
                    <a:pt x="417169" y="48310"/>
                  </a:lnTo>
                  <a:lnTo>
                    <a:pt x="416864" y="47726"/>
                  </a:lnTo>
                  <a:lnTo>
                    <a:pt x="416928" y="46316"/>
                  </a:lnTo>
                  <a:lnTo>
                    <a:pt x="417118" y="45554"/>
                  </a:lnTo>
                  <a:lnTo>
                    <a:pt x="419404" y="39128"/>
                  </a:lnTo>
                  <a:lnTo>
                    <a:pt x="420573" y="35979"/>
                  </a:lnTo>
                  <a:lnTo>
                    <a:pt x="421106" y="34734"/>
                  </a:lnTo>
                  <a:lnTo>
                    <a:pt x="436486" y="34734"/>
                  </a:lnTo>
                  <a:lnTo>
                    <a:pt x="441172" y="46316"/>
                  </a:lnTo>
                  <a:lnTo>
                    <a:pt x="441261" y="46545"/>
                  </a:lnTo>
                  <a:lnTo>
                    <a:pt x="441312" y="48310"/>
                  </a:lnTo>
                  <a:lnTo>
                    <a:pt x="440855" y="48742"/>
                  </a:lnTo>
                  <a:lnTo>
                    <a:pt x="439559" y="49149"/>
                  </a:lnTo>
                  <a:lnTo>
                    <a:pt x="438492" y="49415"/>
                  </a:lnTo>
                  <a:lnTo>
                    <a:pt x="434276" y="50330"/>
                  </a:lnTo>
                  <a:lnTo>
                    <a:pt x="434238" y="51092"/>
                  </a:lnTo>
                  <a:lnTo>
                    <a:pt x="434149" y="53047"/>
                  </a:lnTo>
                  <a:lnTo>
                    <a:pt x="442696" y="52590"/>
                  </a:lnTo>
                  <a:lnTo>
                    <a:pt x="451586" y="52590"/>
                  </a:lnTo>
                  <a:lnTo>
                    <a:pt x="457555" y="53060"/>
                  </a:lnTo>
                  <a:lnTo>
                    <a:pt x="460527" y="53060"/>
                  </a:lnTo>
                  <a:lnTo>
                    <a:pt x="460514" y="52590"/>
                  </a:lnTo>
                  <a:lnTo>
                    <a:pt x="460489" y="51092"/>
                  </a:lnTo>
                  <a:lnTo>
                    <a:pt x="460375" y="50330"/>
                  </a:lnTo>
                  <a:lnTo>
                    <a:pt x="460679" y="50330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 descr=""/>
          <p:cNvGrpSpPr/>
          <p:nvPr/>
        </p:nvGrpSpPr>
        <p:grpSpPr>
          <a:xfrm>
            <a:off x="4052609" y="6328778"/>
            <a:ext cx="670560" cy="104139"/>
            <a:chOff x="4052609" y="6328778"/>
            <a:chExt cx="670560" cy="104139"/>
          </a:xfrm>
        </p:grpSpPr>
        <p:sp>
          <p:nvSpPr>
            <p:cNvPr id="35" name="object 35" descr=""/>
            <p:cNvSpPr/>
            <p:nvPr/>
          </p:nvSpPr>
          <p:spPr>
            <a:xfrm>
              <a:off x="4052609" y="6328778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4312198" y="6353730"/>
              <a:ext cx="410845" cy="74295"/>
            </a:xfrm>
            <a:custGeom>
              <a:avLst/>
              <a:gdLst/>
              <a:ahLst/>
              <a:cxnLst/>
              <a:rect l="l" t="t" r="r" b="b"/>
              <a:pathLst>
                <a:path w="410845" h="74295">
                  <a:moveTo>
                    <a:pt x="16102" y="49330"/>
                  </a:moveTo>
                  <a:lnTo>
                    <a:pt x="4472" y="49330"/>
                  </a:lnTo>
                  <a:lnTo>
                    <a:pt x="2334" y="49719"/>
                  </a:lnTo>
                  <a:lnTo>
                    <a:pt x="0" y="50245"/>
                  </a:lnTo>
                  <a:lnTo>
                    <a:pt x="125" y="52978"/>
                  </a:lnTo>
                  <a:lnTo>
                    <a:pt x="2646" y="52978"/>
                  </a:lnTo>
                  <a:lnTo>
                    <a:pt x="6241" y="52668"/>
                  </a:lnTo>
                  <a:lnTo>
                    <a:pt x="5416" y="52668"/>
                  </a:lnTo>
                  <a:lnTo>
                    <a:pt x="8160" y="52210"/>
                  </a:lnTo>
                  <a:lnTo>
                    <a:pt x="20071" y="52210"/>
                  </a:lnTo>
                  <a:lnTo>
                    <a:pt x="20101" y="49719"/>
                  </a:lnTo>
                  <a:lnTo>
                    <a:pt x="18439" y="49719"/>
                  </a:lnTo>
                  <a:lnTo>
                    <a:pt x="16102" y="49330"/>
                  </a:lnTo>
                  <a:close/>
                </a:path>
                <a:path w="410845" h="74295">
                  <a:moveTo>
                    <a:pt x="20071" y="52210"/>
                  </a:moveTo>
                  <a:lnTo>
                    <a:pt x="8160" y="52210"/>
                  </a:lnTo>
                  <a:lnTo>
                    <a:pt x="14432" y="52668"/>
                  </a:lnTo>
                  <a:lnTo>
                    <a:pt x="19780" y="52978"/>
                  </a:lnTo>
                  <a:lnTo>
                    <a:pt x="20062" y="52978"/>
                  </a:lnTo>
                  <a:lnTo>
                    <a:pt x="20071" y="52210"/>
                  </a:lnTo>
                  <a:close/>
                </a:path>
                <a:path w="410845" h="74295">
                  <a:moveTo>
                    <a:pt x="44718" y="34646"/>
                  </a:moveTo>
                  <a:lnTo>
                    <a:pt x="32763" y="34646"/>
                  </a:lnTo>
                  <a:lnTo>
                    <a:pt x="37449" y="46224"/>
                  </a:lnTo>
                  <a:lnTo>
                    <a:pt x="37547" y="46465"/>
                  </a:lnTo>
                  <a:lnTo>
                    <a:pt x="37588" y="48233"/>
                  </a:lnTo>
                  <a:lnTo>
                    <a:pt x="37133" y="48661"/>
                  </a:lnTo>
                  <a:lnTo>
                    <a:pt x="35976" y="49063"/>
                  </a:lnTo>
                  <a:lnTo>
                    <a:pt x="35842" y="49063"/>
                  </a:lnTo>
                  <a:lnTo>
                    <a:pt x="34768" y="49330"/>
                  </a:lnTo>
                  <a:lnTo>
                    <a:pt x="30557" y="50245"/>
                  </a:lnTo>
                  <a:lnTo>
                    <a:pt x="30432" y="52978"/>
                  </a:lnTo>
                  <a:lnTo>
                    <a:pt x="30058" y="52978"/>
                  </a:lnTo>
                  <a:lnTo>
                    <a:pt x="39039" y="52505"/>
                  </a:lnTo>
                  <a:lnTo>
                    <a:pt x="56794" y="52505"/>
                  </a:lnTo>
                  <a:lnTo>
                    <a:pt x="56775" y="51004"/>
                  </a:lnTo>
                  <a:lnTo>
                    <a:pt x="56660" y="50245"/>
                  </a:lnTo>
                  <a:lnTo>
                    <a:pt x="56960" y="50245"/>
                  </a:lnTo>
                  <a:lnTo>
                    <a:pt x="55587" y="49719"/>
                  </a:lnTo>
                  <a:lnTo>
                    <a:pt x="54208" y="49330"/>
                  </a:lnTo>
                  <a:lnTo>
                    <a:pt x="52034" y="49063"/>
                  </a:lnTo>
                  <a:lnTo>
                    <a:pt x="50866" y="48661"/>
                  </a:lnTo>
                  <a:lnTo>
                    <a:pt x="51092" y="48661"/>
                  </a:lnTo>
                  <a:lnTo>
                    <a:pt x="50543" y="48233"/>
                  </a:lnTo>
                  <a:lnTo>
                    <a:pt x="50159" y="47642"/>
                  </a:lnTo>
                  <a:lnTo>
                    <a:pt x="48571" y="44362"/>
                  </a:lnTo>
                  <a:lnTo>
                    <a:pt x="47836" y="42649"/>
                  </a:lnTo>
                  <a:lnTo>
                    <a:pt x="47354" y="41281"/>
                  </a:lnTo>
                  <a:lnTo>
                    <a:pt x="46519" y="39042"/>
                  </a:lnTo>
                  <a:lnTo>
                    <a:pt x="45680" y="36870"/>
                  </a:lnTo>
                  <a:lnTo>
                    <a:pt x="44718" y="34646"/>
                  </a:lnTo>
                  <a:close/>
                </a:path>
                <a:path w="410845" h="74295">
                  <a:moveTo>
                    <a:pt x="56794" y="52505"/>
                  </a:moveTo>
                  <a:lnTo>
                    <a:pt x="47866" y="52505"/>
                  </a:lnTo>
                  <a:lnTo>
                    <a:pt x="53819" y="52978"/>
                  </a:lnTo>
                  <a:lnTo>
                    <a:pt x="56800" y="52978"/>
                  </a:lnTo>
                  <a:lnTo>
                    <a:pt x="56794" y="52505"/>
                  </a:lnTo>
                  <a:close/>
                </a:path>
                <a:path w="410845" h="74295">
                  <a:moveTo>
                    <a:pt x="14714" y="49063"/>
                  </a:moveTo>
                  <a:lnTo>
                    <a:pt x="5564" y="49063"/>
                  </a:lnTo>
                  <a:lnTo>
                    <a:pt x="4631" y="49330"/>
                  </a:lnTo>
                  <a:lnTo>
                    <a:pt x="15588" y="49330"/>
                  </a:lnTo>
                  <a:lnTo>
                    <a:pt x="14714" y="49063"/>
                  </a:lnTo>
                  <a:close/>
                </a:path>
                <a:path w="410845" h="74295">
                  <a:moveTo>
                    <a:pt x="30272" y="0"/>
                  </a:moveTo>
                  <a:lnTo>
                    <a:pt x="25914" y="0"/>
                  </a:lnTo>
                  <a:lnTo>
                    <a:pt x="8286" y="46224"/>
                  </a:lnTo>
                  <a:lnTo>
                    <a:pt x="7508" y="47642"/>
                  </a:lnTo>
                  <a:lnTo>
                    <a:pt x="7099" y="48233"/>
                  </a:lnTo>
                  <a:lnTo>
                    <a:pt x="5962" y="49063"/>
                  </a:lnTo>
                  <a:lnTo>
                    <a:pt x="14473" y="49063"/>
                  </a:lnTo>
                  <a:lnTo>
                    <a:pt x="13452" y="48233"/>
                  </a:lnTo>
                  <a:lnTo>
                    <a:pt x="13146" y="47642"/>
                  </a:lnTo>
                  <a:lnTo>
                    <a:pt x="13203" y="46224"/>
                  </a:lnTo>
                  <a:lnTo>
                    <a:pt x="13403" y="45471"/>
                  </a:lnTo>
                  <a:lnTo>
                    <a:pt x="15681" y="39042"/>
                  </a:lnTo>
                  <a:lnTo>
                    <a:pt x="16847" y="35895"/>
                  </a:lnTo>
                  <a:lnTo>
                    <a:pt x="17395" y="34646"/>
                  </a:lnTo>
                  <a:lnTo>
                    <a:pt x="44718" y="34646"/>
                  </a:lnTo>
                  <a:lnTo>
                    <a:pt x="44232" y="33522"/>
                  </a:lnTo>
                  <a:lnTo>
                    <a:pt x="43014" y="30467"/>
                  </a:lnTo>
                  <a:lnTo>
                    <a:pt x="18989" y="30467"/>
                  </a:lnTo>
                  <a:lnTo>
                    <a:pt x="24843" y="14871"/>
                  </a:lnTo>
                  <a:lnTo>
                    <a:pt x="36608" y="14871"/>
                  </a:lnTo>
                  <a:lnTo>
                    <a:pt x="30632" y="723"/>
                  </a:lnTo>
                  <a:lnTo>
                    <a:pt x="30272" y="0"/>
                  </a:lnTo>
                  <a:close/>
                </a:path>
                <a:path w="410845" h="74295">
                  <a:moveTo>
                    <a:pt x="36608" y="14871"/>
                  </a:moveTo>
                  <a:lnTo>
                    <a:pt x="24843" y="14871"/>
                  </a:lnTo>
                  <a:lnTo>
                    <a:pt x="25646" y="16531"/>
                  </a:lnTo>
                  <a:lnTo>
                    <a:pt x="26694" y="18950"/>
                  </a:lnTo>
                  <a:lnTo>
                    <a:pt x="29272" y="25300"/>
                  </a:lnTo>
                  <a:lnTo>
                    <a:pt x="30312" y="28079"/>
                  </a:lnTo>
                  <a:lnTo>
                    <a:pt x="31114" y="30467"/>
                  </a:lnTo>
                  <a:lnTo>
                    <a:pt x="43014" y="30467"/>
                  </a:lnTo>
                  <a:lnTo>
                    <a:pt x="40629" y="24202"/>
                  </a:lnTo>
                  <a:lnTo>
                    <a:pt x="39207" y="20789"/>
                  </a:lnTo>
                  <a:lnTo>
                    <a:pt x="37627" y="17283"/>
                  </a:lnTo>
                  <a:lnTo>
                    <a:pt x="36608" y="14871"/>
                  </a:lnTo>
                  <a:close/>
                </a:path>
                <a:path w="410845" h="74295">
                  <a:moveTo>
                    <a:pt x="80553" y="19198"/>
                  </a:moveTo>
                  <a:lnTo>
                    <a:pt x="72795" y="19198"/>
                  </a:lnTo>
                  <a:lnTo>
                    <a:pt x="69731" y="19814"/>
                  </a:lnTo>
                  <a:lnTo>
                    <a:pt x="69874" y="19814"/>
                  </a:lnTo>
                  <a:lnTo>
                    <a:pt x="65447" y="22108"/>
                  </a:lnTo>
                  <a:lnTo>
                    <a:pt x="64867" y="22348"/>
                  </a:lnTo>
                  <a:lnTo>
                    <a:pt x="62679" y="24516"/>
                  </a:lnTo>
                  <a:lnTo>
                    <a:pt x="61300" y="27035"/>
                  </a:lnTo>
                  <a:lnTo>
                    <a:pt x="61182" y="27251"/>
                  </a:lnTo>
                  <a:lnTo>
                    <a:pt x="60561" y="28940"/>
                  </a:lnTo>
                  <a:lnTo>
                    <a:pt x="60452" y="29315"/>
                  </a:lnTo>
                  <a:lnTo>
                    <a:pt x="60134" y="30948"/>
                  </a:lnTo>
                  <a:lnTo>
                    <a:pt x="60243" y="34833"/>
                  </a:lnTo>
                  <a:lnTo>
                    <a:pt x="60782" y="36413"/>
                  </a:lnTo>
                  <a:lnTo>
                    <a:pt x="63054" y="39819"/>
                  </a:lnTo>
                  <a:lnTo>
                    <a:pt x="64879" y="41346"/>
                  </a:lnTo>
                  <a:lnTo>
                    <a:pt x="67532" y="42925"/>
                  </a:lnTo>
                  <a:lnTo>
                    <a:pt x="62308" y="45900"/>
                  </a:lnTo>
                  <a:lnTo>
                    <a:pt x="59343" y="47739"/>
                  </a:lnTo>
                  <a:lnTo>
                    <a:pt x="58085" y="48999"/>
                  </a:lnTo>
                  <a:lnTo>
                    <a:pt x="57765" y="49921"/>
                  </a:lnTo>
                  <a:lnTo>
                    <a:pt x="57765" y="52628"/>
                  </a:lnTo>
                  <a:lnTo>
                    <a:pt x="58366" y="53988"/>
                  </a:lnTo>
                  <a:lnTo>
                    <a:pt x="60782" y="56426"/>
                  </a:lnTo>
                  <a:lnTo>
                    <a:pt x="63193" y="57491"/>
                  </a:lnTo>
                  <a:lnTo>
                    <a:pt x="66808" y="58402"/>
                  </a:lnTo>
                  <a:lnTo>
                    <a:pt x="62437" y="59860"/>
                  </a:lnTo>
                  <a:lnTo>
                    <a:pt x="59781" y="61088"/>
                  </a:lnTo>
                  <a:lnTo>
                    <a:pt x="57718" y="63150"/>
                  </a:lnTo>
                  <a:lnTo>
                    <a:pt x="57309" y="64084"/>
                  </a:lnTo>
                  <a:lnTo>
                    <a:pt x="57204" y="66978"/>
                  </a:lnTo>
                  <a:lnTo>
                    <a:pt x="57710" y="68014"/>
                  </a:lnTo>
                  <a:lnTo>
                    <a:pt x="57819" y="68238"/>
                  </a:lnTo>
                  <a:lnTo>
                    <a:pt x="59054" y="69415"/>
                  </a:lnTo>
                  <a:lnTo>
                    <a:pt x="60349" y="70689"/>
                  </a:lnTo>
                  <a:lnTo>
                    <a:pt x="60066" y="70689"/>
                  </a:lnTo>
                  <a:lnTo>
                    <a:pt x="62873" y="72137"/>
                  </a:lnTo>
                  <a:lnTo>
                    <a:pt x="68532" y="73530"/>
                  </a:lnTo>
                  <a:lnTo>
                    <a:pt x="71726" y="73875"/>
                  </a:lnTo>
                  <a:lnTo>
                    <a:pt x="78587" y="73875"/>
                  </a:lnTo>
                  <a:lnTo>
                    <a:pt x="81436" y="73530"/>
                  </a:lnTo>
                  <a:lnTo>
                    <a:pt x="81565" y="73530"/>
                  </a:lnTo>
                  <a:lnTo>
                    <a:pt x="87436" y="72003"/>
                  </a:lnTo>
                  <a:lnTo>
                    <a:pt x="89251" y="71305"/>
                  </a:lnTo>
                  <a:lnTo>
                    <a:pt x="72876" y="71305"/>
                  </a:lnTo>
                  <a:lnTo>
                    <a:pt x="67989" y="69965"/>
                  </a:lnTo>
                  <a:lnTo>
                    <a:pt x="66615" y="69245"/>
                  </a:lnTo>
                  <a:lnTo>
                    <a:pt x="64933" y="67384"/>
                  </a:lnTo>
                  <a:lnTo>
                    <a:pt x="64519" y="66456"/>
                  </a:lnTo>
                  <a:lnTo>
                    <a:pt x="64645" y="63507"/>
                  </a:lnTo>
                  <a:lnTo>
                    <a:pt x="65232" y="62381"/>
                  </a:lnTo>
                  <a:lnTo>
                    <a:pt x="65956" y="61826"/>
                  </a:lnTo>
                  <a:lnTo>
                    <a:pt x="68234" y="60185"/>
                  </a:lnTo>
                  <a:lnTo>
                    <a:pt x="69996" y="59860"/>
                  </a:lnTo>
                  <a:lnTo>
                    <a:pt x="96149" y="59860"/>
                  </a:lnTo>
                  <a:lnTo>
                    <a:pt x="96149" y="58910"/>
                  </a:lnTo>
                  <a:lnTo>
                    <a:pt x="94881" y="56426"/>
                  </a:lnTo>
                  <a:lnTo>
                    <a:pt x="89762" y="52348"/>
                  </a:lnTo>
                  <a:lnTo>
                    <a:pt x="85272" y="51328"/>
                  </a:lnTo>
                  <a:lnTo>
                    <a:pt x="69384" y="51328"/>
                  </a:lnTo>
                  <a:lnTo>
                    <a:pt x="67198" y="51004"/>
                  </a:lnTo>
                  <a:lnTo>
                    <a:pt x="66409" y="50713"/>
                  </a:lnTo>
                  <a:lnTo>
                    <a:pt x="65547" y="49921"/>
                  </a:lnTo>
                  <a:lnTo>
                    <a:pt x="65242" y="49373"/>
                  </a:lnTo>
                  <a:lnTo>
                    <a:pt x="65242" y="48247"/>
                  </a:lnTo>
                  <a:lnTo>
                    <a:pt x="65465" y="47739"/>
                  </a:lnTo>
                  <a:lnTo>
                    <a:pt x="66833" y="46426"/>
                  </a:lnTo>
                  <a:lnTo>
                    <a:pt x="68428" y="45352"/>
                  </a:lnTo>
                  <a:lnTo>
                    <a:pt x="70511" y="44201"/>
                  </a:lnTo>
                  <a:lnTo>
                    <a:pt x="83783" y="44201"/>
                  </a:lnTo>
                  <a:lnTo>
                    <a:pt x="87460" y="42246"/>
                  </a:lnTo>
                  <a:lnTo>
                    <a:pt x="75949" y="42246"/>
                  </a:lnTo>
                  <a:lnTo>
                    <a:pt x="75041" y="42062"/>
                  </a:lnTo>
                  <a:lnTo>
                    <a:pt x="70509" y="37861"/>
                  </a:lnTo>
                  <a:lnTo>
                    <a:pt x="70185" y="37195"/>
                  </a:lnTo>
                  <a:lnTo>
                    <a:pt x="70062" y="36705"/>
                  </a:lnTo>
                  <a:lnTo>
                    <a:pt x="69996" y="27035"/>
                  </a:lnTo>
                  <a:lnTo>
                    <a:pt x="70149" y="26419"/>
                  </a:lnTo>
                  <a:lnTo>
                    <a:pt x="72270" y="23260"/>
                  </a:lnTo>
                  <a:lnTo>
                    <a:pt x="73440" y="22348"/>
                  </a:lnTo>
                  <a:lnTo>
                    <a:pt x="74725" y="22108"/>
                  </a:lnTo>
                  <a:lnTo>
                    <a:pt x="75877" y="21971"/>
                  </a:lnTo>
                  <a:lnTo>
                    <a:pt x="87874" y="21971"/>
                  </a:lnTo>
                  <a:lnTo>
                    <a:pt x="86104" y="20858"/>
                  </a:lnTo>
                  <a:lnTo>
                    <a:pt x="83264" y="19814"/>
                  </a:lnTo>
                  <a:lnTo>
                    <a:pt x="82321" y="19518"/>
                  </a:lnTo>
                  <a:lnTo>
                    <a:pt x="80553" y="19198"/>
                  </a:lnTo>
                  <a:close/>
                </a:path>
                <a:path w="410845" h="74295">
                  <a:moveTo>
                    <a:pt x="96149" y="59860"/>
                  </a:moveTo>
                  <a:lnTo>
                    <a:pt x="84491" y="59860"/>
                  </a:lnTo>
                  <a:lnTo>
                    <a:pt x="86824" y="60346"/>
                  </a:lnTo>
                  <a:lnTo>
                    <a:pt x="87692" y="60728"/>
                  </a:lnTo>
                  <a:lnTo>
                    <a:pt x="90482" y="65742"/>
                  </a:lnTo>
                  <a:lnTo>
                    <a:pt x="89783" y="66829"/>
                  </a:lnTo>
                  <a:lnTo>
                    <a:pt x="86194" y="69616"/>
                  </a:lnTo>
                  <a:lnTo>
                    <a:pt x="83116" y="70689"/>
                  </a:lnTo>
                  <a:lnTo>
                    <a:pt x="77772" y="71305"/>
                  </a:lnTo>
                  <a:lnTo>
                    <a:pt x="89402" y="71305"/>
                  </a:lnTo>
                  <a:lnTo>
                    <a:pt x="92695" y="69245"/>
                  </a:lnTo>
                  <a:lnTo>
                    <a:pt x="93906" y="68014"/>
                  </a:lnTo>
                  <a:lnTo>
                    <a:pt x="95702" y="64987"/>
                  </a:lnTo>
                  <a:lnTo>
                    <a:pt x="95893" y="64324"/>
                  </a:lnTo>
                  <a:lnTo>
                    <a:pt x="95963" y="64084"/>
                  </a:lnTo>
                  <a:lnTo>
                    <a:pt x="96060" y="63748"/>
                  </a:lnTo>
                  <a:lnTo>
                    <a:pt x="96149" y="59860"/>
                  </a:lnTo>
                  <a:close/>
                </a:path>
                <a:path w="410845" h="74295">
                  <a:moveTo>
                    <a:pt x="83783" y="44201"/>
                  </a:moveTo>
                  <a:lnTo>
                    <a:pt x="71192" y="44201"/>
                  </a:lnTo>
                  <a:lnTo>
                    <a:pt x="72392" y="44467"/>
                  </a:lnTo>
                  <a:lnTo>
                    <a:pt x="74956" y="44935"/>
                  </a:lnTo>
                  <a:lnTo>
                    <a:pt x="81024" y="44935"/>
                  </a:lnTo>
                  <a:lnTo>
                    <a:pt x="83783" y="44201"/>
                  </a:lnTo>
                  <a:close/>
                </a:path>
                <a:path w="410845" h="74295">
                  <a:moveTo>
                    <a:pt x="87812" y="21971"/>
                  </a:moveTo>
                  <a:lnTo>
                    <a:pt x="79060" y="21971"/>
                  </a:lnTo>
                  <a:lnTo>
                    <a:pt x="80524" y="22640"/>
                  </a:lnTo>
                  <a:lnTo>
                    <a:pt x="82800" y="25589"/>
                  </a:lnTo>
                  <a:lnTo>
                    <a:pt x="82963" y="26419"/>
                  </a:lnTo>
                  <a:lnTo>
                    <a:pt x="83084" y="27035"/>
                  </a:lnTo>
                  <a:lnTo>
                    <a:pt x="83178" y="36705"/>
                  </a:lnTo>
                  <a:lnTo>
                    <a:pt x="82731" y="38394"/>
                  </a:lnTo>
                  <a:lnTo>
                    <a:pt x="80293" y="41346"/>
                  </a:lnTo>
                  <a:lnTo>
                    <a:pt x="80186" y="41475"/>
                  </a:lnTo>
                  <a:lnTo>
                    <a:pt x="78656" y="42246"/>
                  </a:lnTo>
                  <a:lnTo>
                    <a:pt x="87460" y="42246"/>
                  </a:lnTo>
                  <a:lnTo>
                    <a:pt x="88523" y="41681"/>
                  </a:lnTo>
                  <a:lnTo>
                    <a:pt x="90086" y="40266"/>
                  </a:lnTo>
                  <a:lnTo>
                    <a:pt x="92368" y="36705"/>
                  </a:lnTo>
                  <a:lnTo>
                    <a:pt x="92937" y="34833"/>
                  </a:lnTo>
                  <a:lnTo>
                    <a:pt x="92887" y="30948"/>
                  </a:lnTo>
                  <a:lnTo>
                    <a:pt x="92620" y="29502"/>
                  </a:lnTo>
                  <a:lnTo>
                    <a:pt x="91991" y="27665"/>
                  </a:lnTo>
                  <a:lnTo>
                    <a:pt x="99483" y="27665"/>
                  </a:lnTo>
                  <a:lnTo>
                    <a:pt x="99552" y="23515"/>
                  </a:lnTo>
                  <a:lnTo>
                    <a:pt x="89679" y="23515"/>
                  </a:lnTo>
                  <a:lnTo>
                    <a:pt x="88704" y="22640"/>
                  </a:lnTo>
                  <a:lnTo>
                    <a:pt x="87812" y="21971"/>
                  </a:lnTo>
                  <a:close/>
                </a:path>
                <a:path w="410845" h="74295">
                  <a:moveTo>
                    <a:pt x="99483" y="27665"/>
                  </a:moveTo>
                  <a:lnTo>
                    <a:pt x="93070" y="27665"/>
                  </a:lnTo>
                  <a:lnTo>
                    <a:pt x="94528" y="28108"/>
                  </a:lnTo>
                  <a:lnTo>
                    <a:pt x="96353" y="28940"/>
                  </a:lnTo>
                  <a:lnTo>
                    <a:pt x="97128" y="29315"/>
                  </a:lnTo>
                  <a:lnTo>
                    <a:pt x="97599" y="29502"/>
                  </a:lnTo>
                  <a:lnTo>
                    <a:pt x="98186" y="29502"/>
                  </a:lnTo>
                  <a:lnTo>
                    <a:pt x="98454" y="29315"/>
                  </a:lnTo>
                  <a:lnTo>
                    <a:pt x="98791" y="28940"/>
                  </a:lnTo>
                  <a:lnTo>
                    <a:pt x="99373" y="28108"/>
                  </a:lnTo>
                  <a:lnTo>
                    <a:pt x="99483" y="27665"/>
                  </a:lnTo>
                  <a:close/>
                </a:path>
                <a:path w="410845" h="74295">
                  <a:moveTo>
                    <a:pt x="98858" y="21971"/>
                  </a:moveTo>
                  <a:lnTo>
                    <a:pt x="95725" y="21971"/>
                  </a:lnTo>
                  <a:lnTo>
                    <a:pt x="93646" y="22640"/>
                  </a:lnTo>
                  <a:lnTo>
                    <a:pt x="91979" y="23058"/>
                  </a:lnTo>
                  <a:lnTo>
                    <a:pt x="89679" y="23515"/>
                  </a:lnTo>
                  <a:lnTo>
                    <a:pt x="99552" y="23515"/>
                  </a:lnTo>
                  <a:lnTo>
                    <a:pt x="99449" y="22802"/>
                  </a:lnTo>
                  <a:lnTo>
                    <a:pt x="98956" y="22108"/>
                  </a:lnTo>
                  <a:lnTo>
                    <a:pt x="98858" y="21971"/>
                  </a:lnTo>
                  <a:close/>
                </a:path>
                <a:path w="410845" h="74295">
                  <a:moveTo>
                    <a:pt x="121295" y="18809"/>
                  </a:moveTo>
                  <a:lnTo>
                    <a:pt x="117680" y="18809"/>
                  </a:lnTo>
                  <a:lnTo>
                    <a:pt x="116244" y="19061"/>
                  </a:lnTo>
                  <a:lnTo>
                    <a:pt x="102997" y="32839"/>
                  </a:lnTo>
                  <a:lnTo>
                    <a:pt x="102909" y="33281"/>
                  </a:lnTo>
                  <a:lnTo>
                    <a:pt x="102848" y="33587"/>
                  </a:lnTo>
                  <a:lnTo>
                    <a:pt x="102763" y="39733"/>
                  </a:lnTo>
                  <a:lnTo>
                    <a:pt x="102999" y="40888"/>
                  </a:lnTo>
                  <a:lnTo>
                    <a:pt x="114602" y="53376"/>
                  </a:lnTo>
                  <a:lnTo>
                    <a:pt x="115938" y="53755"/>
                  </a:lnTo>
                  <a:lnTo>
                    <a:pt x="117669" y="53939"/>
                  </a:lnTo>
                  <a:lnTo>
                    <a:pt x="122918" y="53939"/>
                  </a:lnTo>
                  <a:lnTo>
                    <a:pt x="134305" y="47992"/>
                  </a:lnTo>
                  <a:lnTo>
                    <a:pt x="122115" y="47992"/>
                  </a:lnTo>
                  <a:lnTo>
                    <a:pt x="118689" y="46854"/>
                  </a:lnTo>
                  <a:lnTo>
                    <a:pt x="111984" y="32839"/>
                  </a:lnTo>
                  <a:lnTo>
                    <a:pt x="135572" y="32839"/>
                  </a:lnTo>
                  <a:lnTo>
                    <a:pt x="135529" y="31219"/>
                  </a:lnTo>
                  <a:lnTo>
                    <a:pt x="135337" y="30145"/>
                  </a:lnTo>
                  <a:lnTo>
                    <a:pt x="112186" y="30145"/>
                  </a:lnTo>
                  <a:lnTo>
                    <a:pt x="112303" y="28483"/>
                  </a:lnTo>
                  <a:lnTo>
                    <a:pt x="112377" y="27439"/>
                  </a:lnTo>
                  <a:lnTo>
                    <a:pt x="113186" y="25308"/>
                  </a:lnTo>
                  <a:lnTo>
                    <a:pt x="116085" y="22132"/>
                  </a:lnTo>
                  <a:lnTo>
                    <a:pt x="117712" y="21344"/>
                  </a:lnTo>
                  <a:lnTo>
                    <a:pt x="129195" y="21344"/>
                  </a:lnTo>
                  <a:lnTo>
                    <a:pt x="127746" y="20336"/>
                  </a:lnTo>
                  <a:lnTo>
                    <a:pt x="126446" y="19781"/>
                  </a:lnTo>
                  <a:lnTo>
                    <a:pt x="123561" y="19061"/>
                  </a:lnTo>
                  <a:lnTo>
                    <a:pt x="123931" y="19061"/>
                  </a:lnTo>
                  <a:lnTo>
                    <a:pt x="121295" y="18809"/>
                  </a:lnTo>
                  <a:close/>
                </a:path>
                <a:path w="410845" h="74295">
                  <a:moveTo>
                    <a:pt x="133211" y="44654"/>
                  </a:moveTo>
                  <a:lnTo>
                    <a:pt x="125217" y="47992"/>
                  </a:lnTo>
                  <a:lnTo>
                    <a:pt x="134305" y="47992"/>
                  </a:lnTo>
                  <a:lnTo>
                    <a:pt x="135619" y="46544"/>
                  </a:lnTo>
                  <a:lnTo>
                    <a:pt x="134993" y="45993"/>
                  </a:lnTo>
                  <a:lnTo>
                    <a:pt x="134175" y="45352"/>
                  </a:lnTo>
                  <a:lnTo>
                    <a:pt x="133211" y="44654"/>
                  </a:lnTo>
                  <a:close/>
                </a:path>
                <a:path w="410845" h="74295">
                  <a:moveTo>
                    <a:pt x="135572" y="32839"/>
                  </a:moveTo>
                  <a:lnTo>
                    <a:pt x="123000" y="32839"/>
                  </a:lnTo>
                  <a:lnTo>
                    <a:pt x="130778" y="33281"/>
                  </a:lnTo>
                  <a:lnTo>
                    <a:pt x="135583" y="33281"/>
                  </a:lnTo>
                  <a:lnTo>
                    <a:pt x="135572" y="32839"/>
                  </a:lnTo>
                  <a:close/>
                </a:path>
                <a:path w="410845" h="74295">
                  <a:moveTo>
                    <a:pt x="129195" y="21344"/>
                  </a:moveTo>
                  <a:lnTo>
                    <a:pt x="120712" y="21344"/>
                  </a:lnTo>
                  <a:lnTo>
                    <a:pt x="121899" y="21725"/>
                  </a:lnTo>
                  <a:lnTo>
                    <a:pt x="124268" y="23260"/>
                  </a:lnTo>
                  <a:lnTo>
                    <a:pt x="125132" y="24314"/>
                  </a:lnTo>
                  <a:lnTo>
                    <a:pt x="126255" y="27050"/>
                  </a:lnTo>
                  <a:lnTo>
                    <a:pt x="126336" y="27439"/>
                  </a:lnTo>
                  <a:lnTo>
                    <a:pt x="126437" y="27922"/>
                  </a:lnTo>
                  <a:lnTo>
                    <a:pt x="126554" y="28483"/>
                  </a:lnTo>
                  <a:lnTo>
                    <a:pt x="126578" y="30145"/>
                  </a:lnTo>
                  <a:lnTo>
                    <a:pt x="135337" y="30145"/>
                  </a:lnTo>
                  <a:lnTo>
                    <a:pt x="130319" y="22132"/>
                  </a:lnTo>
                  <a:lnTo>
                    <a:pt x="129195" y="21344"/>
                  </a:lnTo>
                  <a:close/>
                </a:path>
                <a:path w="410845" h="74295">
                  <a:moveTo>
                    <a:pt x="163716" y="19198"/>
                  </a:moveTo>
                  <a:lnTo>
                    <a:pt x="155958" y="19198"/>
                  </a:lnTo>
                  <a:lnTo>
                    <a:pt x="152896" y="19814"/>
                  </a:lnTo>
                  <a:lnTo>
                    <a:pt x="153039" y="19814"/>
                  </a:lnTo>
                  <a:lnTo>
                    <a:pt x="148614" y="22108"/>
                  </a:lnTo>
                  <a:lnTo>
                    <a:pt x="148035" y="22348"/>
                  </a:lnTo>
                  <a:lnTo>
                    <a:pt x="145842" y="24516"/>
                  </a:lnTo>
                  <a:lnTo>
                    <a:pt x="144463" y="27035"/>
                  </a:lnTo>
                  <a:lnTo>
                    <a:pt x="144345" y="27251"/>
                  </a:lnTo>
                  <a:lnTo>
                    <a:pt x="143724" y="28940"/>
                  </a:lnTo>
                  <a:lnTo>
                    <a:pt x="143615" y="29315"/>
                  </a:lnTo>
                  <a:lnTo>
                    <a:pt x="143297" y="30948"/>
                  </a:lnTo>
                  <a:lnTo>
                    <a:pt x="143406" y="34833"/>
                  </a:lnTo>
                  <a:lnTo>
                    <a:pt x="143945" y="36413"/>
                  </a:lnTo>
                  <a:lnTo>
                    <a:pt x="146217" y="39819"/>
                  </a:lnTo>
                  <a:lnTo>
                    <a:pt x="148042" y="41346"/>
                  </a:lnTo>
                  <a:lnTo>
                    <a:pt x="150699" y="42925"/>
                  </a:lnTo>
                  <a:lnTo>
                    <a:pt x="145472" y="45900"/>
                  </a:lnTo>
                  <a:lnTo>
                    <a:pt x="142506" y="47739"/>
                  </a:lnTo>
                  <a:lnTo>
                    <a:pt x="141249" y="48999"/>
                  </a:lnTo>
                  <a:lnTo>
                    <a:pt x="140929" y="49921"/>
                  </a:lnTo>
                  <a:lnTo>
                    <a:pt x="140929" y="52628"/>
                  </a:lnTo>
                  <a:lnTo>
                    <a:pt x="141533" y="53988"/>
                  </a:lnTo>
                  <a:lnTo>
                    <a:pt x="143945" y="56426"/>
                  </a:lnTo>
                  <a:lnTo>
                    <a:pt x="146358" y="57491"/>
                  </a:lnTo>
                  <a:lnTo>
                    <a:pt x="149975" y="58402"/>
                  </a:lnTo>
                  <a:lnTo>
                    <a:pt x="145600" y="59860"/>
                  </a:lnTo>
                  <a:lnTo>
                    <a:pt x="142948" y="61088"/>
                  </a:lnTo>
                  <a:lnTo>
                    <a:pt x="140882" y="63150"/>
                  </a:lnTo>
                  <a:lnTo>
                    <a:pt x="140470" y="64084"/>
                  </a:lnTo>
                  <a:lnTo>
                    <a:pt x="140364" y="66978"/>
                  </a:lnTo>
                  <a:lnTo>
                    <a:pt x="140875" y="68014"/>
                  </a:lnTo>
                  <a:lnTo>
                    <a:pt x="140986" y="68238"/>
                  </a:lnTo>
                  <a:lnTo>
                    <a:pt x="143508" y="70689"/>
                  </a:lnTo>
                  <a:lnTo>
                    <a:pt x="143229" y="70689"/>
                  </a:lnTo>
                  <a:lnTo>
                    <a:pt x="146040" y="72137"/>
                  </a:lnTo>
                  <a:lnTo>
                    <a:pt x="151696" y="73530"/>
                  </a:lnTo>
                  <a:lnTo>
                    <a:pt x="154886" y="73875"/>
                  </a:lnTo>
                  <a:lnTo>
                    <a:pt x="161752" y="73875"/>
                  </a:lnTo>
                  <a:lnTo>
                    <a:pt x="164596" y="73530"/>
                  </a:lnTo>
                  <a:lnTo>
                    <a:pt x="164724" y="73530"/>
                  </a:lnTo>
                  <a:lnTo>
                    <a:pt x="170600" y="72003"/>
                  </a:lnTo>
                  <a:lnTo>
                    <a:pt x="172411" y="71305"/>
                  </a:lnTo>
                  <a:lnTo>
                    <a:pt x="156039" y="71305"/>
                  </a:lnTo>
                  <a:lnTo>
                    <a:pt x="151152" y="69965"/>
                  </a:lnTo>
                  <a:lnTo>
                    <a:pt x="149778" y="69245"/>
                  </a:lnTo>
                  <a:lnTo>
                    <a:pt x="148093" y="67384"/>
                  </a:lnTo>
                  <a:lnTo>
                    <a:pt x="147679" y="66456"/>
                  </a:lnTo>
                  <a:lnTo>
                    <a:pt x="147805" y="63507"/>
                  </a:lnTo>
                  <a:lnTo>
                    <a:pt x="148392" y="62381"/>
                  </a:lnTo>
                  <a:lnTo>
                    <a:pt x="149116" y="61826"/>
                  </a:lnTo>
                  <a:lnTo>
                    <a:pt x="151397" y="60185"/>
                  </a:lnTo>
                  <a:lnTo>
                    <a:pt x="153162" y="59860"/>
                  </a:lnTo>
                  <a:lnTo>
                    <a:pt x="179312" y="59860"/>
                  </a:lnTo>
                  <a:lnTo>
                    <a:pt x="179312" y="58910"/>
                  </a:lnTo>
                  <a:lnTo>
                    <a:pt x="178048" y="56426"/>
                  </a:lnTo>
                  <a:lnTo>
                    <a:pt x="172925" y="52348"/>
                  </a:lnTo>
                  <a:lnTo>
                    <a:pt x="168437" y="51328"/>
                  </a:lnTo>
                  <a:lnTo>
                    <a:pt x="152551" y="51328"/>
                  </a:lnTo>
                  <a:lnTo>
                    <a:pt x="150365" y="51004"/>
                  </a:lnTo>
                  <a:lnTo>
                    <a:pt x="149580" y="50713"/>
                  </a:lnTo>
                  <a:lnTo>
                    <a:pt x="148715" y="49921"/>
                  </a:lnTo>
                  <a:lnTo>
                    <a:pt x="148407" y="49373"/>
                  </a:lnTo>
                  <a:lnTo>
                    <a:pt x="148407" y="48247"/>
                  </a:lnTo>
                  <a:lnTo>
                    <a:pt x="148633" y="47739"/>
                  </a:lnTo>
                  <a:lnTo>
                    <a:pt x="150000" y="46426"/>
                  </a:lnTo>
                  <a:lnTo>
                    <a:pt x="151592" y="45352"/>
                  </a:lnTo>
                  <a:lnTo>
                    <a:pt x="153678" y="44201"/>
                  </a:lnTo>
                  <a:lnTo>
                    <a:pt x="166946" y="44201"/>
                  </a:lnTo>
                  <a:lnTo>
                    <a:pt x="170626" y="42246"/>
                  </a:lnTo>
                  <a:lnTo>
                    <a:pt x="159109" y="42246"/>
                  </a:lnTo>
                  <a:lnTo>
                    <a:pt x="158205" y="42062"/>
                  </a:lnTo>
                  <a:lnTo>
                    <a:pt x="153673" y="37861"/>
                  </a:lnTo>
                  <a:lnTo>
                    <a:pt x="153352" y="37195"/>
                  </a:lnTo>
                  <a:lnTo>
                    <a:pt x="153228" y="36705"/>
                  </a:lnTo>
                  <a:lnTo>
                    <a:pt x="153160" y="27035"/>
                  </a:lnTo>
                  <a:lnTo>
                    <a:pt x="153313" y="26419"/>
                  </a:lnTo>
                  <a:lnTo>
                    <a:pt x="155437" y="23260"/>
                  </a:lnTo>
                  <a:lnTo>
                    <a:pt x="156603" y="22348"/>
                  </a:lnTo>
                  <a:lnTo>
                    <a:pt x="157888" y="22108"/>
                  </a:lnTo>
                  <a:lnTo>
                    <a:pt x="159040" y="21971"/>
                  </a:lnTo>
                  <a:lnTo>
                    <a:pt x="171037" y="21971"/>
                  </a:lnTo>
                  <a:lnTo>
                    <a:pt x="169268" y="20858"/>
                  </a:lnTo>
                  <a:lnTo>
                    <a:pt x="166424" y="19814"/>
                  </a:lnTo>
                  <a:lnTo>
                    <a:pt x="165484" y="19518"/>
                  </a:lnTo>
                  <a:lnTo>
                    <a:pt x="163716" y="19198"/>
                  </a:lnTo>
                  <a:close/>
                </a:path>
                <a:path w="410845" h="74295">
                  <a:moveTo>
                    <a:pt x="179312" y="59860"/>
                  </a:moveTo>
                  <a:lnTo>
                    <a:pt x="167658" y="59860"/>
                  </a:lnTo>
                  <a:lnTo>
                    <a:pt x="169988" y="60346"/>
                  </a:lnTo>
                  <a:lnTo>
                    <a:pt x="170855" y="60728"/>
                  </a:lnTo>
                  <a:lnTo>
                    <a:pt x="173645" y="65742"/>
                  </a:lnTo>
                  <a:lnTo>
                    <a:pt x="172951" y="66829"/>
                  </a:lnTo>
                  <a:lnTo>
                    <a:pt x="171445" y="68014"/>
                  </a:lnTo>
                  <a:lnTo>
                    <a:pt x="169358" y="69616"/>
                  </a:lnTo>
                  <a:lnTo>
                    <a:pt x="166280" y="70689"/>
                  </a:lnTo>
                  <a:lnTo>
                    <a:pt x="160941" y="71305"/>
                  </a:lnTo>
                  <a:lnTo>
                    <a:pt x="172561" y="71305"/>
                  </a:lnTo>
                  <a:lnTo>
                    <a:pt x="179128" y="64084"/>
                  </a:lnTo>
                  <a:lnTo>
                    <a:pt x="179224" y="63748"/>
                  </a:lnTo>
                  <a:lnTo>
                    <a:pt x="179312" y="59860"/>
                  </a:lnTo>
                  <a:close/>
                </a:path>
                <a:path w="410845" h="74295">
                  <a:moveTo>
                    <a:pt x="166946" y="44201"/>
                  </a:moveTo>
                  <a:lnTo>
                    <a:pt x="154359" y="44201"/>
                  </a:lnTo>
                  <a:lnTo>
                    <a:pt x="155559" y="44467"/>
                  </a:lnTo>
                  <a:lnTo>
                    <a:pt x="158119" y="44935"/>
                  </a:lnTo>
                  <a:lnTo>
                    <a:pt x="164189" y="44935"/>
                  </a:lnTo>
                  <a:lnTo>
                    <a:pt x="166946" y="44201"/>
                  </a:lnTo>
                  <a:close/>
                </a:path>
                <a:path w="410845" h="74295">
                  <a:moveTo>
                    <a:pt x="170974" y="21971"/>
                  </a:moveTo>
                  <a:lnTo>
                    <a:pt x="162227" y="21971"/>
                  </a:lnTo>
                  <a:lnTo>
                    <a:pt x="163688" y="22640"/>
                  </a:lnTo>
                  <a:lnTo>
                    <a:pt x="165963" y="25589"/>
                  </a:lnTo>
                  <a:lnTo>
                    <a:pt x="166127" y="26419"/>
                  </a:lnTo>
                  <a:lnTo>
                    <a:pt x="166249" y="27035"/>
                  </a:lnTo>
                  <a:lnTo>
                    <a:pt x="166344" y="36705"/>
                  </a:lnTo>
                  <a:lnTo>
                    <a:pt x="165894" y="38394"/>
                  </a:lnTo>
                  <a:lnTo>
                    <a:pt x="163456" y="41346"/>
                  </a:lnTo>
                  <a:lnTo>
                    <a:pt x="163349" y="41475"/>
                  </a:lnTo>
                  <a:lnTo>
                    <a:pt x="161819" y="42246"/>
                  </a:lnTo>
                  <a:lnTo>
                    <a:pt x="170626" y="42246"/>
                  </a:lnTo>
                  <a:lnTo>
                    <a:pt x="171691" y="41681"/>
                  </a:lnTo>
                  <a:lnTo>
                    <a:pt x="173253" y="40266"/>
                  </a:lnTo>
                  <a:lnTo>
                    <a:pt x="175532" y="36705"/>
                  </a:lnTo>
                  <a:lnTo>
                    <a:pt x="176100" y="34833"/>
                  </a:lnTo>
                  <a:lnTo>
                    <a:pt x="176051" y="30948"/>
                  </a:lnTo>
                  <a:lnTo>
                    <a:pt x="175787" y="29502"/>
                  </a:lnTo>
                  <a:lnTo>
                    <a:pt x="175151" y="27665"/>
                  </a:lnTo>
                  <a:lnTo>
                    <a:pt x="182648" y="27665"/>
                  </a:lnTo>
                  <a:lnTo>
                    <a:pt x="182716" y="23515"/>
                  </a:lnTo>
                  <a:lnTo>
                    <a:pt x="172843" y="23515"/>
                  </a:lnTo>
                  <a:lnTo>
                    <a:pt x="171864" y="22640"/>
                  </a:lnTo>
                  <a:lnTo>
                    <a:pt x="170974" y="21971"/>
                  </a:lnTo>
                  <a:close/>
                </a:path>
                <a:path w="410845" h="74295">
                  <a:moveTo>
                    <a:pt x="182648" y="27665"/>
                  </a:moveTo>
                  <a:lnTo>
                    <a:pt x="176233" y="27665"/>
                  </a:lnTo>
                  <a:lnTo>
                    <a:pt x="177695" y="28108"/>
                  </a:lnTo>
                  <a:lnTo>
                    <a:pt x="179518" y="28940"/>
                  </a:lnTo>
                  <a:lnTo>
                    <a:pt x="180291" y="29315"/>
                  </a:lnTo>
                  <a:lnTo>
                    <a:pt x="180762" y="29502"/>
                  </a:lnTo>
                  <a:lnTo>
                    <a:pt x="181353" y="29502"/>
                  </a:lnTo>
                  <a:lnTo>
                    <a:pt x="181621" y="29315"/>
                  </a:lnTo>
                  <a:lnTo>
                    <a:pt x="181958" y="28940"/>
                  </a:lnTo>
                  <a:lnTo>
                    <a:pt x="182540" y="28108"/>
                  </a:lnTo>
                  <a:lnTo>
                    <a:pt x="182648" y="27665"/>
                  </a:lnTo>
                  <a:close/>
                </a:path>
                <a:path w="410845" h="74295">
                  <a:moveTo>
                    <a:pt x="182022" y="21971"/>
                  </a:moveTo>
                  <a:lnTo>
                    <a:pt x="178891" y="21971"/>
                  </a:lnTo>
                  <a:lnTo>
                    <a:pt x="176810" y="22640"/>
                  </a:lnTo>
                  <a:lnTo>
                    <a:pt x="175146" y="23058"/>
                  </a:lnTo>
                  <a:lnTo>
                    <a:pt x="172843" y="23515"/>
                  </a:lnTo>
                  <a:lnTo>
                    <a:pt x="182716" y="23515"/>
                  </a:lnTo>
                  <a:lnTo>
                    <a:pt x="182613" y="22802"/>
                  </a:lnTo>
                  <a:lnTo>
                    <a:pt x="182119" y="22108"/>
                  </a:lnTo>
                  <a:lnTo>
                    <a:pt x="182022" y="21971"/>
                  </a:lnTo>
                  <a:close/>
                </a:path>
                <a:path w="410845" h="74295">
                  <a:moveTo>
                    <a:pt x="204048" y="18809"/>
                  </a:moveTo>
                  <a:lnTo>
                    <a:pt x="200430" y="18809"/>
                  </a:lnTo>
                  <a:lnTo>
                    <a:pt x="198997" y="19061"/>
                  </a:lnTo>
                  <a:lnTo>
                    <a:pt x="185659" y="33281"/>
                  </a:lnTo>
                  <a:lnTo>
                    <a:pt x="185597" y="33587"/>
                  </a:lnTo>
                  <a:lnTo>
                    <a:pt x="197355" y="53376"/>
                  </a:lnTo>
                  <a:lnTo>
                    <a:pt x="198691" y="53755"/>
                  </a:lnTo>
                  <a:lnTo>
                    <a:pt x="200422" y="53939"/>
                  </a:lnTo>
                  <a:lnTo>
                    <a:pt x="205671" y="53939"/>
                  </a:lnTo>
                  <a:lnTo>
                    <a:pt x="217059" y="47992"/>
                  </a:lnTo>
                  <a:lnTo>
                    <a:pt x="204868" y="47992"/>
                  </a:lnTo>
                  <a:lnTo>
                    <a:pt x="201442" y="46854"/>
                  </a:lnTo>
                  <a:lnTo>
                    <a:pt x="194737" y="32839"/>
                  </a:lnTo>
                  <a:lnTo>
                    <a:pt x="218324" y="32839"/>
                  </a:lnTo>
                  <a:lnTo>
                    <a:pt x="218278" y="31219"/>
                  </a:lnTo>
                  <a:lnTo>
                    <a:pt x="218087" y="30145"/>
                  </a:lnTo>
                  <a:lnTo>
                    <a:pt x="194939" y="30145"/>
                  </a:lnTo>
                  <a:lnTo>
                    <a:pt x="195056" y="28483"/>
                  </a:lnTo>
                  <a:lnTo>
                    <a:pt x="195130" y="27439"/>
                  </a:lnTo>
                  <a:lnTo>
                    <a:pt x="195940" y="25308"/>
                  </a:lnTo>
                  <a:lnTo>
                    <a:pt x="198834" y="22132"/>
                  </a:lnTo>
                  <a:lnTo>
                    <a:pt x="200463" y="21344"/>
                  </a:lnTo>
                  <a:lnTo>
                    <a:pt x="211948" y="21344"/>
                  </a:lnTo>
                  <a:lnTo>
                    <a:pt x="210499" y="20336"/>
                  </a:lnTo>
                  <a:lnTo>
                    <a:pt x="209199" y="19781"/>
                  </a:lnTo>
                  <a:lnTo>
                    <a:pt x="206314" y="19061"/>
                  </a:lnTo>
                  <a:lnTo>
                    <a:pt x="206684" y="19061"/>
                  </a:lnTo>
                  <a:lnTo>
                    <a:pt x="204048" y="18809"/>
                  </a:lnTo>
                  <a:close/>
                </a:path>
                <a:path w="410845" h="74295">
                  <a:moveTo>
                    <a:pt x="215964" y="44654"/>
                  </a:moveTo>
                  <a:lnTo>
                    <a:pt x="207970" y="47992"/>
                  </a:lnTo>
                  <a:lnTo>
                    <a:pt x="217059" y="47992"/>
                  </a:lnTo>
                  <a:lnTo>
                    <a:pt x="218372" y="46544"/>
                  </a:lnTo>
                  <a:lnTo>
                    <a:pt x="217746" y="45993"/>
                  </a:lnTo>
                  <a:lnTo>
                    <a:pt x="216928" y="45352"/>
                  </a:lnTo>
                  <a:lnTo>
                    <a:pt x="215964" y="44654"/>
                  </a:lnTo>
                  <a:close/>
                </a:path>
                <a:path w="410845" h="74295">
                  <a:moveTo>
                    <a:pt x="218324" y="32839"/>
                  </a:moveTo>
                  <a:lnTo>
                    <a:pt x="205753" y="32839"/>
                  </a:lnTo>
                  <a:lnTo>
                    <a:pt x="213531" y="33281"/>
                  </a:lnTo>
                  <a:lnTo>
                    <a:pt x="218337" y="33281"/>
                  </a:lnTo>
                  <a:lnTo>
                    <a:pt x="218324" y="32839"/>
                  </a:lnTo>
                  <a:close/>
                </a:path>
                <a:path w="410845" h="74295">
                  <a:moveTo>
                    <a:pt x="211948" y="21344"/>
                  </a:moveTo>
                  <a:lnTo>
                    <a:pt x="203457" y="21344"/>
                  </a:lnTo>
                  <a:lnTo>
                    <a:pt x="204652" y="21725"/>
                  </a:lnTo>
                  <a:lnTo>
                    <a:pt x="207021" y="23260"/>
                  </a:lnTo>
                  <a:lnTo>
                    <a:pt x="207886" y="24314"/>
                  </a:lnTo>
                  <a:lnTo>
                    <a:pt x="209005" y="27050"/>
                  </a:lnTo>
                  <a:lnTo>
                    <a:pt x="209087" y="27439"/>
                  </a:lnTo>
                  <a:lnTo>
                    <a:pt x="209188" y="27922"/>
                  </a:lnTo>
                  <a:lnTo>
                    <a:pt x="209307" y="28483"/>
                  </a:lnTo>
                  <a:lnTo>
                    <a:pt x="209331" y="30145"/>
                  </a:lnTo>
                  <a:lnTo>
                    <a:pt x="218087" y="30145"/>
                  </a:lnTo>
                  <a:lnTo>
                    <a:pt x="213072" y="22132"/>
                  </a:lnTo>
                  <a:lnTo>
                    <a:pt x="211948" y="21344"/>
                  </a:lnTo>
                  <a:close/>
                </a:path>
                <a:path w="410845" h="74295">
                  <a:moveTo>
                    <a:pt x="294648" y="38102"/>
                  </a:moveTo>
                  <a:lnTo>
                    <a:pt x="291136" y="38102"/>
                  </a:lnTo>
                  <a:lnTo>
                    <a:pt x="290466" y="40114"/>
                  </a:lnTo>
                  <a:lnTo>
                    <a:pt x="289817" y="41666"/>
                  </a:lnTo>
                  <a:lnTo>
                    <a:pt x="288665" y="43545"/>
                  </a:lnTo>
                  <a:lnTo>
                    <a:pt x="287786" y="44535"/>
                  </a:lnTo>
                  <a:lnTo>
                    <a:pt x="287009" y="45219"/>
                  </a:lnTo>
                  <a:lnTo>
                    <a:pt x="286444" y="45968"/>
                  </a:lnTo>
                  <a:lnTo>
                    <a:pt x="285241" y="46716"/>
                  </a:lnTo>
                  <a:lnTo>
                    <a:pt x="281785" y="48113"/>
                  </a:lnTo>
                  <a:lnTo>
                    <a:pt x="283290" y="48113"/>
                  </a:lnTo>
                  <a:lnTo>
                    <a:pt x="277538" y="48955"/>
                  </a:lnTo>
                  <a:lnTo>
                    <a:pt x="248096" y="48955"/>
                  </a:lnTo>
                  <a:lnTo>
                    <a:pt x="246448" y="49204"/>
                  </a:lnTo>
                  <a:lnTo>
                    <a:pt x="245274" y="49442"/>
                  </a:lnTo>
                  <a:lnTo>
                    <a:pt x="244443" y="49679"/>
                  </a:lnTo>
                  <a:lnTo>
                    <a:pt x="244252" y="50191"/>
                  </a:lnTo>
                  <a:lnTo>
                    <a:pt x="244244" y="52988"/>
                  </a:lnTo>
                  <a:lnTo>
                    <a:pt x="244956" y="52988"/>
                  </a:lnTo>
                  <a:lnTo>
                    <a:pt x="250251" y="52574"/>
                  </a:lnTo>
                  <a:lnTo>
                    <a:pt x="251815" y="52574"/>
                  </a:lnTo>
                  <a:lnTo>
                    <a:pt x="260015" y="52332"/>
                  </a:lnTo>
                  <a:lnTo>
                    <a:pt x="293569" y="52332"/>
                  </a:lnTo>
                  <a:lnTo>
                    <a:pt x="293738" y="51288"/>
                  </a:lnTo>
                  <a:lnTo>
                    <a:pt x="293846" y="50191"/>
                  </a:lnTo>
                  <a:lnTo>
                    <a:pt x="293969" y="48955"/>
                  </a:lnTo>
                  <a:lnTo>
                    <a:pt x="294052" y="48113"/>
                  </a:lnTo>
                  <a:lnTo>
                    <a:pt x="294144" y="47189"/>
                  </a:lnTo>
                  <a:lnTo>
                    <a:pt x="294265" y="45968"/>
                  </a:lnTo>
                  <a:lnTo>
                    <a:pt x="294339" y="45219"/>
                  </a:lnTo>
                  <a:lnTo>
                    <a:pt x="294407" y="44535"/>
                  </a:lnTo>
                  <a:lnTo>
                    <a:pt x="294612" y="41666"/>
                  </a:lnTo>
                  <a:lnTo>
                    <a:pt x="294648" y="38102"/>
                  </a:lnTo>
                  <a:close/>
                </a:path>
                <a:path w="410845" h="74295">
                  <a:moveTo>
                    <a:pt x="293569" y="52332"/>
                  </a:moveTo>
                  <a:lnTo>
                    <a:pt x="271572" y="52332"/>
                  </a:lnTo>
                  <a:lnTo>
                    <a:pt x="278248" y="52574"/>
                  </a:lnTo>
                  <a:lnTo>
                    <a:pt x="281030" y="52574"/>
                  </a:lnTo>
                  <a:lnTo>
                    <a:pt x="286779" y="52988"/>
                  </a:lnTo>
                  <a:lnTo>
                    <a:pt x="293322" y="52988"/>
                  </a:lnTo>
                  <a:lnTo>
                    <a:pt x="293501" y="52574"/>
                  </a:lnTo>
                  <a:lnTo>
                    <a:pt x="293569" y="52332"/>
                  </a:lnTo>
                  <a:close/>
                </a:path>
                <a:path w="410845" h="74295">
                  <a:moveTo>
                    <a:pt x="263789" y="48113"/>
                  </a:moveTo>
                  <a:lnTo>
                    <a:pt x="253640" y="48113"/>
                  </a:lnTo>
                  <a:lnTo>
                    <a:pt x="250308" y="48955"/>
                  </a:lnTo>
                  <a:lnTo>
                    <a:pt x="264721" y="48955"/>
                  </a:lnTo>
                  <a:lnTo>
                    <a:pt x="263789" y="48113"/>
                  </a:lnTo>
                  <a:close/>
                </a:path>
                <a:path w="410845" h="74295">
                  <a:moveTo>
                    <a:pt x="272382" y="925"/>
                  </a:moveTo>
                  <a:lnTo>
                    <a:pt x="245086" y="925"/>
                  </a:lnTo>
                  <a:lnTo>
                    <a:pt x="245125" y="3495"/>
                  </a:lnTo>
                  <a:lnTo>
                    <a:pt x="245264" y="3495"/>
                  </a:lnTo>
                  <a:lnTo>
                    <a:pt x="245498" y="3696"/>
                  </a:lnTo>
                  <a:lnTo>
                    <a:pt x="246261" y="4006"/>
                  </a:lnTo>
                  <a:lnTo>
                    <a:pt x="247629" y="4326"/>
                  </a:lnTo>
                  <a:lnTo>
                    <a:pt x="248234" y="4514"/>
                  </a:lnTo>
                  <a:lnTo>
                    <a:pt x="250685" y="5464"/>
                  </a:lnTo>
                  <a:lnTo>
                    <a:pt x="251801" y="5814"/>
                  </a:lnTo>
                  <a:lnTo>
                    <a:pt x="252568" y="6170"/>
                  </a:lnTo>
                  <a:lnTo>
                    <a:pt x="252917" y="6732"/>
                  </a:lnTo>
                  <a:lnTo>
                    <a:pt x="252993" y="7393"/>
                  </a:lnTo>
                  <a:lnTo>
                    <a:pt x="253094" y="8280"/>
                  </a:lnTo>
                  <a:lnTo>
                    <a:pt x="253284" y="11092"/>
                  </a:lnTo>
                  <a:lnTo>
                    <a:pt x="253245" y="15713"/>
                  </a:lnTo>
                  <a:lnTo>
                    <a:pt x="253103" y="23727"/>
                  </a:lnTo>
                  <a:lnTo>
                    <a:pt x="253036" y="38102"/>
                  </a:lnTo>
                  <a:lnTo>
                    <a:pt x="252943" y="40114"/>
                  </a:lnTo>
                  <a:lnTo>
                    <a:pt x="252886" y="47470"/>
                  </a:lnTo>
                  <a:lnTo>
                    <a:pt x="252723" y="48113"/>
                  </a:lnTo>
                  <a:lnTo>
                    <a:pt x="264100" y="48113"/>
                  </a:lnTo>
                  <a:lnTo>
                    <a:pt x="264191" y="36132"/>
                  </a:lnTo>
                  <a:lnTo>
                    <a:pt x="264257" y="28138"/>
                  </a:lnTo>
                  <a:lnTo>
                    <a:pt x="264384" y="23727"/>
                  </a:lnTo>
                  <a:lnTo>
                    <a:pt x="264511" y="6732"/>
                  </a:lnTo>
                  <a:lnTo>
                    <a:pt x="264632" y="5976"/>
                  </a:lnTo>
                  <a:lnTo>
                    <a:pt x="264725" y="5814"/>
                  </a:lnTo>
                  <a:lnTo>
                    <a:pt x="265428" y="5464"/>
                  </a:lnTo>
                  <a:lnTo>
                    <a:pt x="270287" y="4326"/>
                  </a:lnTo>
                  <a:lnTo>
                    <a:pt x="272638" y="4006"/>
                  </a:lnTo>
                  <a:lnTo>
                    <a:pt x="272016" y="4006"/>
                  </a:lnTo>
                  <a:lnTo>
                    <a:pt x="272469" y="3495"/>
                  </a:lnTo>
                  <a:lnTo>
                    <a:pt x="272382" y="925"/>
                  </a:lnTo>
                  <a:close/>
                </a:path>
                <a:path w="410845" h="74295">
                  <a:moveTo>
                    <a:pt x="329458" y="68"/>
                  </a:moveTo>
                  <a:lnTo>
                    <a:pt x="323367" y="68"/>
                  </a:lnTo>
                  <a:lnTo>
                    <a:pt x="319798" y="694"/>
                  </a:lnTo>
                  <a:lnTo>
                    <a:pt x="298663" y="23633"/>
                  </a:lnTo>
                  <a:lnTo>
                    <a:pt x="298738" y="31511"/>
                  </a:lnTo>
                  <a:lnTo>
                    <a:pt x="298845" y="32115"/>
                  </a:lnTo>
                  <a:lnTo>
                    <a:pt x="298936" y="32637"/>
                  </a:lnTo>
                  <a:lnTo>
                    <a:pt x="299060" y="33342"/>
                  </a:lnTo>
                  <a:lnTo>
                    <a:pt x="299176" y="34001"/>
                  </a:lnTo>
                  <a:lnTo>
                    <a:pt x="299283" y="34606"/>
                  </a:lnTo>
                  <a:lnTo>
                    <a:pt x="323628" y="53982"/>
                  </a:lnTo>
                  <a:lnTo>
                    <a:pt x="332417" y="53982"/>
                  </a:lnTo>
                  <a:lnTo>
                    <a:pt x="336952" y="53506"/>
                  </a:lnTo>
                  <a:lnTo>
                    <a:pt x="344392" y="51688"/>
                  </a:lnTo>
                  <a:lnTo>
                    <a:pt x="347075" y="50753"/>
                  </a:lnTo>
                  <a:lnTo>
                    <a:pt x="347539" y="50284"/>
                  </a:lnTo>
                  <a:lnTo>
                    <a:pt x="325022" y="50284"/>
                  </a:lnTo>
                  <a:lnTo>
                    <a:pt x="322218" y="49385"/>
                  </a:lnTo>
                  <a:lnTo>
                    <a:pt x="322036" y="49385"/>
                  </a:lnTo>
                  <a:lnTo>
                    <a:pt x="316594" y="45292"/>
                  </a:lnTo>
                  <a:lnTo>
                    <a:pt x="314600" y="42537"/>
                  </a:lnTo>
                  <a:lnTo>
                    <a:pt x="311955" y="35518"/>
                  </a:lnTo>
                  <a:lnTo>
                    <a:pt x="311786" y="34606"/>
                  </a:lnTo>
                  <a:lnTo>
                    <a:pt x="311674" y="34001"/>
                  </a:lnTo>
                  <a:lnTo>
                    <a:pt x="311551" y="33342"/>
                  </a:lnTo>
                  <a:lnTo>
                    <a:pt x="311473" y="32918"/>
                  </a:lnTo>
                  <a:lnTo>
                    <a:pt x="311421" y="32637"/>
                  </a:lnTo>
                  <a:lnTo>
                    <a:pt x="311324" y="32115"/>
                  </a:lnTo>
                  <a:lnTo>
                    <a:pt x="311284" y="20242"/>
                  </a:lnTo>
                  <a:lnTo>
                    <a:pt x="312987" y="14270"/>
                  </a:lnTo>
                  <a:lnTo>
                    <a:pt x="319794" y="6228"/>
                  </a:lnTo>
                  <a:lnTo>
                    <a:pt x="323495" y="4342"/>
                  </a:lnTo>
                  <a:lnTo>
                    <a:pt x="346902" y="4342"/>
                  </a:lnTo>
                  <a:lnTo>
                    <a:pt x="345027" y="3214"/>
                  </a:lnTo>
                  <a:lnTo>
                    <a:pt x="342662" y="2242"/>
                  </a:lnTo>
                  <a:lnTo>
                    <a:pt x="337289" y="694"/>
                  </a:lnTo>
                  <a:lnTo>
                    <a:pt x="337639" y="694"/>
                  </a:lnTo>
                  <a:lnTo>
                    <a:pt x="333928" y="201"/>
                  </a:lnTo>
                  <a:lnTo>
                    <a:pt x="330663" y="201"/>
                  </a:lnTo>
                  <a:lnTo>
                    <a:pt x="329458" y="68"/>
                  </a:lnTo>
                  <a:close/>
                </a:path>
                <a:path w="410845" h="74295">
                  <a:moveTo>
                    <a:pt x="353411" y="28738"/>
                  </a:moveTo>
                  <a:lnTo>
                    <a:pt x="330597" y="28738"/>
                  </a:lnTo>
                  <a:lnTo>
                    <a:pt x="330429" y="29325"/>
                  </a:lnTo>
                  <a:lnTo>
                    <a:pt x="330420" y="31258"/>
                  </a:lnTo>
                  <a:lnTo>
                    <a:pt x="330610" y="31258"/>
                  </a:lnTo>
                  <a:lnTo>
                    <a:pt x="331268" y="31511"/>
                  </a:lnTo>
                  <a:lnTo>
                    <a:pt x="335444" y="32637"/>
                  </a:lnTo>
                  <a:lnTo>
                    <a:pt x="336385" y="32918"/>
                  </a:lnTo>
                  <a:lnTo>
                    <a:pt x="336634" y="32918"/>
                  </a:lnTo>
                  <a:lnTo>
                    <a:pt x="337244" y="33342"/>
                  </a:lnTo>
                  <a:lnTo>
                    <a:pt x="337427" y="33602"/>
                  </a:lnTo>
                  <a:lnTo>
                    <a:pt x="337550" y="33868"/>
                  </a:lnTo>
                  <a:lnTo>
                    <a:pt x="337562" y="45292"/>
                  </a:lnTo>
                  <a:lnTo>
                    <a:pt x="337350" y="46756"/>
                  </a:lnTo>
                  <a:lnTo>
                    <a:pt x="337280" y="47242"/>
                  </a:lnTo>
                  <a:lnTo>
                    <a:pt x="336999" y="47884"/>
                  </a:lnTo>
                  <a:lnTo>
                    <a:pt x="335767" y="49143"/>
                  </a:lnTo>
                  <a:lnTo>
                    <a:pt x="335600" y="49143"/>
                  </a:lnTo>
                  <a:lnTo>
                    <a:pt x="335149" y="49385"/>
                  </a:lnTo>
                  <a:lnTo>
                    <a:pt x="332203" y="50054"/>
                  </a:lnTo>
                  <a:lnTo>
                    <a:pt x="330353" y="50284"/>
                  </a:lnTo>
                  <a:lnTo>
                    <a:pt x="347539" y="50284"/>
                  </a:lnTo>
                  <a:lnTo>
                    <a:pt x="348095" y="49762"/>
                  </a:lnTo>
                  <a:lnTo>
                    <a:pt x="348176" y="49385"/>
                  </a:lnTo>
                  <a:lnTo>
                    <a:pt x="348278" y="46756"/>
                  </a:lnTo>
                  <a:lnTo>
                    <a:pt x="348383" y="44831"/>
                  </a:lnTo>
                  <a:lnTo>
                    <a:pt x="348451" y="40636"/>
                  </a:lnTo>
                  <a:lnTo>
                    <a:pt x="348552" y="34325"/>
                  </a:lnTo>
                  <a:lnTo>
                    <a:pt x="348627" y="33868"/>
                  </a:lnTo>
                  <a:lnTo>
                    <a:pt x="348744" y="33602"/>
                  </a:lnTo>
                  <a:lnTo>
                    <a:pt x="348968" y="33342"/>
                  </a:lnTo>
                  <a:lnTo>
                    <a:pt x="348774" y="33342"/>
                  </a:lnTo>
                  <a:lnTo>
                    <a:pt x="349740" y="32918"/>
                  </a:lnTo>
                  <a:lnTo>
                    <a:pt x="351935" y="32115"/>
                  </a:lnTo>
                  <a:lnTo>
                    <a:pt x="352433" y="31899"/>
                  </a:lnTo>
                  <a:lnTo>
                    <a:pt x="353174" y="31511"/>
                  </a:lnTo>
                  <a:lnTo>
                    <a:pt x="353300" y="31258"/>
                  </a:lnTo>
                  <a:lnTo>
                    <a:pt x="353411" y="28738"/>
                  </a:lnTo>
                  <a:close/>
                </a:path>
                <a:path w="410845" h="74295">
                  <a:moveTo>
                    <a:pt x="346902" y="4342"/>
                  </a:moveTo>
                  <a:lnTo>
                    <a:pt x="331192" y="4342"/>
                  </a:lnTo>
                  <a:lnTo>
                    <a:pt x="332603" y="4607"/>
                  </a:lnTo>
                  <a:lnTo>
                    <a:pt x="336840" y="6430"/>
                  </a:lnTo>
                  <a:lnTo>
                    <a:pt x="338832" y="7703"/>
                  </a:lnTo>
                  <a:lnTo>
                    <a:pt x="341246" y="10040"/>
                  </a:lnTo>
                  <a:lnTo>
                    <a:pt x="342654" y="11977"/>
                  </a:lnTo>
                  <a:lnTo>
                    <a:pt x="344689" y="15112"/>
                  </a:lnTo>
                  <a:lnTo>
                    <a:pt x="346065" y="15433"/>
                  </a:lnTo>
                  <a:lnTo>
                    <a:pt x="347623" y="15433"/>
                  </a:lnTo>
                  <a:lnTo>
                    <a:pt x="347655" y="10040"/>
                  </a:lnTo>
                  <a:lnTo>
                    <a:pt x="347409" y="7703"/>
                  </a:lnTo>
                  <a:lnTo>
                    <a:pt x="347299" y="6652"/>
                  </a:lnTo>
                  <a:lnTo>
                    <a:pt x="347241" y="6228"/>
                  </a:lnTo>
                  <a:lnTo>
                    <a:pt x="347123" y="5353"/>
                  </a:lnTo>
                  <a:lnTo>
                    <a:pt x="347090" y="5115"/>
                  </a:lnTo>
                  <a:lnTo>
                    <a:pt x="346967" y="4607"/>
                  </a:lnTo>
                  <a:lnTo>
                    <a:pt x="346902" y="4342"/>
                  </a:lnTo>
                  <a:close/>
                </a:path>
                <a:path w="410845" h="74295">
                  <a:moveTo>
                    <a:pt x="369832" y="49330"/>
                  </a:moveTo>
                  <a:lnTo>
                    <a:pt x="358202" y="49330"/>
                  </a:lnTo>
                  <a:lnTo>
                    <a:pt x="356066" y="49719"/>
                  </a:lnTo>
                  <a:lnTo>
                    <a:pt x="353722" y="50245"/>
                  </a:lnTo>
                  <a:lnTo>
                    <a:pt x="353933" y="50245"/>
                  </a:lnTo>
                  <a:lnTo>
                    <a:pt x="353851" y="52978"/>
                  </a:lnTo>
                  <a:lnTo>
                    <a:pt x="356374" y="52978"/>
                  </a:lnTo>
                  <a:lnTo>
                    <a:pt x="359976" y="52668"/>
                  </a:lnTo>
                  <a:lnTo>
                    <a:pt x="359147" y="52668"/>
                  </a:lnTo>
                  <a:lnTo>
                    <a:pt x="361890" y="52210"/>
                  </a:lnTo>
                  <a:lnTo>
                    <a:pt x="373800" y="52210"/>
                  </a:lnTo>
                  <a:lnTo>
                    <a:pt x="373833" y="49719"/>
                  </a:lnTo>
                  <a:lnTo>
                    <a:pt x="372172" y="49719"/>
                  </a:lnTo>
                  <a:lnTo>
                    <a:pt x="369832" y="49330"/>
                  </a:lnTo>
                  <a:close/>
                </a:path>
                <a:path w="410845" h="74295">
                  <a:moveTo>
                    <a:pt x="373800" y="52210"/>
                  </a:moveTo>
                  <a:lnTo>
                    <a:pt x="361890" y="52210"/>
                  </a:lnTo>
                  <a:lnTo>
                    <a:pt x="368161" y="52668"/>
                  </a:lnTo>
                  <a:lnTo>
                    <a:pt x="373513" y="52978"/>
                  </a:lnTo>
                  <a:lnTo>
                    <a:pt x="373790" y="52978"/>
                  </a:lnTo>
                  <a:lnTo>
                    <a:pt x="373800" y="52210"/>
                  </a:lnTo>
                  <a:close/>
                </a:path>
                <a:path w="410845" h="74295">
                  <a:moveTo>
                    <a:pt x="398446" y="34646"/>
                  </a:moveTo>
                  <a:lnTo>
                    <a:pt x="386488" y="34646"/>
                  </a:lnTo>
                  <a:lnTo>
                    <a:pt x="391175" y="46224"/>
                  </a:lnTo>
                  <a:lnTo>
                    <a:pt x="391272" y="46465"/>
                  </a:lnTo>
                  <a:lnTo>
                    <a:pt x="391314" y="48233"/>
                  </a:lnTo>
                  <a:lnTo>
                    <a:pt x="390858" y="48661"/>
                  </a:lnTo>
                  <a:lnTo>
                    <a:pt x="389702" y="49063"/>
                  </a:lnTo>
                  <a:lnTo>
                    <a:pt x="389570" y="49063"/>
                  </a:lnTo>
                  <a:lnTo>
                    <a:pt x="388499" y="49330"/>
                  </a:lnTo>
                  <a:lnTo>
                    <a:pt x="384281" y="50245"/>
                  </a:lnTo>
                  <a:lnTo>
                    <a:pt x="384157" y="52978"/>
                  </a:lnTo>
                  <a:lnTo>
                    <a:pt x="383789" y="52978"/>
                  </a:lnTo>
                  <a:lnTo>
                    <a:pt x="392772" y="52505"/>
                  </a:lnTo>
                  <a:lnTo>
                    <a:pt x="410525" y="52505"/>
                  </a:lnTo>
                  <a:lnTo>
                    <a:pt x="410500" y="51004"/>
                  </a:lnTo>
                  <a:lnTo>
                    <a:pt x="410385" y="50245"/>
                  </a:lnTo>
                  <a:lnTo>
                    <a:pt x="410685" y="50245"/>
                  </a:lnTo>
                  <a:lnTo>
                    <a:pt x="409313" y="49719"/>
                  </a:lnTo>
                  <a:lnTo>
                    <a:pt x="407934" y="49330"/>
                  </a:lnTo>
                  <a:lnTo>
                    <a:pt x="405767" y="49063"/>
                  </a:lnTo>
                  <a:lnTo>
                    <a:pt x="404597" y="48661"/>
                  </a:lnTo>
                  <a:lnTo>
                    <a:pt x="404824" y="48661"/>
                  </a:lnTo>
                  <a:lnTo>
                    <a:pt x="404503" y="48394"/>
                  </a:lnTo>
                  <a:lnTo>
                    <a:pt x="404266" y="48233"/>
                  </a:lnTo>
                  <a:lnTo>
                    <a:pt x="403887" y="47642"/>
                  </a:lnTo>
                  <a:lnTo>
                    <a:pt x="402304" y="44362"/>
                  </a:lnTo>
                  <a:lnTo>
                    <a:pt x="401568" y="42649"/>
                  </a:lnTo>
                  <a:lnTo>
                    <a:pt x="401087" y="41281"/>
                  </a:lnTo>
                  <a:lnTo>
                    <a:pt x="400252" y="39042"/>
                  </a:lnTo>
                  <a:lnTo>
                    <a:pt x="399412" y="36870"/>
                  </a:lnTo>
                  <a:lnTo>
                    <a:pt x="398446" y="34646"/>
                  </a:lnTo>
                  <a:close/>
                </a:path>
                <a:path w="410845" h="74295">
                  <a:moveTo>
                    <a:pt x="410525" y="52505"/>
                  </a:moveTo>
                  <a:lnTo>
                    <a:pt x="401594" y="52505"/>
                  </a:lnTo>
                  <a:lnTo>
                    <a:pt x="407544" y="52978"/>
                  </a:lnTo>
                  <a:lnTo>
                    <a:pt x="410533" y="52978"/>
                  </a:lnTo>
                  <a:lnTo>
                    <a:pt x="410525" y="52505"/>
                  </a:lnTo>
                  <a:close/>
                </a:path>
                <a:path w="410845" h="74295">
                  <a:moveTo>
                    <a:pt x="368446" y="49063"/>
                  </a:moveTo>
                  <a:lnTo>
                    <a:pt x="359293" y="49063"/>
                  </a:lnTo>
                  <a:lnTo>
                    <a:pt x="358361" y="49330"/>
                  </a:lnTo>
                  <a:lnTo>
                    <a:pt x="369320" y="49330"/>
                  </a:lnTo>
                  <a:lnTo>
                    <a:pt x="368446" y="49063"/>
                  </a:lnTo>
                  <a:close/>
                </a:path>
                <a:path w="410845" h="74295">
                  <a:moveTo>
                    <a:pt x="384000" y="0"/>
                  </a:moveTo>
                  <a:lnTo>
                    <a:pt x="379639" y="0"/>
                  </a:lnTo>
                  <a:lnTo>
                    <a:pt x="362012" y="46224"/>
                  </a:lnTo>
                  <a:lnTo>
                    <a:pt x="361238" y="47642"/>
                  </a:lnTo>
                  <a:lnTo>
                    <a:pt x="360831" y="48233"/>
                  </a:lnTo>
                  <a:lnTo>
                    <a:pt x="359689" y="49063"/>
                  </a:lnTo>
                  <a:lnTo>
                    <a:pt x="368205" y="49063"/>
                  </a:lnTo>
                  <a:lnTo>
                    <a:pt x="367179" y="48233"/>
                  </a:lnTo>
                  <a:lnTo>
                    <a:pt x="366876" y="47642"/>
                  </a:lnTo>
                  <a:lnTo>
                    <a:pt x="366931" y="46224"/>
                  </a:lnTo>
                  <a:lnTo>
                    <a:pt x="367127" y="45471"/>
                  </a:lnTo>
                  <a:lnTo>
                    <a:pt x="369409" y="39042"/>
                  </a:lnTo>
                  <a:lnTo>
                    <a:pt x="370573" y="35895"/>
                  </a:lnTo>
                  <a:lnTo>
                    <a:pt x="371116" y="34646"/>
                  </a:lnTo>
                  <a:lnTo>
                    <a:pt x="398446" y="34646"/>
                  </a:lnTo>
                  <a:lnTo>
                    <a:pt x="397958" y="33522"/>
                  </a:lnTo>
                  <a:lnTo>
                    <a:pt x="396739" y="30467"/>
                  </a:lnTo>
                  <a:lnTo>
                    <a:pt x="372717" y="30467"/>
                  </a:lnTo>
                  <a:lnTo>
                    <a:pt x="378575" y="14871"/>
                  </a:lnTo>
                  <a:lnTo>
                    <a:pt x="390340" y="14871"/>
                  </a:lnTo>
                  <a:lnTo>
                    <a:pt x="384365" y="723"/>
                  </a:lnTo>
                  <a:lnTo>
                    <a:pt x="384000" y="0"/>
                  </a:lnTo>
                  <a:close/>
                </a:path>
                <a:path w="410845" h="74295">
                  <a:moveTo>
                    <a:pt x="390340" y="14871"/>
                  </a:moveTo>
                  <a:lnTo>
                    <a:pt x="378575" y="14871"/>
                  </a:lnTo>
                  <a:lnTo>
                    <a:pt x="379379" y="16531"/>
                  </a:lnTo>
                  <a:lnTo>
                    <a:pt x="380425" y="18950"/>
                  </a:lnTo>
                  <a:lnTo>
                    <a:pt x="382996" y="25300"/>
                  </a:lnTo>
                  <a:lnTo>
                    <a:pt x="384044" y="28079"/>
                  </a:lnTo>
                  <a:lnTo>
                    <a:pt x="384846" y="30467"/>
                  </a:lnTo>
                  <a:lnTo>
                    <a:pt x="396739" y="30467"/>
                  </a:lnTo>
                  <a:lnTo>
                    <a:pt x="394361" y="24202"/>
                  </a:lnTo>
                  <a:lnTo>
                    <a:pt x="392936" y="20789"/>
                  </a:lnTo>
                  <a:lnTo>
                    <a:pt x="391359" y="17283"/>
                  </a:lnTo>
                  <a:lnTo>
                    <a:pt x="390340" y="14871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 descr=""/>
          <p:cNvGrpSpPr/>
          <p:nvPr/>
        </p:nvGrpSpPr>
        <p:grpSpPr>
          <a:xfrm>
            <a:off x="4052609" y="5881687"/>
            <a:ext cx="925194" cy="104139"/>
            <a:chOff x="4052609" y="5881687"/>
            <a:chExt cx="925194" cy="104139"/>
          </a:xfrm>
        </p:grpSpPr>
        <p:sp>
          <p:nvSpPr>
            <p:cNvPr id="38" name="object 38" descr=""/>
            <p:cNvSpPr/>
            <p:nvPr/>
          </p:nvSpPr>
          <p:spPr>
            <a:xfrm>
              <a:off x="4052609" y="5881687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4317129" y="5902416"/>
              <a:ext cx="661035" cy="68580"/>
            </a:xfrm>
            <a:custGeom>
              <a:avLst/>
              <a:gdLst/>
              <a:ahLst/>
              <a:cxnLst/>
              <a:rect l="l" t="t" r="r" b="b"/>
              <a:pathLst>
                <a:path w="661035" h="68579">
                  <a:moveTo>
                    <a:pt x="34327" y="3977"/>
                  </a:moveTo>
                  <a:lnTo>
                    <a:pt x="25489" y="3977"/>
                  </a:lnTo>
                  <a:lnTo>
                    <a:pt x="22526" y="4319"/>
                  </a:lnTo>
                  <a:lnTo>
                    <a:pt x="0" y="26325"/>
                  </a:lnTo>
                  <a:lnTo>
                    <a:pt x="78" y="35049"/>
                  </a:lnTo>
                  <a:lnTo>
                    <a:pt x="25999" y="57801"/>
                  </a:lnTo>
                  <a:lnTo>
                    <a:pt x="37470" y="57801"/>
                  </a:lnTo>
                  <a:lnTo>
                    <a:pt x="44640" y="55093"/>
                  </a:lnTo>
                  <a:lnTo>
                    <a:pt x="45508" y="54183"/>
                  </a:lnTo>
                  <a:lnTo>
                    <a:pt x="26706" y="54183"/>
                  </a:lnTo>
                  <a:lnTo>
                    <a:pt x="25179" y="53894"/>
                  </a:lnTo>
                  <a:lnTo>
                    <a:pt x="13112" y="35559"/>
                  </a:lnTo>
                  <a:lnTo>
                    <a:pt x="13044" y="35049"/>
                  </a:lnTo>
                  <a:lnTo>
                    <a:pt x="12852" y="34058"/>
                  </a:lnTo>
                  <a:lnTo>
                    <a:pt x="12884" y="25095"/>
                  </a:lnTo>
                  <a:lnTo>
                    <a:pt x="13005" y="23874"/>
                  </a:lnTo>
                  <a:lnTo>
                    <a:pt x="13080" y="23119"/>
                  </a:lnTo>
                  <a:lnTo>
                    <a:pt x="24895" y="7959"/>
                  </a:lnTo>
                  <a:lnTo>
                    <a:pt x="44923" y="7959"/>
                  </a:lnTo>
                  <a:lnTo>
                    <a:pt x="39169" y="5025"/>
                  </a:lnTo>
                  <a:lnTo>
                    <a:pt x="34327" y="3977"/>
                  </a:lnTo>
                  <a:close/>
                </a:path>
                <a:path w="661035" h="68579">
                  <a:moveTo>
                    <a:pt x="44923" y="7959"/>
                  </a:moveTo>
                  <a:lnTo>
                    <a:pt x="31464" y="7959"/>
                  </a:lnTo>
                  <a:lnTo>
                    <a:pt x="35265" y="9204"/>
                  </a:lnTo>
                  <a:lnTo>
                    <a:pt x="35093" y="9204"/>
                  </a:lnTo>
                  <a:lnTo>
                    <a:pt x="40584" y="13718"/>
                  </a:lnTo>
                  <a:lnTo>
                    <a:pt x="42480" y="17071"/>
                  </a:lnTo>
                  <a:lnTo>
                    <a:pt x="43791" y="22899"/>
                  </a:lnTo>
                  <a:lnTo>
                    <a:pt x="43875" y="23119"/>
                  </a:lnTo>
                  <a:lnTo>
                    <a:pt x="44034" y="23731"/>
                  </a:lnTo>
                  <a:lnTo>
                    <a:pt x="44072" y="23874"/>
                  </a:lnTo>
                  <a:lnTo>
                    <a:pt x="44169" y="25095"/>
                  </a:lnTo>
                  <a:lnTo>
                    <a:pt x="44267" y="26325"/>
                  </a:lnTo>
                  <a:lnTo>
                    <a:pt x="44364" y="27546"/>
                  </a:lnTo>
                  <a:lnTo>
                    <a:pt x="44511" y="30452"/>
                  </a:lnTo>
                  <a:lnTo>
                    <a:pt x="44511" y="37799"/>
                  </a:lnTo>
                  <a:lnTo>
                    <a:pt x="31134" y="54183"/>
                  </a:lnTo>
                  <a:lnTo>
                    <a:pt x="45508" y="54183"/>
                  </a:lnTo>
                  <a:lnTo>
                    <a:pt x="54958" y="44268"/>
                  </a:lnTo>
                  <a:lnTo>
                    <a:pt x="57525" y="37799"/>
                  </a:lnTo>
                  <a:lnTo>
                    <a:pt x="57536" y="25095"/>
                  </a:lnTo>
                  <a:lnTo>
                    <a:pt x="56006" y="20231"/>
                  </a:lnTo>
                  <a:lnTo>
                    <a:pt x="50599" y="12030"/>
                  </a:lnTo>
                  <a:lnTo>
                    <a:pt x="47366" y="9204"/>
                  </a:lnTo>
                  <a:lnTo>
                    <a:pt x="44923" y="7959"/>
                  </a:lnTo>
                  <a:close/>
                </a:path>
                <a:path w="661035" h="68579">
                  <a:moveTo>
                    <a:pt x="67687" y="45686"/>
                  </a:moveTo>
                  <a:lnTo>
                    <a:pt x="65691" y="45686"/>
                  </a:lnTo>
                  <a:lnTo>
                    <a:pt x="65013" y="45824"/>
                  </a:lnTo>
                  <a:lnTo>
                    <a:pt x="65119" y="47166"/>
                  </a:lnTo>
                  <a:lnTo>
                    <a:pt x="65265" y="48422"/>
                  </a:lnTo>
                  <a:lnTo>
                    <a:pt x="65632" y="51220"/>
                  </a:lnTo>
                  <a:lnTo>
                    <a:pt x="65700" y="51746"/>
                  </a:lnTo>
                  <a:lnTo>
                    <a:pt x="65778" y="52393"/>
                  </a:lnTo>
                  <a:lnTo>
                    <a:pt x="65827" y="52807"/>
                  </a:lnTo>
                  <a:lnTo>
                    <a:pt x="65939" y="53726"/>
                  </a:lnTo>
                  <a:lnTo>
                    <a:pt x="65977" y="54564"/>
                  </a:lnTo>
                  <a:lnTo>
                    <a:pt x="77812" y="57999"/>
                  </a:lnTo>
                  <a:lnTo>
                    <a:pt x="82898" y="57999"/>
                  </a:lnTo>
                  <a:lnTo>
                    <a:pt x="86326" y="56962"/>
                  </a:lnTo>
                  <a:lnTo>
                    <a:pt x="88417" y="55107"/>
                  </a:lnTo>
                  <a:lnTo>
                    <a:pt x="77846" y="55107"/>
                  </a:lnTo>
                  <a:lnTo>
                    <a:pt x="75194" y="54169"/>
                  </a:lnTo>
                  <a:lnTo>
                    <a:pt x="67987" y="46022"/>
                  </a:lnTo>
                  <a:lnTo>
                    <a:pt x="67810" y="45824"/>
                  </a:lnTo>
                  <a:lnTo>
                    <a:pt x="67687" y="45686"/>
                  </a:lnTo>
                  <a:close/>
                </a:path>
                <a:path w="661035" h="68579">
                  <a:moveTo>
                    <a:pt x="79978" y="22952"/>
                  </a:moveTo>
                  <a:lnTo>
                    <a:pt x="75640" y="22952"/>
                  </a:lnTo>
                  <a:lnTo>
                    <a:pt x="73960" y="23258"/>
                  </a:lnTo>
                  <a:lnTo>
                    <a:pt x="70824" y="24494"/>
                  </a:lnTo>
                  <a:lnTo>
                    <a:pt x="69649" y="25173"/>
                  </a:lnTo>
                  <a:lnTo>
                    <a:pt x="68872" y="25927"/>
                  </a:lnTo>
                  <a:lnTo>
                    <a:pt x="67799" y="26916"/>
                  </a:lnTo>
                  <a:lnTo>
                    <a:pt x="66972" y="28065"/>
                  </a:lnTo>
                  <a:lnTo>
                    <a:pt x="65795" y="30660"/>
                  </a:lnTo>
                  <a:lnTo>
                    <a:pt x="65495" y="32449"/>
                  </a:lnTo>
                  <a:lnTo>
                    <a:pt x="65503" y="35491"/>
                  </a:lnTo>
                  <a:lnTo>
                    <a:pt x="79705" y="45204"/>
                  </a:lnTo>
                  <a:lnTo>
                    <a:pt x="81385" y="45686"/>
                  </a:lnTo>
                  <a:lnTo>
                    <a:pt x="83420" y="46572"/>
                  </a:lnTo>
                  <a:lnTo>
                    <a:pt x="84331" y="47166"/>
                  </a:lnTo>
                  <a:lnTo>
                    <a:pt x="85261" y="48422"/>
                  </a:lnTo>
                  <a:lnTo>
                    <a:pt x="85476" y="49103"/>
                  </a:lnTo>
                  <a:lnTo>
                    <a:pt x="85476" y="51220"/>
                  </a:lnTo>
                  <a:lnTo>
                    <a:pt x="84870" y="52393"/>
                  </a:lnTo>
                  <a:lnTo>
                    <a:pt x="82455" y="54564"/>
                  </a:lnTo>
                  <a:lnTo>
                    <a:pt x="81012" y="55107"/>
                  </a:lnTo>
                  <a:lnTo>
                    <a:pt x="88417" y="55107"/>
                  </a:lnTo>
                  <a:lnTo>
                    <a:pt x="91012" y="52807"/>
                  </a:lnTo>
                  <a:lnTo>
                    <a:pt x="92185" y="50215"/>
                  </a:lnTo>
                  <a:lnTo>
                    <a:pt x="92185" y="45204"/>
                  </a:lnTo>
                  <a:lnTo>
                    <a:pt x="75547" y="35010"/>
                  </a:lnTo>
                  <a:lnTo>
                    <a:pt x="73909" y="34300"/>
                  </a:lnTo>
                  <a:lnTo>
                    <a:pt x="72969" y="33360"/>
                  </a:lnTo>
                  <a:lnTo>
                    <a:pt x="72008" y="32449"/>
                  </a:lnTo>
                  <a:lnTo>
                    <a:pt x="71529" y="31553"/>
                  </a:lnTo>
                  <a:lnTo>
                    <a:pt x="71529" y="29329"/>
                  </a:lnTo>
                  <a:lnTo>
                    <a:pt x="71956" y="28331"/>
                  </a:lnTo>
                  <a:lnTo>
                    <a:pt x="72222" y="28065"/>
                  </a:lnTo>
                  <a:lnTo>
                    <a:pt x="74154" y="26419"/>
                  </a:lnTo>
                  <a:lnTo>
                    <a:pt x="75593" y="25927"/>
                  </a:lnTo>
                  <a:lnTo>
                    <a:pt x="89253" y="25927"/>
                  </a:lnTo>
                  <a:lnTo>
                    <a:pt x="89209" y="25656"/>
                  </a:lnTo>
                  <a:lnTo>
                    <a:pt x="89084" y="25173"/>
                  </a:lnTo>
                  <a:lnTo>
                    <a:pt x="89050" y="25040"/>
                  </a:lnTo>
                  <a:lnTo>
                    <a:pt x="87707" y="24343"/>
                  </a:lnTo>
                  <a:lnTo>
                    <a:pt x="86073" y="23823"/>
                  </a:lnTo>
                  <a:lnTo>
                    <a:pt x="82217" y="23125"/>
                  </a:lnTo>
                  <a:lnTo>
                    <a:pt x="79978" y="22952"/>
                  </a:lnTo>
                  <a:close/>
                </a:path>
                <a:path w="661035" h="68579">
                  <a:moveTo>
                    <a:pt x="89253" y="25927"/>
                  </a:moveTo>
                  <a:lnTo>
                    <a:pt x="79449" y="25927"/>
                  </a:lnTo>
                  <a:lnTo>
                    <a:pt x="80945" y="26419"/>
                  </a:lnTo>
                  <a:lnTo>
                    <a:pt x="83589" y="28331"/>
                  </a:lnTo>
                  <a:lnTo>
                    <a:pt x="84911" y="30012"/>
                  </a:lnTo>
                  <a:lnTo>
                    <a:pt x="86595" y="33148"/>
                  </a:lnTo>
                  <a:lnTo>
                    <a:pt x="86919" y="33709"/>
                  </a:lnTo>
                  <a:lnTo>
                    <a:pt x="87160" y="34084"/>
                  </a:lnTo>
                  <a:lnTo>
                    <a:pt x="89278" y="34084"/>
                  </a:lnTo>
                  <a:lnTo>
                    <a:pt x="90054" y="33842"/>
                  </a:lnTo>
                  <a:lnTo>
                    <a:pt x="90029" y="31553"/>
                  </a:lnTo>
                  <a:lnTo>
                    <a:pt x="89440" y="27075"/>
                  </a:lnTo>
                  <a:lnTo>
                    <a:pt x="89333" y="26419"/>
                  </a:lnTo>
                  <a:lnTo>
                    <a:pt x="89253" y="25927"/>
                  </a:lnTo>
                  <a:close/>
                </a:path>
                <a:path w="661035" h="68579">
                  <a:moveTo>
                    <a:pt x="116696" y="54665"/>
                  </a:moveTo>
                  <a:lnTo>
                    <a:pt x="97212" y="54665"/>
                  </a:lnTo>
                  <a:lnTo>
                    <a:pt x="97213" y="55068"/>
                  </a:lnTo>
                  <a:lnTo>
                    <a:pt x="97503" y="56033"/>
                  </a:lnTo>
                  <a:lnTo>
                    <a:pt x="97784" y="56699"/>
                  </a:lnTo>
                  <a:lnTo>
                    <a:pt x="98193" y="57279"/>
                  </a:lnTo>
                  <a:lnTo>
                    <a:pt x="115223" y="57279"/>
                  </a:lnTo>
                  <a:lnTo>
                    <a:pt x="107871" y="56699"/>
                  </a:lnTo>
                  <a:lnTo>
                    <a:pt x="116638" y="56699"/>
                  </a:lnTo>
                  <a:lnTo>
                    <a:pt x="116696" y="54665"/>
                  </a:lnTo>
                  <a:close/>
                </a:path>
                <a:path w="661035" h="68579">
                  <a:moveTo>
                    <a:pt x="116638" y="56699"/>
                  </a:moveTo>
                  <a:lnTo>
                    <a:pt x="110374" y="56699"/>
                  </a:lnTo>
                  <a:lnTo>
                    <a:pt x="98732" y="57279"/>
                  </a:lnTo>
                  <a:lnTo>
                    <a:pt x="116622" y="57279"/>
                  </a:lnTo>
                  <a:lnTo>
                    <a:pt x="116638" y="56699"/>
                  </a:lnTo>
                  <a:close/>
                </a:path>
                <a:path w="661035" h="68579">
                  <a:moveTo>
                    <a:pt x="139861" y="54665"/>
                  </a:moveTo>
                  <a:lnTo>
                    <a:pt x="121899" y="54665"/>
                  </a:lnTo>
                  <a:lnTo>
                    <a:pt x="121809" y="56699"/>
                  </a:lnTo>
                  <a:lnTo>
                    <a:pt x="121029" y="56699"/>
                  </a:lnTo>
                  <a:lnTo>
                    <a:pt x="122780" y="57279"/>
                  </a:lnTo>
                  <a:lnTo>
                    <a:pt x="140058" y="57279"/>
                  </a:lnTo>
                  <a:lnTo>
                    <a:pt x="140070" y="55068"/>
                  </a:lnTo>
                  <a:lnTo>
                    <a:pt x="139861" y="54665"/>
                  </a:lnTo>
                  <a:close/>
                </a:path>
                <a:path w="661035" h="68579">
                  <a:moveTo>
                    <a:pt x="111055" y="53257"/>
                  </a:moveTo>
                  <a:lnTo>
                    <a:pt x="107298" y="53257"/>
                  </a:lnTo>
                  <a:lnTo>
                    <a:pt x="95895" y="54665"/>
                  </a:lnTo>
                  <a:lnTo>
                    <a:pt x="113597" y="54665"/>
                  </a:lnTo>
                  <a:lnTo>
                    <a:pt x="111055" y="53257"/>
                  </a:lnTo>
                  <a:close/>
                </a:path>
                <a:path w="661035" h="68579">
                  <a:moveTo>
                    <a:pt x="133535" y="53257"/>
                  </a:moveTo>
                  <a:lnTo>
                    <a:pt x="130600" y="53257"/>
                  </a:lnTo>
                  <a:lnTo>
                    <a:pt x="118285" y="54665"/>
                  </a:lnTo>
                  <a:lnTo>
                    <a:pt x="139445" y="54665"/>
                  </a:lnTo>
                  <a:lnTo>
                    <a:pt x="133535" y="53257"/>
                  </a:lnTo>
                  <a:close/>
                </a:path>
                <a:path w="661035" h="68579">
                  <a:moveTo>
                    <a:pt x="109549" y="4099"/>
                  </a:moveTo>
                  <a:lnTo>
                    <a:pt x="108825" y="4460"/>
                  </a:lnTo>
                  <a:lnTo>
                    <a:pt x="108425" y="4705"/>
                  </a:lnTo>
                  <a:lnTo>
                    <a:pt x="106143" y="5720"/>
                  </a:lnTo>
                  <a:lnTo>
                    <a:pt x="104257" y="6393"/>
                  </a:lnTo>
                  <a:lnTo>
                    <a:pt x="102140" y="6846"/>
                  </a:lnTo>
                  <a:lnTo>
                    <a:pt x="100829" y="7195"/>
                  </a:lnTo>
                  <a:lnTo>
                    <a:pt x="97452" y="7919"/>
                  </a:lnTo>
                  <a:lnTo>
                    <a:pt x="97370" y="10248"/>
                  </a:lnTo>
                  <a:lnTo>
                    <a:pt x="99595" y="10598"/>
                  </a:lnTo>
                  <a:lnTo>
                    <a:pt x="101006" y="10972"/>
                  </a:lnTo>
                  <a:lnTo>
                    <a:pt x="102212" y="11779"/>
                  </a:lnTo>
                  <a:lnTo>
                    <a:pt x="102593" y="12325"/>
                  </a:lnTo>
                  <a:lnTo>
                    <a:pt x="103025" y="14201"/>
                  </a:lnTo>
                  <a:lnTo>
                    <a:pt x="102921" y="38667"/>
                  </a:lnTo>
                  <a:lnTo>
                    <a:pt x="102844" y="46868"/>
                  </a:lnTo>
                  <a:lnTo>
                    <a:pt x="102736" y="52562"/>
                  </a:lnTo>
                  <a:lnTo>
                    <a:pt x="102639" y="53257"/>
                  </a:lnTo>
                  <a:lnTo>
                    <a:pt x="111763" y="53257"/>
                  </a:lnTo>
                  <a:lnTo>
                    <a:pt x="111581" y="52735"/>
                  </a:lnTo>
                  <a:lnTo>
                    <a:pt x="111601" y="31553"/>
                  </a:lnTo>
                  <a:lnTo>
                    <a:pt x="112724" y="30481"/>
                  </a:lnTo>
                  <a:lnTo>
                    <a:pt x="114085" y="29547"/>
                  </a:lnTo>
                  <a:lnTo>
                    <a:pt x="116619" y="28295"/>
                  </a:lnTo>
                  <a:lnTo>
                    <a:pt x="111637" y="28295"/>
                  </a:lnTo>
                  <a:lnTo>
                    <a:pt x="111719" y="4262"/>
                  </a:lnTo>
                  <a:lnTo>
                    <a:pt x="109549" y="4099"/>
                  </a:lnTo>
                  <a:close/>
                </a:path>
                <a:path w="661035" h="68579">
                  <a:moveTo>
                    <a:pt x="134036" y="27575"/>
                  </a:moveTo>
                  <a:lnTo>
                    <a:pt x="122052" y="27575"/>
                  </a:lnTo>
                  <a:lnTo>
                    <a:pt x="123540" y="27971"/>
                  </a:lnTo>
                  <a:lnTo>
                    <a:pt x="123389" y="27971"/>
                  </a:lnTo>
                  <a:lnTo>
                    <a:pt x="125337" y="29235"/>
                  </a:lnTo>
                  <a:lnTo>
                    <a:pt x="125987" y="30055"/>
                  </a:lnTo>
                  <a:lnTo>
                    <a:pt x="126454" y="31553"/>
                  </a:lnTo>
                  <a:lnTo>
                    <a:pt x="126542" y="31833"/>
                  </a:lnTo>
                  <a:lnTo>
                    <a:pt x="126630" y="32118"/>
                  </a:lnTo>
                  <a:lnTo>
                    <a:pt x="126797" y="34098"/>
                  </a:lnTo>
                  <a:lnTo>
                    <a:pt x="126797" y="46868"/>
                  </a:lnTo>
                  <a:lnTo>
                    <a:pt x="126612" y="52144"/>
                  </a:lnTo>
                  <a:lnTo>
                    <a:pt x="126488" y="53257"/>
                  </a:lnTo>
                  <a:lnTo>
                    <a:pt x="135540" y="53257"/>
                  </a:lnTo>
                  <a:lnTo>
                    <a:pt x="135472" y="31833"/>
                  </a:lnTo>
                  <a:lnTo>
                    <a:pt x="135167" y="30481"/>
                  </a:lnTo>
                  <a:lnTo>
                    <a:pt x="135071" y="30055"/>
                  </a:lnTo>
                  <a:lnTo>
                    <a:pt x="134956" y="29547"/>
                  </a:lnTo>
                  <a:lnTo>
                    <a:pt x="134885" y="29235"/>
                  </a:lnTo>
                  <a:lnTo>
                    <a:pt x="134321" y="27971"/>
                  </a:lnTo>
                  <a:lnTo>
                    <a:pt x="134036" y="27575"/>
                  </a:lnTo>
                  <a:close/>
                </a:path>
                <a:path w="661035" h="68579">
                  <a:moveTo>
                    <a:pt x="126648" y="22993"/>
                  </a:moveTo>
                  <a:lnTo>
                    <a:pt x="122411" y="22993"/>
                  </a:lnTo>
                  <a:lnTo>
                    <a:pt x="120324" y="23395"/>
                  </a:lnTo>
                  <a:lnTo>
                    <a:pt x="116305" y="25001"/>
                  </a:lnTo>
                  <a:lnTo>
                    <a:pt x="114078" y="26369"/>
                  </a:lnTo>
                  <a:lnTo>
                    <a:pt x="111637" y="28295"/>
                  </a:lnTo>
                  <a:lnTo>
                    <a:pt x="116619" y="28295"/>
                  </a:lnTo>
                  <a:lnTo>
                    <a:pt x="117274" y="27971"/>
                  </a:lnTo>
                  <a:lnTo>
                    <a:pt x="118916" y="27575"/>
                  </a:lnTo>
                  <a:lnTo>
                    <a:pt x="134036" y="27575"/>
                  </a:lnTo>
                  <a:lnTo>
                    <a:pt x="132635" y="25742"/>
                  </a:lnTo>
                  <a:lnTo>
                    <a:pt x="131465" y="24832"/>
                  </a:lnTo>
                  <a:lnTo>
                    <a:pt x="128511" y="23395"/>
                  </a:lnTo>
                  <a:lnTo>
                    <a:pt x="126648" y="22993"/>
                  </a:lnTo>
                  <a:close/>
                </a:path>
                <a:path w="661035" h="68579">
                  <a:moveTo>
                    <a:pt x="168451" y="22830"/>
                  </a:moveTo>
                  <a:lnTo>
                    <a:pt x="160273" y="22830"/>
                  </a:lnTo>
                  <a:lnTo>
                    <a:pt x="158087" y="23103"/>
                  </a:lnTo>
                  <a:lnTo>
                    <a:pt x="144155" y="43451"/>
                  </a:lnTo>
                  <a:lnTo>
                    <a:pt x="144647" y="45769"/>
                  </a:lnTo>
                  <a:lnTo>
                    <a:pt x="144711" y="46075"/>
                  </a:lnTo>
                  <a:lnTo>
                    <a:pt x="158707" y="57999"/>
                  </a:lnTo>
                  <a:lnTo>
                    <a:pt x="166616" y="57999"/>
                  </a:lnTo>
                  <a:lnTo>
                    <a:pt x="169885" y="57210"/>
                  </a:lnTo>
                  <a:lnTo>
                    <a:pt x="173414" y="55227"/>
                  </a:lnTo>
                  <a:lnTo>
                    <a:pt x="161252" y="55227"/>
                  </a:lnTo>
                  <a:lnTo>
                    <a:pt x="159851" y="54907"/>
                  </a:lnTo>
                  <a:lnTo>
                    <a:pt x="154217" y="33842"/>
                  </a:lnTo>
                  <a:lnTo>
                    <a:pt x="154818" y="31344"/>
                  </a:lnTo>
                  <a:lnTo>
                    <a:pt x="154871" y="31125"/>
                  </a:lnTo>
                  <a:lnTo>
                    <a:pt x="160463" y="25562"/>
                  </a:lnTo>
                  <a:lnTo>
                    <a:pt x="173846" y="25562"/>
                  </a:lnTo>
                  <a:lnTo>
                    <a:pt x="172815" y="24479"/>
                  </a:lnTo>
                  <a:lnTo>
                    <a:pt x="168451" y="22830"/>
                  </a:lnTo>
                  <a:close/>
                </a:path>
                <a:path w="661035" h="68579">
                  <a:moveTo>
                    <a:pt x="173846" y="25562"/>
                  </a:moveTo>
                  <a:lnTo>
                    <a:pt x="165151" y="25562"/>
                  </a:lnTo>
                  <a:lnTo>
                    <a:pt x="167272" y="26574"/>
                  </a:lnTo>
                  <a:lnTo>
                    <a:pt x="170486" y="30620"/>
                  </a:lnTo>
                  <a:lnTo>
                    <a:pt x="171235" y="33842"/>
                  </a:lnTo>
                  <a:lnTo>
                    <a:pt x="171152" y="45006"/>
                  </a:lnTo>
                  <a:lnTo>
                    <a:pt x="171035" y="46075"/>
                  </a:lnTo>
                  <a:lnTo>
                    <a:pt x="170137" y="50164"/>
                  </a:lnTo>
                  <a:lnTo>
                    <a:pt x="169172" y="52109"/>
                  </a:lnTo>
                  <a:lnTo>
                    <a:pt x="166493" y="54604"/>
                  </a:lnTo>
                  <a:lnTo>
                    <a:pt x="164845" y="55227"/>
                  </a:lnTo>
                  <a:lnTo>
                    <a:pt x="173414" y="55227"/>
                  </a:lnTo>
                  <a:lnTo>
                    <a:pt x="181059" y="37688"/>
                  </a:lnTo>
                  <a:lnTo>
                    <a:pt x="180638" y="35661"/>
                  </a:lnTo>
                  <a:lnTo>
                    <a:pt x="178946" y="31344"/>
                  </a:lnTo>
                  <a:lnTo>
                    <a:pt x="177668" y="29437"/>
                  </a:lnTo>
                  <a:lnTo>
                    <a:pt x="175951" y="27773"/>
                  </a:lnTo>
                  <a:lnTo>
                    <a:pt x="173846" y="25562"/>
                  </a:lnTo>
                  <a:close/>
                </a:path>
                <a:path w="661035" h="68579">
                  <a:moveTo>
                    <a:pt x="228654" y="53740"/>
                  </a:moveTo>
                  <a:lnTo>
                    <a:pt x="214582" y="53740"/>
                  </a:lnTo>
                  <a:lnTo>
                    <a:pt x="214659" y="58243"/>
                  </a:lnTo>
                  <a:lnTo>
                    <a:pt x="215957" y="58243"/>
                  </a:lnTo>
                  <a:lnTo>
                    <a:pt x="216483" y="58027"/>
                  </a:lnTo>
                  <a:lnTo>
                    <a:pt x="217236" y="57599"/>
                  </a:lnTo>
                  <a:lnTo>
                    <a:pt x="218732" y="56796"/>
                  </a:lnTo>
                  <a:lnTo>
                    <a:pt x="221400" y="56127"/>
                  </a:lnTo>
                  <a:lnTo>
                    <a:pt x="225066" y="55670"/>
                  </a:lnTo>
                  <a:lnTo>
                    <a:pt x="225518" y="55670"/>
                  </a:lnTo>
                  <a:lnTo>
                    <a:pt x="227430" y="55335"/>
                  </a:lnTo>
                  <a:lnTo>
                    <a:pt x="228525" y="55064"/>
                  </a:lnTo>
                  <a:lnTo>
                    <a:pt x="228716" y="54583"/>
                  </a:lnTo>
                  <a:lnTo>
                    <a:pt x="228654" y="53740"/>
                  </a:lnTo>
                  <a:close/>
                </a:path>
                <a:path w="661035" h="68579">
                  <a:moveTo>
                    <a:pt x="208775" y="23352"/>
                  </a:moveTo>
                  <a:lnTo>
                    <a:pt x="203609" y="23352"/>
                  </a:lnTo>
                  <a:lnTo>
                    <a:pt x="201381" y="23564"/>
                  </a:lnTo>
                  <a:lnTo>
                    <a:pt x="187169" y="34700"/>
                  </a:lnTo>
                  <a:lnTo>
                    <a:pt x="187169" y="43249"/>
                  </a:lnTo>
                  <a:lnTo>
                    <a:pt x="199747" y="57437"/>
                  </a:lnTo>
                  <a:lnTo>
                    <a:pt x="205027" y="57437"/>
                  </a:lnTo>
                  <a:lnTo>
                    <a:pt x="206713" y="57232"/>
                  </a:lnTo>
                  <a:lnTo>
                    <a:pt x="209664" y="56400"/>
                  </a:lnTo>
                  <a:lnTo>
                    <a:pt x="211274" y="55670"/>
                  </a:lnTo>
                  <a:lnTo>
                    <a:pt x="213088" y="54583"/>
                  </a:lnTo>
                  <a:lnTo>
                    <a:pt x="214582" y="53740"/>
                  </a:lnTo>
                  <a:lnTo>
                    <a:pt x="228654" y="53740"/>
                  </a:lnTo>
                  <a:lnTo>
                    <a:pt x="228608" y="53099"/>
                  </a:lnTo>
                  <a:lnTo>
                    <a:pt x="209140" y="53099"/>
                  </a:lnTo>
                  <a:lnTo>
                    <a:pt x="204388" y="52548"/>
                  </a:lnTo>
                  <a:lnTo>
                    <a:pt x="204120" y="52548"/>
                  </a:lnTo>
                  <a:lnTo>
                    <a:pt x="201633" y="51173"/>
                  </a:lnTo>
                  <a:lnTo>
                    <a:pt x="197936" y="46540"/>
                  </a:lnTo>
                  <a:lnTo>
                    <a:pt x="197029" y="43249"/>
                  </a:lnTo>
                  <a:lnTo>
                    <a:pt x="197014" y="37007"/>
                  </a:lnTo>
                  <a:lnTo>
                    <a:pt x="197289" y="35463"/>
                  </a:lnTo>
                  <a:lnTo>
                    <a:pt x="197363" y="35049"/>
                  </a:lnTo>
                  <a:lnTo>
                    <a:pt x="205078" y="26449"/>
                  </a:lnTo>
                  <a:lnTo>
                    <a:pt x="214364" y="26449"/>
                  </a:lnTo>
                  <a:lnTo>
                    <a:pt x="211577" y="24357"/>
                  </a:lnTo>
                  <a:lnTo>
                    <a:pt x="208775" y="23352"/>
                  </a:lnTo>
                  <a:close/>
                </a:path>
                <a:path w="661035" h="68579">
                  <a:moveTo>
                    <a:pt x="222182" y="52548"/>
                  </a:moveTo>
                  <a:lnTo>
                    <a:pt x="211317" y="52548"/>
                  </a:lnTo>
                  <a:lnTo>
                    <a:pt x="208535" y="53099"/>
                  </a:lnTo>
                  <a:lnTo>
                    <a:pt x="229936" y="53099"/>
                  </a:lnTo>
                  <a:lnTo>
                    <a:pt x="222182" y="52548"/>
                  </a:lnTo>
                  <a:close/>
                </a:path>
                <a:path w="661035" h="68579">
                  <a:moveTo>
                    <a:pt x="223021" y="3710"/>
                  </a:moveTo>
                  <a:lnTo>
                    <a:pt x="221689" y="3710"/>
                  </a:lnTo>
                  <a:lnTo>
                    <a:pt x="216911" y="4823"/>
                  </a:lnTo>
                  <a:lnTo>
                    <a:pt x="215547" y="5104"/>
                  </a:lnTo>
                  <a:lnTo>
                    <a:pt x="213214" y="5641"/>
                  </a:lnTo>
                  <a:lnTo>
                    <a:pt x="211016" y="6029"/>
                  </a:lnTo>
                  <a:lnTo>
                    <a:pt x="209384" y="6029"/>
                  </a:lnTo>
                  <a:lnTo>
                    <a:pt x="208869" y="6187"/>
                  </a:lnTo>
                  <a:lnTo>
                    <a:pt x="208869" y="8121"/>
                  </a:lnTo>
                  <a:lnTo>
                    <a:pt x="209492" y="8416"/>
                  </a:lnTo>
                  <a:lnTo>
                    <a:pt x="210784" y="8693"/>
                  </a:lnTo>
                  <a:lnTo>
                    <a:pt x="212303" y="8693"/>
                  </a:lnTo>
                  <a:lnTo>
                    <a:pt x="213013" y="9081"/>
                  </a:lnTo>
                  <a:lnTo>
                    <a:pt x="214107" y="11012"/>
                  </a:lnTo>
                  <a:lnTo>
                    <a:pt x="214456" y="13877"/>
                  </a:lnTo>
                  <a:lnTo>
                    <a:pt x="214456" y="18409"/>
                  </a:lnTo>
                  <a:lnTo>
                    <a:pt x="214301" y="22708"/>
                  </a:lnTo>
                  <a:lnTo>
                    <a:pt x="214257" y="26449"/>
                  </a:lnTo>
                  <a:lnTo>
                    <a:pt x="208322" y="26449"/>
                  </a:lnTo>
                  <a:lnTo>
                    <a:pt x="210078" y="27075"/>
                  </a:lnTo>
                  <a:lnTo>
                    <a:pt x="212973" y="29594"/>
                  </a:lnTo>
                  <a:lnTo>
                    <a:pt x="213865" y="31460"/>
                  </a:lnTo>
                  <a:lnTo>
                    <a:pt x="214311" y="34700"/>
                  </a:lnTo>
                  <a:lnTo>
                    <a:pt x="214417" y="35463"/>
                  </a:lnTo>
                  <a:lnTo>
                    <a:pt x="214499" y="50723"/>
                  </a:lnTo>
                  <a:lnTo>
                    <a:pt x="213373" y="51450"/>
                  </a:lnTo>
                  <a:lnTo>
                    <a:pt x="212303" y="51997"/>
                  </a:lnTo>
                  <a:lnTo>
                    <a:pt x="210836" y="52548"/>
                  </a:lnTo>
                  <a:lnTo>
                    <a:pt x="223986" y="52548"/>
                  </a:lnTo>
                  <a:lnTo>
                    <a:pt x="223500" y="52254"/>
                  </a:lnTo>
                  <a:lnTo>
                    <a:pt x="223423" y="49762"/>
                  </a:lnTo>
                  <a:lnTo>
                    <a:pt x="223298" y="42152"/>
                  </a:lnTo>
                  <a:lnTo>
                    <a:pt x="223182" y="4262"/>
                  </a:lnTo>
                  <a:lnTo>
                    <a:pt x="223021" y="3710"/>
                  </a:lnTo>
                  <a:close/>
                </a:path>
                <a:path w="661035" h="68579">
                  <a:moveTo>
                    <a:pt x="243008" y="4179"/>
                  </a:moveTo>
                  <a:lnTo>
                    <a:pt x="239951" y="4179"/>
                  </a:lnTo>
                  <a:lnTo>
                    <a:pt x="238724" y="4668"/>
                  </a:lnTo>
                  <a:lnTo>
                    <a:pt x="236877" y="6490"/>
                  </a:lnTo>
                  <a:lnTo>
                    <a:pt x="236405" y="7731"/>
                  </a:lnTo>
                  <a:lnTo>
                    <a:pt x="236460" y="10784"/>
                  </a:lnTo>
                  <a:lnTo>
                    <a:pt x="236945" y="11965"/>
                  </a:lnTo>
                  <a:lnTo>
                    <a:pt x="239119" y="14161"/>
                  </a:lnTo>
                  <a:lnTo>
                    <a:pt x="240300" y="14709"/>
                  </a:lnTo>
                  <a:lnTo>
                    <a:pt x="242526" y="14709"/>
                  </a:lnTo>
                  <a:lnTo>
                    <a:pt x="246939" y="9874"/>
                  </a:lnTo>
                  <a:lnTo>
                    <a:pt x="246939" y="7731"/>
                  </a:lnTo>
                  <a:lnTo>
                    <a:pt x="246417" y="6623"/>
                  </a:lnTo>
                  <a:lnTo>
                    <a:pt x="244325" y="4668"/>
                  </a:lnTo>
                  <a:lnTo>
                    <a:pt x="243008" y="4179"/>
                  </a:lnTo>
                  <a:close/>
                </a:path>
                <a:path w="661035" h="68579">
                  <a:moveTo>
                    <a:pt x="245769" y="21142"/>
                  </a:moveTo>
                  <a:lnTo>
                    <a:pt x="243081" y="21142"/>
                  </a:lnTo>
                  <a:lnTo>
                    <a:pt x="241417" y="22776"/>
                  </a:lnTo>
                  <a:lnTo>
                    <a:pt x="239872" y="23914"/>
                  </a:lnTo>
                  <a:lnTo>
                    <a:pt x="238454" y="24559"/>
                  </a:lnTo>
                  <a:lnTo>
                    <a:pt x="236366" y="25552"/>
                  </a:lnTo>
                  <a:lnTo>
                    <a:pt x="233939" y="26125"/>
                  </a:lnTo>
                  <a:lnTo>
                    <a:pt x="231178" y="26286"/>
                  </a:lnTo>
                  <a:lnTo>
                    <a:pt x="231178" y="28536"/>
                  </a:lnTo>
                  <a:lnTo>
                    <a:pt x="233111" y="28670"/>
                  </a:lnTo>
                  <a:lnTo>
                    <a:pt x="234465" y="28886"/>
                  </a:lnTo>
                  <a:lnTo>
                    <a:pt x="236013" y="29476"/>
                  </a:lnTo>
                  <a:lnTo>
                    <a:pt x="236553" y="29825"/>
                  </a:lnTo>
                  <a:lnTo>
                    <a:pt x="236845" y="30224"/>
                  </a:lnTo>
                  <a:lnTo>
                    <a:pt x="237010" y="31111"/>
                  </a:lnTo>
                  <a:lnTo>
                    <a:pt x="237010" y="51864"/>
                  </a:lnTo>
                  <a:lnTo>
                    <a:pt x="230210" y="54528"/>
                  </a:lnTo>
                  <a:lnTo>
                    <a:pt x="230701" y="54528"/>
                  </a:lnTo>
                  <a:lnTo>
                    <a:pt x="230779" y="57077"/>
                  </a:lnTo>
                  <a:lnTo>
                    <a:pt x="251557" y="57077"/>
                  </a:lnTo>
                  <a:lnTo>
                    <a:pt x="251597" y="54827"/>
                  </a:lnTo>
                  <a:lnTo>
                    <a:pt x="251169" y="54665"/>
                  </a:lnTo>
                  <a:lnTo>
                    <a:pt x="250596" y="54528"/>
                  </a:lnTo>
                  <a:lnTo>
                    <a:pt x="247998" y="54128"/>
                  </a:lnTo>
                  <a:lnTo>
                    <a:pt x="246775" y="53863"/>
                  </a:lnTo>
                  <a:lnTo>
                    <a:pt x="245808" y="53541"/>
                  </a:lnTo>
                  <a:lnTo>
                    <a:pt x="245682" y="51864"/>
                  </a:lnTo>
                  <a:lnTo>
                    <a:pt x="245650" y="50486"/>
                  </a:lnTo>
                  <a:lnTo>
                    <a:pt x="245932" y="34084"/>
                  </a:lnTo>
                  <a:lnTo>
                    <a:pt x="245820" y="22776"/>
                  </a:lnTo>
                  <a:lnTo>
                    <a:pt x="245769" y="21142"/>
                  </a:lnTo>
                  <a:close/>
                </a:path>
                <a:path w="661035" h="68579">
                  <a:moveTo>
                    <a:pt x="293400" y="0"/>
                  </a:moveTo>
                  <a:lnTo>
                    <a:pt x="286730" y="0"/>
                  </a:lnTo>
                  <a:lnTo>
                    <a:pt x="257346" y="68452"/>
                  </a:lnTo>
                  <a:lnTo>
                    <a:pt x="264018" y="68452"/>
                  </a:lnTo>
                  <a:lnTo>
                    <a:pt x="293400" y="0"/>
                  </a:lnTo>
                  <a:close/>
                </a:path>
                <a:path w="661035" h="68579">
                  <a:moveTo>
                    <a:pt x="304105" y="4809"/>
                  </a:moveTo>
                  <a:lnTo>
                    <a:pt x="301608" y="4809"/>
                  </a:lnTo>
                  <a:lnTo>
                    <a:pt x="301724" y="8359"/>
                  </a:lnTo>
                  <a:lnTo>
                    <a:pt x="303131" y="8359"/>
                  </a:lnTo>
                  <a:lnTo>
                    <a:pt x="305594" y="8495"/>
                  </a:lnTo>
                  <a:lnTo>
                    <a:pt x="308863" y="27330"/>
                  </a:lnTo>
                  <a:lnTo>
                    <a:pt x="308679" y="32637"/>
                  </a:lnTo>
                  <a:lnTo>
                    <a:pt x="308679" y="50190"/>
                  </a:lnTo>
                  <a:lnTo>
                    <a:pt x="301936" y="54020"/>
                  </a:lnTo>
                  <a:lnTo>
                    <a:pt x="301404" y="54183"/>
                  </a:lnTo>
                  <a:lnTo>
                    <a:pt x="301404" y="57077"/>
                  </a:lnTo>
                  <a:lnTo>
                    <a:pt x="301850" y="57077"/>
                  </a:lnTo>
                  <a:lnTo>
                    <a:pt x="307567" y="56526"/>
                  </a:lnTo>
                  <a:lnTo>
                    <a:pt x="326827" y="56526"/>
                  </a:lnTo>
                  <a:lnTo>
                    <a:pt x="326727" y="53661"/>
                  </a:lnTo>
                  <a:lnTo>
                    <a:pt x="324270" y="53337"/>
                  </a:lnTo>
                  <a:lnTo>
                    <a:pt x="322936" y="53204"/>
                  </a:lnTo>
                  <a:lnTo>
                    <a:pt x="322110" y="53070"/>
                  </a:lnTo>
                  <a:lnTo>
                    <a:pt x="321950" y="53070"/>
                  </a:lnTo>
                  <a:lnTo>
                    <a:pt x="319858" y="52627"/>
                  </a:lnTo>
                  <a:lnTo>
                    <a:pt x="319933" y="9913"/>
                  </a:lnTo>
                  <a:lnTo>
                    <a:pt x="319770" y="9913"/>
                  </a:lnTo>
                  <a:lnTo>
                    <a:pt x="320815" y="9499"/>
                  </a:lnTo>
                  <a:lnTo>
                    <a:pt x="321945" y="9157"/>
                  </a:lnTo>
                  <a:lnTo>
                    <a:pt x="324680" y="8495"/>
                  </a:lnTo>
                  <a:lnTo>
                    <a:pt x="327007" y="7757"/>
                  </a:lnTo>
                  <a:lnTo>
                    <a:pt x="327037" y="5184"/>
                  </a:lnTo>
                  <a:lnTo>
                    <a:pt x="313099" y="5184"/>
                  </a:lnTo>
                  <a:lnTo>
                    <a:pt x="304105" y="4809"/>
                  </a:lnTo>
                  <a:close/>
                </a:path>
                <a:path w="661035" h="68579">
                  <a:moveTo>
                    <a:pt x="326827" y="56526"/>
                  </a:moveTo>
                  <a:lnTo>
                    <a:pt x="318648" y="56526"/>
                  </a:lnTo>
                  <a:lnTo>
                    <a:pt x="324056" y="57077"/>
                  </a:lnTo>
                  <a:lnTo>
                    <a:pt x="326846" y="57077"/>
                  </a:lnTo>
                  <a:lnTo>
                    <a:pt x="326827" y="56526"/>
                  </a:lnTo>
                  <a:close/>
                </a:path>
                <a:path w="661035" h="68579">
                  <a:moveTo>
                    <a:pt x="327042" y="4809"/>
                  </a:moveTo>
                  <a:lnTo>
                    <a:pt x="325300" y="4809"/>
                  </a:lnTo>
                  <a:lnTo>
                    <a:pt x="319465" y="5184"/>
                  </a:lnTo>
                  <a:lnTo>
                    <a:pt x="327037" y="5184"/>
                  </a:lnTo>
                  <a:lnTo>
                    <a:pt x="327042" y="4809"/>
                  </a:lnTo>
                  <a:close/>
                </a:path>
                <a:path w="661035" h="68579">
                  <a:moveTo>
                    <a:pt x="336997" y="45686"/>
                  </a:moveTo>
                  <a:lnTo>
                    <a:pt x="334996" y="45686"/>
                  </a:lnTo>
                  <a:lnTo>
                    <a:pt x="334322" y="45824"/>
                  </a:lnTo>
                  <a:lnTo>
                    <a:pt x="334430" y="47166"/>
                  </a:lnTo>
                  <a:lnTo>
                    <a:pt x="334574" y="48422"/>
                  </a:lnTo>
                  <a:lnTo>
                    <a:pt x="334943" y="51220"/>
                  </a:lnTo>
                  <a:lnTo>
                    <a:pt x="335012" y="51746"/>
                  </a:lnTo>
                  <a:lnTo>
                    <a:pt x="335138" y="52807"/>
                  </a:lnTo>
                  <a:lnTo>
                    <a:pt x="335247" y="53726"/>
                  </a:lnTo>
                  <a:lnTo>
                    <a:pt x="335281" y="54564"/>
                  </a:lnTo>
                  <a:lnTo>
                    <a:pt x="335580" y="55107"/>
                  </a:lnTo>
                  <a:lnTo>
                    <a:pt x="335665" y="55274"/>
                  </a:lnTo>
                  <a:lnTo>
                    <a:pt x="335877" y="55468"/>
                  </a:lnTo>
                  <a:lnTo>
                    <a:pt x="347116" y="57999"/>
                  </a:lnTo>
                  <a:lnTo>
                    <a:pt x="352207" y="57999"/>
                  </a:lnTo>
                  <a:lnTo>
                    <a:pt x="355630" y="56962"/>
                  </a:lnTo>
                  <a:lnTo>
                    <a:pt x="357726" y="55107"/>
                  </a:lnTo>
                  <a:lnTo>
                    <a:pt x="347154" y="55107"/>
                  </a:lnTo>
                  <a:lnTo>
                    <a:pt x="344503" y="54169"/>
                  </a:lnTo>
                  <a:lnTo>
                    <a:pt x="337295" y="46022"/>
                  </a:lnTo>
                  <a:lnTo>
                    <a:pt x="337119" y="45824"/>
                  </a:lnTo>
                  <a:lnTo>
                    <a:pt x="336997" y="45686"/>
                  </a:lnTo>
                  <a:close/>
                </a:path>
                <a:path w="661035" h="68579">
                  <a:moveTo>
                    <a:pt x="349287" y="22952"/>
                  </a:moveTo>
                  <a:lnTo>
                    <a:pt x="344950" y="22952"/>
                  </a:lnTo>
                  <a:lnTo>
                    <a:pt x="343264" y="23258"/>
                  </a:lnTo>
                  <a:lnTo>
                    <a:pt x="340129" y="24494"/>
                  </a:lnTo>
                  <a:lnTo>
                    <a:pt x="338959" y="25173"/>
                  </a:lnTo>
                  <a:lnTo>
                    <a:pt x="338181" y="25927"/>
                  </a:lnTo>
                  <a:lnTo>
                    <a:pt x="337109" y="26916"/>
                  </a:lnTo>
                  <a:lnTo>
                    <a:pt x="336277" y="28065"/>
                  </a:lnTo>
                  <a:lnTo>
                    <a:pt x="335100" y="30660"/>
                  </a:lnTo>
                  <a:lnTo>
                    <a:pt x="334808" y="32449"/>
                  </a:lnTo>
                  <a:lnTo>
                    <a:pt x="334815" y="35491"/>
                  </a:lnTo>
                  <a:lnTo>
                    <a:pt x="349010" y="45204"/>
                  </a:lnTo>
                  <a:lnTo>
                    <a:pt x="350695" y="45686"/>
                  </a:lnTo>
                  <a:lnTo>
                    <a:pt x="352728" y="46572"/>
                  </a:lnTo>
                  <a:lnTo>
                    <a:pt x="353643" y="47166"/>
                  </a:lnTo>
                  <a:lnTo>
                    <a:pt x="354569" y="48422"/>
                  </a:lnTo>
                  <a:lnTo>
                    <a:pt x="354781" y="49103"/>
                  </a:lnTo>
                  <a:lnTo>
                    <a:pt x="354781" y="51220"/>
                  </a:lnTo>
                  <a:lnTo>
                    <a:pt x="354180" y="52393"/>
                  </a:lnTo>
                  <a:lnTo>
                    <a:pt x="351767" y="54564"/>
                  </a:lnTo>
                  <a:lnTo>
                    <a:pt x="350317" y="55107"/>
                  </a:lnTo>
                  <a:lnTo>
                    <a:pt x="357726" y="55107"/>
                  </a:lnTo>
                  <a:lnTo>
                    <a:pt x="360324" y="52807"/>
                  </a:lnTo>
                  <a:lnTo>
                    <a:pt x="361495" y="50215"/>
                  </a:lnTo>
                  <a:lnTo>
                    <a:pt x="361495" y="45204"/>
                  </a:lnTo>
                  <a:lnTo>
                    <a:pt x="344852" y="35010"/>
                  </a:lnTo>
                  <a:lnTo>
                    <a:pt x="343217" y="34300"/>
                  </a:lnTo>
                  <a:lnTo>
                    <a:pt x="342278" y="33360"/>
                  </a:lnTo>
                  <a:lnTo>
                    <a:pt x="341316" y="32449"/>
                  </a:lnTo>
                  <a:lnTo>
                    <a:pt x="340835" y="31553"/>
                  </a:lnTo>
                  <a:lnTo>
                    <a:pt x="340835" y="29329"/>
                  </a:lnTo>
                  <a:lnTo>
                    <a:pt x="341266" y="28331"/>
                  </a:lnTo>
                  <a:lnTo>
                    <a:pt x="341532" y="28065"/>
                  </a:lnTo>
                  <a:lnTo>
                    <a:pt x="343459" y="26419"/>
                  </a:lnTo>
                  <a:lnTo>
                    <a:pt x="344902" y="25927"/>
                  </a:lnTo>
                  <a:lnTo>
                    <a:pt x="358561" y="25927"/>
                  </a:lnTo>
                  <a:lnTo>
                    <a:pt x="358517" y="25656"/>
                  </a:lnTo>
                  <a:lnTo>
                    <a:pt x="351526" y="23125"/>
                  </a:lnTo>
                  <a:lnTo>
                    <a:pt x="349287" y="22952"/>
                  </a:lnTo>
                  <a:close/>
                </a:path>
                <a:path w="661035" h="68579">
                  <a:moveTo>
                    <a:pt x="358561" y="25927"/>
                  </a:moveTo>
                  <a:lnTo>
                    <a:pt x="348757" y="25927"/>
                  </a:lnTo>
                  <a:lnTo>
                    <a:pt x="350255" y="26419"/>
                  </a:lnTo>
                  <a:lnTo>
                    <a:pt x="352901" y="28331"/>
                  </a:lnTo>
                  <a:lnTo>
                    <a:pt x="354216" y="30012"/>
                  </a:lnTo>
                  <a:lnTo>
                    <a:pt x="356227" y="33709"/>
                  </a:lnTo>
                  <a:lnTo>
                    <a:pt x="356472" y="34084"/>
                  </a:lnTo>
                  <a:lnTo>
                    <a:pt x="358587" y="34084"/>
                  </a:lnTo>
                  <a:lnTo>
                    <a:pt x="359363" y="33842"/>
                  </a:lnTo>
                  <a:lnTo>
                    <a:pt x="359339" y="31553"/>
                  </a:lnTo>
                  <a:lnTo>
                    <a:pt x="358744" y="27075"/>
                  </a:lnTo>
                  <a:lnTo>
                    <a:pt x="358639" y="26419"/>
                  </a:lnTo>
                  <a:lnTo>
                    <a:pt x="358561" y="25927"/>
                  </a:lnTo>
                  <a:close/>
                </a:path>
                <a:path w="661035" h="68579">
                  <a:moveTo>
                    <a:pt x="392293" y="22830"/>
                  </a:moveTo>
                  <a:lnTo>
                    <a:pt x="384120" y="22830"/>
                  </a:lnTo>
                  <a:lnTo>
                    <a:pt x="381936" y="23103"/>
                  </a:lnTo>
                  <a:lnTo>
                    <a:pt x="368007" y="43451"/>
                  </a:lnTo>
                  <a:lnTo>
                    <a:pt x="368492" y="45769"/>
                  </a:lnTo>
                  <a:lnTo>
                    <a:pt x="368556" y="46075"/>
                  </a:lnTo>
                  <a:lnTo>
                    <a:pt x="382554" y="57999"/>
                  </a:lnTo>
                  <a:lnTo>
                    <a:pt x="390460" y="57999"/>
                  </a:lnTo>
                  <a:lnTo>
                    <a:pt x="393729" y="57210"/>
                  </a:lnTo>
                  <a:lnTo>
                    <a:pt x="397262" y="55227"/>
                  </a:lnTo>
                  <a:lnTo>
                    <a:pt x="385100" y="55227"/>
                  </a:lnTo>
                  <a:lnTo>
                    <a:pt x="383700" y="54907"/>
                  </a:lnTo>
                  <a:lnTo>
                    <a:pt x="378069" y="33842"/>
                  </a:lnTo>
                  <a:lnTo>
                    <a:pt x="378668" y="31344"/>
                  </a:lnTo>
                  <a:lnTo>
                    <a:pt x="378720" y="31125"/>
                  </a:lnTo>
                  <a:lnTo>
                    <a:pt x="384312" y="25562"/>
                  </a:lnTo>
                  <a:lnTo>
                    <a:pt x="397694" y="25562"/>
                  </a:lnTo>
                  <a:lnTo>
                    <a:pt x="396663" y="24479"/>
                  </a:lnTo>
                  <a:lnTo>
                    <a:pt x="392293" y="22830"/>
                  </a:lnTo>
                  <a:close/>
                </a:path>
                <a:path w="661035" h="68579">
                  <a:moveTo>
                    <a:pt x="397694" y="25562"/>
                  </a:moveTo>
                  <a:lnTo>
                    <a:pt x="388998" y="25562"/>
                  </a:lnTo>
                  <a:lnTo>
                    <a:pt x="391116" y="26574"/>
                  </a:lnTo>
                  <a:lnTo>
                    <a:pt x="394334" y="30620"/>
                  </a:lnTo>
                  <a:lnTo>
                    <a:pt x="395083" y="33842"/>
                  </a:lnTo>
                  <a:lnTo>
                    <a:pt x="394997" y="45006"/>
                  </a:lnTo>
                  <a:lnTo>
                    <a:pt x="394879" y="46075"/>
                  </a:lnTo>
                  <a:lnTo>
                    <a:pt x="393984" y="50164"/>
                  </a:lnTo>
                  <a:lnTo>
                    <a:pt x="393023" y="52109"/>
                  </a:lnTo>
                  <a:lnTo>
                    <a:pt x="390345" y="54604"/>
                  </a:lnTo>
                  <a:lnTo>
                    <a:pt x="388692" y="55227"/>
                  </a:lnTo>
                  <a:lnTo>
                    <a:pt x="397262" y="55227"/>
                  </a:lnTo>
                  <a:lnTo>
                    <a:pt x="404908" y="37688"/>
                  </a:lnTo>
                  <a:lnTo>
                    <a:pt x="404482" y="35661"/>
                  </a:lnTo>
                  <a:lnTo>
                    <a:pt x="402797" y="31344"/>
                  </a:lnTo>
                  <a:lnTo>
                    <a:pt x="401516" y="29437"/>
                  </a:lnTo>
                  <a:lnTo>
                    <a:pt x="399799" y="27773"/>
                  </a:lnTo>
                  <a:lnTo>
                    <a:pt x="397694" y="25562"/>
                  </a:lnTo>
                  <a:close/>
                </a:path>
                <a:path w="661035" h="68579">
                  <a:moveTo>
                    <a:pt x="422914" y="4060"/>
                  </a:moveTo>
                  <a:lnTo>
                    <a:pt x="420740" y="4060"/>
                  </a:lnTo>
                  <a:lnTo>
                    <a:pt x="419538" y="4942"/>
                  </a:lnTo>
                  <a:lnTo>
                    <a:pt x="417796" y="5806"/>
                  </a:lnTo>
                  <a:lnTo>
                    <a:pt x="413234" y="7498"/>
                  </a:lnTo>
                  <a:lnTo>
                    <a:pt x="411038" y="8041"/>
                  </a:lnTo>
                  <a:lnTo>
                    <a:pt x="408921" y="8279"/>
                  </a:lnTo>
                  <a:lnTo>
                    <a:pt x="408964" y="10490"/>
                  </a:lnTo>
                  <a:lnTo>
                    <a:pt x="409814" y="10692"/>
                  </a:lnTo>
                  <a:lnTo>
                    <a:pt x="411844" y="10692"/>
                  </a:lnTo>
                  <a:lnTo>
                    <a:pt x="412845" y="10972"/>
                  </a:lnTo>
                  <a:lnTo>
                    <a:pt x="414472" y="51583"/>
                  </a:lnTo>
                  <a:lnTo>
                    <a:pt x="414326" y="52362"/>
                  </a:lnTo>
                  <a:lnTo>
                    <a:pt x="414205" y="53005"/>
                  </a:lnTo>
                  <a:lnTo>
                    <a:pt x="413399" y="54049"/>
                  </a:lnTo>
                  <a:lnTo>
                    <a:pt x="412337" y="54330"/>
                  </a:lnTo>
                  <a:lnTo>
                    <a:pt x="409050" y="54705"/>
                  </a:lnTo>
                  <a:lnTo>
                    <a:pt x="409363" y="54705"/>
                  </a:lnTo>
                  <a:lnTo>
                    <a:pt x="408748" y="54907"/>
                  </a:lnTo>
                  <a:lnTo>
                    <a:pt x="408158" y="55309"/>
                  </a:lnTo>
                  <a:lnTo>
                    <a:pt x="408328" y="57196"/>
                  </a:lnTo>
                  <a:lnTo>
                    <a:pt x="429226" y="57196"/>
                  </a:lnTo>
                  <a:lnTo>
                    <a:pt x="429102" y="54705"/>
                  </a:lnTo>
                  <a:lnTo>
                    <a:pt x="427443" y="54489"/>
                  </a:lnTo>
                  <a:lnTo>
                    <a:pt x="426000" y="54330"/>
                  </a:lnTo>
                  <a:lnTo>
                    <a:pt x="425069" y="54330"/>
                  </a:lnTo>
                  <a:lnTo>
                    <a:pt x="424165" y="54049"/>
                  </a:lnTo>
                  <a:lnTo>
                    <a:pt x="423718" y="53661"/>
                  </a:lnTo>
                  <a:lnTo>
                    <a:pt x="423339" y="53178"/>
                  </a:lnTo>
                  <a:lnTo>
                    <a:pt x="423155" y="52362"/>
                  </a:lnTo>
                  <a:lnTo>
                    <a:pt x="423036" y="12581"/>
                  </a:lnTo>
                  <a:lnTo>
                    <a:pt x="422914" y="4060"/>
                  </a:lnTo>
                  <a:close/>
                </a:path>
                <a:path w="661035" h="68579">
                  <a:moveTo>
                    <a:pt x="456607" y="22830"/>
                  </a:moveTo>
                  <a:lnTo>
                    <a:pt x="448434" y="22830"/>
                  </a:lnTo>
                  <a:lnTo>
                    <a:pt x="446242" y="23103"/>
                  </a:lnTo>
                  <a:lnTo>
                    <a:pt x="432508" y="36939"/>
                  </a:lnTo>
                  <a:lnTo>
                    <a:pt x="432387" y="37688"/>
                  </a:lnTo>
                  <a:lnTo>
                    <a:pt x="432318" y="43451"/>
                  </a:lnTo>
                  <a:lnTo>
                    <a:pt x="432806" y="45769"/>
                  </a:lnTo>
                  <a:lnTo>
                    <a:pt x="432870" y="46075"/>
                  </a:lnTo>
                  <a:lnTo>
                    <a:pt x="446869" y="57999"/>
                  </a:lnTo>
                  <a:lnTo>
                    <a:pt x="454770" y="57999"/>
                  </a:lnTo>
                  <a:lnTo>
                    <a:pt x="458043" y="57210"/>
                  </a:lnTo>
                  <a:lnTo>
                    <a:pt x="461574" y="55227"/>
                  </a:lnTo>
                  <a:lnTo>
                    <a:pt x="449414" y="55227"/>
                  </a:lnTo>
                  <a:lnTo>
                    <a:pt x="448006" y="54907"/>
                  </a:lnTo>
                  <a:lnTo>
                    <a:pt x="442383" y="33842"/>
                  </a:lnTo>
                  <a:lnTo>
                    <a:pt x="442977" y="31344"/>
                  </a:lnTo>
                  <a:lnTo>
                    <a:pt x="443029" y="31125"/>
                  </a:lnTo>
                  <a:lnTo>
                    <a:pt x="443149" y="30620"/>
                  </a:lnTo>
                  <a:lnTo>
                    <a:pt x="443262" y="30145"/>
                  </a:lnTo>
                  <a:lnTo>
                    <a:pt x="444212" y="28446"/>
                  </a:lnTo>
                  <a:lnTo>
                    <a:pt x="446916" y="26139"/>
                  </a:lnTo>
                  <a:lnTo>
                    <a:pt x="448625" y="25562"/>
                  </a:lnTo>
                  <a:lnTo>
                    <a:pt x="462007" y="25562"/>
                  </a:lnTo>
                  <a:lnTo>
                    <a:pt x="460977" y="24479"/>
                  </a:lnTo>
                  <a:lnTo>
                    <a:pt x="456607" y="22830"/>
                  </a:lnTo>
                  <a:close/>
                </a:path>
                <a:path w="661035" h="68579">
                  <a:moveTo>
                    <a:pt x="462007" y="25562"/>
                  </a:moveTo>
                  <a:lnTo>
                    <a:pt x="453312" y="25562"/>
                  </a:lnTo>
                  <a:lnTo>
                    <a:pt x="455430" y="26574"/>
                  </a:lnTo>
                  <a:lnTo>
                    <a:pt x="458644" y="30620"/>
                  </a:lnTo>
                  <a:lnTo>
                    <a:pt x="459396" y="33842"/>
                  </a:lnTo>
                  <a:lnTo>
                    <a:pt x="459311" y="45006"/>
                  </a:lnTo>
                  <a:lnTo>
                    <a:pt x="459193" y="46075"/>
                  </a:lnTo>
                  <a:lnTo>
                    <a:pt x="458295" y="50164"/>
                  </a:lnTo>
                  <a:lnTo>
                    <a:pt x="457333" y="52109"/>
                  </a:lnTo>
                  <a:lnTo>
                    <a:pt x="454655" y="54604"/>
                  </a:lnTo>
                  <a:lnTo>
                    <a:pt x="453006" y="55227"/>
                  </a:lnTo>
                  <a:lnTo>
                    <a:pt x="461574" y="55227"/>
                  </a:lnTo>
                  <a:lnTo>
                    <a:pt x="469218" y="37688"/>
                  </a:lnTo>
                  <a:lnTo>
                    <a:pt x="468793" y="35661"/>
                  </a:lnTo>
                  <a:lnTo>
                    <a:pt x="467109" y="31344"/>
                  </a:lnTo>
                  <a:lnTo>
                    <a:pt x="465830" y="29437"/>
                  </a:lnTo>
                  <a:lnTo>
                    <a:pt x="464109" y="27773"/>
                  </a:lnTo>
                  <a:lnTo>
                    <a:pt x="462007" y="25562"/>
                  </a:lnTo>
                  <a:close/>
                </a:path>
                <a:path w="661035" h="68579">
                  <a:moveTo>
                    <a:pt x="544411" y="42162"/>
                  </a:moveTo>
                  <a:lnTo>
                    <a:pt x="540902" y="42162"/>
                  </a:lnTo>
                  <a:lnTo>
                    <a:pt x="540227" y="44175"/>
                  </a:lnTo>
                  <a:lnTo>
                    <a:pt x="539584" y="45726"/>
                  </a:lnTo>
                  <a:lnTo>
                    <a:pt x="538432" y="47605"/>
                  </a:lnTo>
                  <a:lnTo>
                    <a:pt x="537548" y="48596"/>
                  </a:lnTo>
                  <a:lnTo>
                    <a:pt x="536776" y="49279"/>
                  </a:lnTo>
                  <a:lnTo>
                    <a:pt x="536213" y="50029"/>
                  </a:lnTo>
                  <a:lnTo>
                    <a:pt x="535004" y="50777"/>
                  </a:lnTo>
                  <a:lnTo>
                    <a:pt x="531543" y="52174"/>
                  </a:lnTo>
                  <a:lnTo>
                    <a:pt x="533041" y="52174"/>
                  </a:lnTo>
                  <a:lnTo>
                    <a:pt x="527304" y="53016"/>
                  </a:lnTo>
                  <a:lnTo>
                    <a:pt x="497855" y="53016"/>
                  </a:lnTo>
                  <a:lnTo>
                    <a:pt x="496207" y="53265"/>
                  </a:lnTo>
                  <a:lnTo>
                    <a:pt x="495041" y="53502"/>
                  </a:lnTo>
                  <a:lnTo>
                    <a:pt x="494205" y="53740"/>
                  </a:lnTo>
                  <a:lnTo>
                    <a:pt x="494021" y="54251"/>
                  </a:lnTo>
                  <a:lnTo>
                    <a:pt x="494007" y="57048"/>
                  </a:lnTo>
                  <a:lnTo>
                    <a:pt x="494742" y="57048"/>
                  </a:lnTo>
                  <a:lnTo>
                    <a:pt x="500032" y="56634"/>
                  </a:lnTo>
                  <a:lnTo>
                    <a:pt x="501580" y="56634"/>
                  </a:lnTo>
                  <a:lnTo>
                    <a:pt x="509781" y="56393"/>
                  </a:lnTo>
                  <a:lnTo>
                    <a:pt x="543333" y="56393"/>
                  </a:lnTo>
                  <a:lnTo>
                    <a:pt x="543496" y="55349"/>
                  </a:lnTo>
                  <a:lnTo>
                    <a:pt x="543606" y="54251"/>
                  </a:lnTo>
                  <a:lnTo>
                    <a:pt x="543729" y="53016"/>
                  </a:lnTo>
                  <a:lnTo>
                    <a:pt x="543813" y="52174"/>
                  </a:lnTo>
                  <a:lnTo>
                    <a:pt x="543905" y="51249"/>
                  </a:lnTo>
                  <a:lnTo>
                    <a:pt x="544027" y="50029"/>
                  </a:lnTo>
                  <a:lnTo>
                    <a:pt x="544101" y="49279"/>
                  </a:lnTo>
                  <a:lnTo>
                    <a:pt x="544170" y="48596"/>
                  </a:lnTo>
                  <a:lnTo>
                    <a:pt x="544375" y="45726"/>
                  </a:lnTo>
                  <a:lnTo>
                    <a:pt x="544411" y="42162"/>
                  </a:lnTo>
                  <a:close/>
                </a:path>
                <a:path w="661035" h="68579">
                  <a:moveTo>
                    <a:pt x="543333" y="56393"/>
                  </a:moveTo>
                  <a:lnTo>
                    <a:pt x="521341" y="56393"/>
                  </a:lnTo>
                  <a:lnTo>
                    <a:pt x="528015" y="56634"/>
                  </a:lnTo>
                  <a:lnTo>
                    <a:pt x="530795" y="56634"/>
                  </a:lnTo>
                  <a:lnTo>
                    <a:pt x="536544" y="57048"/>
                  </a:lnTo>
                  <a:lnTo>
                    <a:pt x="543082" y="57048"/>
                  </a:lnTo>
                  <a:lnTo>
                    <a:pt x="543265" y="56634"/>
                  </a:lnTo>
                  <a:lnTo>
                    <a:pt x="543333" y="56393"/>
                  </a:lnTo>
                  <a:close/>
                </a:path>
                <a:path w="661035" h="68579">
                  <a:moveTo>
                    <a:pt x="513530" y="52174"/>
                  </a:moveTo>
                  <a:lnTo>
                    <a:pt x="503398" y="52174"/>
                  </a:lnTo>
                  <a:lnTo>
                    <a:pt x="500085" y="53016"/>
                  </a:lnTo>
                  <a:lnTo>
                    <a:pt x="514498" y="53016"/>
                  </a:lnTo>
                  <a:lnTo>
                    <a:pt x="513530" y="52174"/>
                  </a:lnTo>
                  <a:close/>
                </a:path>
                <a:path w="661035" h="68579">
                  <a:moveTo>
                    <a:pt x="522149" y="4986"/>
                  </a:moveTo>
                  <a:lnTo>
                    <a:pt x="494851" y="4986"/>
                  </a:lnTo>
                  <a:lnTo>
                    <a:pt x="494894" y="7556"/>
                  </a:lnTo>
                  <a:lnTo>
                    <a:pt x="495033" y="7556"/>
                  </a:lnTo>
                  <a:lnTo>
                    <a:pt x="495263" y="7757"/>
                  </a:lnTo>
                  <a:lnTo>
                    <a:pt x="496019" y="8067"/>
                  </a:lnTo>
                  <a:lnTo>
                    <a:pt x="497398" y="8387"/>
                  </a:lnTo>
                  <a:lnTo>
                    <a:pt x="498000" y="8575"/>
                  </a:lnTo>
                  <a:lnTo>
                    <a:pt x="500451" y="9525"/>
                  </a:lnTo>
                  <a:lnTo>
                    <a:pt x="501564" y="9874"/>
                  </a:lnTo>
                  <a:lnTo>
                    <a:pt x="502334" y="10231"/>
                  </a:lnTo>
                  <a:lnTo>
                    <a:pt x="502684" y="10792"/>
                  </a:lnTo>
                  <a:lnTo>
                    <a:pt x="502760" y="11454"/>
                  </a:lnTo>
                  <a:lnTo>
                    <a:pt x="502863" y="12340"/>
                  </a:lnTo>
                  <a:lnTo>
                    <a:pt x="503051" y="15152"/>
                  </a:lnTo>
                  <a:lnTo>
                    <a:pt x="503010" y="19773"/>
                  </a:lnTo>
                  <a:lnTo>
                    <a:pt x="502866" y="27787"/>
                  </a:lnTo>
                  <a:lnTo>
                    <a:pt x="502797" y="42162"/>
                  </a:lnTo>
                  <a:lnTo>
                    <a:pt x="502704" y="44175"/>
                  </a:lnTo>
                  <a:lnTo>
                    <a:pt x="502647" y="51530"/>
                  </a:lnTo>
                  <a:lnTo>
                    <a:pt x="502492" y="52174"/>
                  </a:lnTo>
                  <a:lnTo>
                    <a:pt x="513861" y="52174"/>
                  </a:lnTo>
                  <a:lnTo>
                    <a:pt x="513957" y="40192"/>
                  </a:lnTo>
                  <a:lnTo>
                    <a:pt x="514026" y="32198"/>
                  </a:lnTo>
                  <a:lnTo>
                    <a:pt x="514142" y="27787"/>
                  </a:lnTo>
                  <a:lnTo>
                    <a:pt x="514224" y="11454"/>
                  </a:lnTo>
                  <a:lnTo>
                    <a:pt x="514316" y="10231"/>
                  </a:lnTo>
                  <a:lnTo>
                    <a:pt x="522411" y="8067"/>
                  </a:lnTo>
                  <a:lnTo>
                    <a:pt x="521781" y="8067"/>
                  </a:lnTo>
                  <a:lnTo>
                    <a:pt x="522238" y="7556"/>
                  </a:lnTo>
                  <a:lnTo>
                    <a:pt x="522277" y="5158"/>
                  </a:lnTo>
                  <a:lnTo>
                    <a:pt x="522149" y="4986"/>
                  </a:lnTo>
                  <a:close/>
                </a:path>
                <a:path w="661035" h="68579">
                  <a:moveTo>
                    <a:pt x="579219" y="4128"/>
                  </a:moveTo>
                  <a:lnTo>
                    <a:pt x="573136" y="4128"/>
                  </a:lnTo>
                  <a:lnTo>
                    <a:pt x="569564" y="4754"/>
                  </a:lnTo>
                  <a:lnTo>
                    <a:pt x="548432" y="27694"/>
                  </a:lnTo>
                  <a:lnTo>
                    <a:pt x="548506" y="35571"/>
                  </a:lnTo>
                  <a:lnTo>
                    <a:pt x="548611" y="36175"/>
                  </a:lnTo>
                  <a:lnTo>
                    <a:pt x="548702" y="36697"/>
                  </a:lnTo>
                  <a:lnTo>
                    <a:pt x="548824" y="37404"/>
                  </a:lnTo>
                  <a:lnTo>
                    <a:pt x="573395" y="58042"/>
                  </a:lnTo>
                  <a:lnTo>
                    <a:pt x="582178" y="58042"/>
                  </a:lnTo>
                  <a:lnTo>
                    <a:pt x="586718" y="57566"/>
                  </a:lnTo>
                  <a:lnTo>
                    <a:pt x="594161" y="55749"/>
                  </a:lnTo>
                  <a:lnTo>
                    <a:pt x="596842" y="54813"/>
                  </a:lnTo>
                  <a:lnTo>
                    <a:pt x="597308" y="54344"/>
                  </a:lnTo>
                  <a:lnTo>
                    <a:pt x="574788" y="54344"/>
                  </a:lnTo>
                  <a:lnTo>
                    <a:pt x="571980" y="53445"/>
                  </a:lnTo>
                  <a:lnTo>
                    <a:pt x="571798" y="53445"/>
                  </a:lnTo>
                  <a:lnTo>
                    <a:pt x="566356" y="49352"/>
                  </a:lnTo>
                  <a:lnTo>
                    <a:pt x="561316" y="37404"/>
                  </a:lnTo>
                  <a:lnTo>
                    <a:pt x="561238" y="36978"/>
                  </a:lnTo>
                  <a:lnTo>
                    <a:pt x="561187" y="36697"/>
                  </a:lnTo>
                  <a:lnTo>
                    <a:pt x="561092" y="36175"/>
                  </a:lnTo>
                  <a:lnTo>
                    <a:pt x="561053" y="24302"/>
                  </a:lnTo>
                  <a:lnTo>
                    <a:pt x="562756" y="18331"/>
                  </a:lnTo>
                  <a:lnTo>
                    <a:pt x="569557" y="10288"/>
                  </a:lnTo>
                  <a:lnTo>
                    <a:pt x="573261" y="8402"/>
                  </a:lnTo>
                  <a:lnTo>
                    <a:pt x="596661" y="8402"/>
                  </a:lnTo>
                  <a:lnTo>
                    <a:pt x="594785" y="7274"/>
                  </a:lnTo>
                  <a:lnTo>
                    <a:pt x="592431" y="6303"/>
                  </a:lnTo>
                  <a:lnTo>
                    <a:pt x="587047" y="4754"/>
                  </a:lnTo>
                  <a:lnTo>
                    <a:pt x="587394" y="4754"/>
                  </a:lnTo>
                  <a:lnTo>
                    <a:pt x="583697" y="4262"/>
                  </a:lnTo>
                  <a:lnTo>
                    <a:pt x="580422" y="4262"/>
                  </a:lnTo>
                  <a:lnTo>
                    <a:pt x="579219" y="4128"/>
                  </a:lnTo>
                  <a:close/>
                </a:path>
                <a:path w="661035" h="68579">
                  <a:moveTo>
                    <a:pt x="603178" y="32799"/>
                  </a:moveTo>
                  <a:lnTo>
                    <a:pt x="580362" y="32799"/>
                  </a:lnTo>
                  <a:lnTo>
                    <a:pt x="580194" y="33385"/>
                  </a:lnTo>
                  <a:lnTo>
                    <a:pt x="580187" y="35318"/>
                  </a:lnTo>
                  <a:lnTo>
                    <a:pt x="580371" y="35318"/>
                  </a:lnTo>
                  <a:lnTo>
                    <a:pt x="581033" y="35571"/>
                  </a:lnTo>
                  <a:lnTo>
                    <a:pt x="585206" y="36697"/>
                  </a:lnTo>
                  <a:lnTo>
                    <a:pt x="586151" y="36978"/>
                  </a:lnTo>
                  <a:lnTo>
                    <a:pt x="586399" y="36978"/>
                  </a:lnTo>
                  <a:lnTo>
                    <a:pt x="587009" y="37404"/>
                  </a:lnTo>
                  <a:lnTo>
                    <a:pt x="587190" y="37663"/>
                  </a:lnTo>
                  <a:lnTo>
                    <a:pt x="587316" y="37928"/>
                  </a:lnTo>
                  <a:lnTo>
                    <a:pt x="587329" y="49352"/>
                  </a:lnTo>
                  <a:lnTo>
                    <a:pt x="587118" y="50817"/>
                  </a:lnTo>
                  <a:lnTo>
                    <a:pt x="587049" y="51302"/>
                  </a:lnTo>
                  <a:lnTo>
                    <a:pt x="586764" y="51944"/>
                  </a:lnTo>
                  <a:lnTo>
                    <a:pt x="585537" y="53204"/>
                  </a:lnTo>
                  <a:lnTo>
                    <a:pt x="585369" y="53204"/>
                  </a:lnTo>
                  <a:lnTo>
                    <a:pt x="584918" y="53445"/>
                  </a:lnTo>
                  <a:lnTo>
                    <a:pt x="581966" y="54114"/>
                  </a:lnTo>
                  <a:lnTo>
                    <a:pt x="580116" y="54344"/>
                  </a:lnTo>
                  <a:lnTo>
                    <a:pt x="597308" y="54344"/>
                  </a:lnTo>
                  <a:lnTo>
                    <a:pt x="597852" y="53822"/>
                  </a:lnTo>
                  <a:lnTo>
                    <a:pt x="597936" y="53445"/>
                  </a:lnTo>
                  <a:lnTo>
                    <a:pt x="598047" y="50817"/>
                  </a:lnTo>
                  <a:lnTo>
                    <a:pt x="598152" y="48891"/>
                  </a:lnTo>
                  <a:lnTo>
                    <a:pt x="598218" y="44697"/>
                  </a:lnTo>
                  <a:lnTo>
                    <a:pt x="598310" y="38385"/>
                  </a:lnTo>
                  <a:lnTo>
                    <a:pt x="598396" y="37928"/>
                  </a:lnTo>
                  <a:lnTo>
                    <a:pt x="598513" y="37663"/>
                  </a:lnTo>
                  <a:lnTo>
                    <a:pt x="598735" y="37404"/>
                  </a:lnTo>
                  <a:lnTo>
                    <a:pt x="598538" y="37404"/>
                  </a:lnTo>
                  <a:lnTo>
                    <a:pt x="599505" y="36978"/>
                  </a:lnTo>
                  <a:lnTo>
                    <a:pt x="601701" y="36175"/>
                  </a:lnTo>
                  <a:lnTo>
                    <a:pt x="602196" y="35960"/>
                  </a:lnTo>
                  <a:lnTo>
                    <a:pt x="602932" y="35571"/>
                  </a:lnTo>
                  <a:lnTo>
                    <a:pt x="603061" y="35318"/>
                  </a:lnTo>
                  <a:lnTo>
                    <a:pt x="603178" y="32799"/>
                  </a:lnTo>
                  <a:close/>
                </a:path>
                <a:path w="661035" h="68579">
                  <a:moveTo>
                    <a:pt x="596661" y="8402"/>
                  </a:moveTo>
                  <a:lnTo>
                    <a:pt x="580959" y="8402"/>
                  </a:lnTo>
                  <a:lnTo>
                    <a:pt x="582372" y="8667"/>
                  </a:lnTo>
                  <a:lnTo>
                    <a:pt x="586603" y="10490"/>
                  </a:lnTo>
                  <a:lnTo>
                    <a:pt x="588597" y="11764"/>
                  </a:lnTo>
                  <a:lnTo>
                    <a:pt x="591005" y="14100"/>
                  </a:lnTo>
                  <a:lnTo>
                    <a:pt x="592413" y="16037"/>
                  </a:lnTo>
                  <a:lnTo>
                    <a:pt x="594454" y="19173"/>
                  </a:lnTo>
                  <a:lnTo>
                    <a:pt x="595830" y="19493"/>
                  </a:lnTo>
                  <a:lnTo>
                    <a:pt x="597389" y="19493"/>
                  </a:lnTo>
                  <a:lnTo>
                    <a:pt x="597422" y="14100"/>
                  </a:lnTo>
                  <a:lnTo>
                    <a:pt x="597177" y="11764"/>
                  </a:lnTo>
                  <a:lnTo>
                    <a:pt x="597068" y="10713"/>
                  </a:lnTo>
                  <a:lnTo>
                    <a:pt x="597008" y="10288"/>
                  </a:lnTo>
                  <a:lnTo>
                    <a:pt x="596885" y="9413"/>
                  </a:lnTo>
                  <a:lnTo>
                    <a:pt x="596852" y="9175"/>
                  </a:lnTo>
                  <a:lnTo>
                    <a:pt x="596727" y="8667"/>
                  </a:lnTo>
                  <a:lnTo>
                    <a:pt x="596661" y="8402"/>
                  </a:lnTo>
                  <a:close/>
                </a:path>
                <a:path w="661035" h="68579">
                  <a:moveTo>
                    <a:pt x="623596" y="53779"/>
                  </a:moveTo>
                  <a:lnTo>
                    <a:pt x="605822" y="53779"/>
                  </a:lnTo>
                  <a:lnTo>
                    <a:pt x="603497" y="54305"/>
                  </a:lnTo>
                  <a:lnTo>
                    <a:pt x="603620" y="57038"/>
                  </a:lnTo>
                  <a:lnTo>
                    <a:pt x="606140" y="57038"/>
                  </a:lnTo>
                  <a:lnTo>
                    <a:pt x="609728" y="56728"/>
                  </a:lnTo>
                  <a:lnTo>
                    <a:pt x="608908" y="56728"/>
                  </a:lnTo>
                  <a:lnTo>
                    <a:pt x="611655" y="56271"/>
                  </a:lnTo>
                  <a:lnTo>
                    <a:pt x="623566" y="56271"/>
                  </a:lnTo>
                  <a:lnTo>
                    <a:pt x="623596" y="53779"/>
                  </a:lnTo>
                  <a:close/>
                </a:path>
                <a:path w="661035" h="68579">
                  <a:moveTo>
                    <a:pt x="623566" y="56271"/>
                  </a:moveTo>
                  <a:lnTo>
                    <a:pt x="611655" y="56271"/>
                  </a:lnTo>
                  <a:lnTo>
                    <a:pt x="617926" y="56728"/>
                  </a:lnTo>
                  <a:lnTo>
                    <a:pt x="623275" y="57038"/>
                  </a:lnTo>
                  <a:lnTo>
                    <a:pt x="623556" y="57038"/>
                  </a:lnTo>
                  <a:lnTo>
                    <a:pt x="623566" y="56271"/>
                  </a:lnTo>
                  <a:close/>
                </a:path>
                <a:path w="661035" h="68579">
                  <a:moveTo>
                    <a:pt x="648211" y="38707"/>
                  </a:moveTo>
                  <a:lnTo>
                    <a:pt x="636257" y="38707"/>
                  </a:lnTo>
                  <a:lnTo>
                    <a:pt x="639482" y="46709"/>
                  </a:lnTo>
                  <a:lnTo>
                    <a:pt x="640943" y="50284"/>
                  </a:lnTo>
                  <a:lnTo>
                    <a:pt x="641041" y="50525"/>
                  </a:lnTo>
                  <a:lnTo>
                    <a:pt x="641079" y="52293"/>
                  </a:lnTo>
                  <a:lnTo>
                    <a:pt x="640627" y="52721"/>
                  </a:lnTo>
                  <a:lnTo>
                    <a:pt x="639467" y="53125"/>
                  </a:lnTo>
                  <a:lnTo>
                    <a:pt x="639332" y="53125"/>
                  </a:lnTo>
                  <a:lnTo>
                    <a:pt x="638262" y="53390"/>
                  </a:lnTo>
                  <a:lnTo>
                    <a:pt x="634044" y="54305"/>
                  </a:lnTo>
                  <a:lnTo>
                    <a:pt x="633923" y="57038"/>
                  </a:lnTo>
                  <a:lnTo>
                    <a:pt x="633552" y="57038"/>
                  </a:lnTo>
                  <a:lnTo>
                    <a:pt x="642534" y="56565"/>
                  </a:lnTo>
                  <a:lnTo>
                    <a:pt x="660285" y="56565"/>
                  </a:lnTo>
                  <a:lnTo>
                    <a:pt x="660265" y="55064"/>
                  </a:lnTo>
                  <a:lnTo>
                    <a:pt x="660154" y="54305"/>
                  </a:lnTo>
                  <a:lnTo>
                    <a:pt x="660454" y="54305"/>
                  </a:lnTo>
                  <a:lnTo>
                    <a:pt x="659082" y="53779"/>
                  </a:lnTo>
                  <a:lnTo>
                    <a:pt x="657702" y="53390"/>
                  </a:lnTo>
                  <a:lnTo>
                    <a:pt x="655528" y="53125"/>
                  </a:lnTo>
                  <a:lnTo>
                    <a:pt x="654356" y="52721"/>
                  </a:lnTo>
                  <a:lnTo>
                    <a:pt x="654583" y="52721"/>
                  </a:lnTo>
                  <a:lnTo>
                    <a:pt x="654034" y="52293"/>
                  </a:lnTo>
                  <a:lnTo>
                    <a:pt x="653649" y="51702"/>
                  </a:lnTo>
                  <a:lnTo>
                    <a:pt x="652065" y="48422"/>
                  </a:lnTo>
                  <a:lnTo>
                    <a:pt x="651327" y="46709"/>
                  </a:lnTo>
                  <a:lnTo>
                    <a:pt x="650844" y="45341"/>
                  </a:lnTo>
                  <a:lnTo>
                    <a:pt x="650013" y="43102"/>
                  </a:lnTo>
                  <a:lnTo>
                    <a:pt x="649171" y="40932"/>
                  </a:lnTo>
                  <a:lnTo>
                    <a:pt x="648211" y="38707"/>
                  </a:lnTo>
                  <a:close/>
                </a:path>
                <a:path w="661035" h="68579">
                  <a:moveTo>
                    <a:pt x="660285" y="56565"/>
                  </a:moveTo>
                  <a:lnTo>
                    <a:pt x="651352" y="56565"/>
                  </a:lnTo>
                  <a:lnTo>
                    <a:pt x="657315" y="57038"/>
                  </a:lnTo>
                  <a:lnTo>
                    <a:pt x="660291" y="57038"/>
                  </a:lnTo>
                  <a:lnTo>
                    <a:pt x="660285" y="56565"/>
                  </a:lnTo>
                  <a:close/>
                </a:path>
                <a:path w="661035" h="68579">
                  <a:moveTo>
                    <a:pt x="619574" y="53390"/>
                  </a:moveTo>
                  <a:lnTo>
                    <a:pt x="607972" y="53390"/>
                  </a:lnTo>
                  <a:lnTo>
                    <a:pt x="605949" y="53779"/>
                  </a:lnTo>
                  <a:lnTo>
                    <a:pt x="621933" y="53779"/>
                  </a:lnTo>
                  <a:lnTo>
                    <a:pt x="619574" y="53390"/>
                  </a:lnTo>
                  <a:close/>
                </a:path>
                <a:path w="661035" h="68579">
                  <a:moveTo>
                    <a:pt x="618210" y="53125"/>
                  </a:moveTo>
                  <a:lnTo>
                    <a:pt x="609053" y="53125"/>
                  </a:lnTo>
                  <a:lnTo>
                    <a:pt x="608133" y="53390"/>
                  </a:lnTo>
                  <a:lnTo>
                    <a:pt x="619083" y="53390"/>
                  </a:lnTo>
                  <a:lnTo>
                    <a:pt x="618210" y="53125"/>
                  </a:lnTo>
                  <a:close/>
                </a:path>
                <a:path w="661035" h="68579">
                  <a:moveTo>
                    <a:pt x="633767" y="4060"/>
                  </a:moveTo>
                  <a:lnTo>
                    <a:pt x="629404" y="4060"/>
                  </a:lnTo>
                  <a:lnTo>
                    <a:pt x="611781" y="50284"/>
                  </a:lnTo>
                  <a:lnTo>
                    <a:pt x="611002" y="51702"/>
                  </a:lnTo>
                  <a:lnTo>
                    <a:pt x="610589" y="52293"/>
                  </a:lnTo>
                  <a:lnTo>
                    <a:pt x="609446" y="53125"/>
                  </a:lnTo>
                  <a:lnTo>
                    <a:pt x="617964" y="53125"/>
                  </a:lnTo>
                  <a:lnTo>
                    <a:pt x="616946" y="52293"/>
                  </a:lnTo>
                  <a:lnTo>
                    <a:pt x="616641" y="51702"/>
                  </a:lnTo>
                  <a:lnTo>
                    <a:pt x="616697" y="50284"/>
                  </a:lnTo>
                  <a:lnTo>
                    <a:pt x="616896" y="49532"/>
                  </a:lnTo>
                  <a:lnTo>
                    <a:pt x="619172" y="43102"/>
                  </a:lnTo>
                  <a:lnTo>
                    <a:pt x="620342" y="39955"/>
                  </a:lnTo>
                  <a:lnTo>
                    <a:pt x="620886" y="38707"/>
                  </a:lnTo>
                  <a:lnTo>
                    <a:pt x="648211" y="38707"/>
                  </a:lnTo>
                  <a:lnTo>
                    <a:pt x="647727" y="37583"/>
                  </a:lnTo>
                  <a:lnTo>
                    <a:pt x="646504" y="34527"/>
                  </a:lnTo>
                  <a:lnTo>
                    <a:pt x="622476" y="34527"/>
                  </a:lnTo>
                  <a:lnTo>
                    <a:pt x="628338" y="18931"/>
                  </a:lnTo>
                  <a:lnTo>
                    <a:pt x="640099" y="18931"/>
                  </a:lnTo>
                  <a:lnTo>
                    <a:pt x="634126" y="4784"/>
                  </a:lnTo>
                  <a:lnTo>
                    <a:pt x="633767" y="4060"/>
                  </a:lnTo>
                  <a:close/>
                </a:path>
                <a:path w="661035" h="68579">
                  <a:moveTo>
                    <a:pt x="640099" y="18931"/>
                  </a:moveTo>
                  <a:lnTo>
                    <a:pt x="628338" y="18931"/>
                  </a:lnTo>
                  <a:lnTo>
                    <a:pt x="629140" y="20591"/>
                  </a:lnTo>
                  <a:lnTo>
                    <a:pt x="630184" y="23011"/>
                  </a:lnTo>
                  <a:lnTo>
                    <a:pt x="632758" y="29361"/>
                  </a:lnTo>
                  <a:lnTo>
                    <a:pt x="633802" y="32139"/>
                  </a:lnTo>
                  <a:lnTo>
                    <a:pt x="634609" y="34527"/>
                  </a:lnTo>
                  <a:lnTo>
                    <a:pt x="646504" y="34527"/>
                  </a:lnTo>
                  <a:lnTo>
                    <a:pt x="644120" y="28262"/>
                  </a:lnTo>
                  <a:lnTo>
                    <a:pt x="642701" y="24850"/>
                  </a:lnTo>
                  <a:lnTo>
                    <a:pt x="641118" y="21343"/>
                  </a:lnTo>
                  <a:lnTo>
                    <a:pt x="640099" y="18931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 descr=""/>
          <p:cNvGrpSpPr/>
          <p:nvPr/>
        </p:nvGrpSpPr>
        <p:grpSpPr>
          <a:xfrm>
            <a:off x="5008402" y="6175476"/>
            <a:ext cx="732790" cy="104139"/>
            <a:chOff x="5008402" y="6175476"/>
            <a:chExt cx="732790" cy="104139"/>
          </a:xfrm>
        </p:grpSpPr>
        <p:sp>
          <p:nvSpPr>
            <p:cNvPr id="41" name="object 41" descr=""/>
            <p:cNvSpPr/>
            <p:nvPr/>
          </p:nvSpPr>
          <p:spPr>
            <a:xfrm>
              <a:off x="5008402" y="6175476"/>
              <a:ext cx="226060" cy="104139"/>
            </a:xfrm>
            <a:custGeom>
              <a:avLst/>
              <a:gdLst/>
              <a:ahLst/>
              <a:cxnLst/>
              <a:rect l="l" t="t" r="r" b="b"/>
              <a:pathLst>
                <a:path w="226060" h="104139">
                  <a:moveTo>
                    <a:pt x="225766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766" y="103513"/>
                  </a:lnTo>
                  <a:lnTo>
                    <a:pt x="225766" y="0"/>
                  </a:lnTo>
                  <a:close/>
                </a:path>
              </a:pathLst>
            </a:custGeom>
            <a:solidFill>
              <a:srgbClr val="A90F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5272789" y="6200077"/>
              <a:ext cx="468630" cy="54610"/>
            </a:xfrm>
            <a:custGeom>
              <a:avLst/>
              <a:gdLst/>
              <a:ahLst/>
              <a:cxnLst/>
              <a:rect l="l" t="t" r="r" b="b"/>
              <a:pathLst>
                <a:path w="468629" h="54610">
                  <a:moveTo>
                    <a:pt x="23271" y="4785"/>
                  </a:moveTo>
                  <a:lnTo>
                    <a:pt x="4190" y="4785"/>
                  </a:lnTo>
                  <a:lnTo>
                    <a:pt x="5972" y="5105"/>
                  </a:lnTo>
                  <a:lnTo>
                    <a:pt x="7075" y="5617"/>
                  </a:lnTo>
                  <a:lnTo>
                    <a:pt x="7459" y="23623"/>
                  </a:lnTo>
                  <a:lnTo>
                    <a:pt x="7275" y="28926"/>
                  </a:lnTo>
                  <a:lnTo>
                    <a:pt x="7275" y="46480"/>
                  </a:lnTo>
                  <a:lnTo>
                    <a:pt x="1418" y="50083"/>
                  </a:lnTo>
                  <a:lnTo>
                    <a:pt x="0" y="50472"/>
                  </a:lnTo>
                  <a:lnTo>
                    <a:pt x="0" y="53366"/>
                  </a:lnTo>
                  <a:lnTo>
                    <a:pt x="453" y="53366"/>
                  </a:lnTo>
                  <a:lnTo>
                    <a:pt x="6163" y="52819"/>
                  </a:lnTo>
                  <a:lnTo>
                    <a:pt x="25423" y="52819"/>
                  </a:lnTo>
                  <a:lnTo>
                    <a:pt x="25322" y="49950"/>
                  </a:lnTo>
                  <a:lnTo>
                    <a:pt x="22867" y="49630"/>
                  </a:lnTo>
                  <a:lnTo>
                    <a:pt x="21531" y="49496"/>
                  </a:lnTo>
                  <a:lnTo>
                    <a:pt x="20695" y="49359"/>
                  </a:lnTo>
                  <a:lnTo>
                    <a:pt x="20548" y="49359"/>
                  </a:lnTo>
                  <a:lnTo>
                    <a:pt x="18457" y="48917"/>
                  </a:lnTo>
                  <a:lnTo>
                    <a:pt x="18529" y="6139"/>
                  </a:lnTo>
                  <a:lnTo>
                    <a:pt x="19411" y="5792"/>
                  </a:lnTo>
                  <a:lnTo>
                    <a:pt x="20542" y="5447"/>
                  </a:lnTo>
                  <a:lnTo>
                    <a:pt x="23271" y="4785"/>
                  </a:lnTo>
                  <a:close/>
                </a:path>
                <a:path w="468629" h="54610">
                  <a:moveTo>
                    <a:pt x="25423" y="52819"/>
                  </a:moveTo>
                  <a:lnTo>
                    <a:pt x="17284" y="52819"/>
                  </a:lnTo>
                  <a:lnTo>
                    <a:pt x="22636" y="53366"/>
                  </a:lnTo>
                  <a:lnTo>
                    <a:pt x="25443" y="53366"/>
                  </a:lnTo>
                  <a:lnTo>
                    <a:pt x="25423" y="52819"/>
                  </a:lnTo>
                  <a:close/>
                </a:path>
                <a:path w="468629" h="54610">
                  <a:moveTo>
                    <a:pt x="2773" y="1102"/>
                  </a:moveTo>
                  <a:lnTo>
                    <a:pt x="205" y="1102"/>
                  </a:lnTo>
                  <a:lnTo>
                    <a:pt x="325" y="4785"/>
                  </a:lnTo>
                  <a:lnTo>
                    <a:pt x="23491" y="4785"/>
                  </a:lnTo>
                  <a:lnTo>
                    <a:pt x="25603" y="4050"/>
                  </a:lnTo>
                  <a:lnTo>
                    <a:pt x="25637" y="1477"/>
                  </a:lnTo>
                  <a:lnTo>
                    <a:pt x="11696" y="1477"/>
                  </a:lnTo>
                  <a:lnTo>
                    <a:pt x="2773" y="1102"/>
                  </a:lnTo>
                  <a:close/>
                </a:path>
                <a:path w="468629" h="54610">
                  <a:moveTo>
                    <a:pt x="25642" y="1102"/>
                  </a:moveTo>
                  <a:lnTo>
                    <a:pt x="23897" y="1102"/>
                  </a:lnTo>
                  <a:lnTo>
                    <a:pt x="18002" y="1477"/>
                  </a:lnTo>
                  <a:lnTo>
                    <a:pt x="25637" y="1477"/>
                  </a:lnTo>
                  <a:lnTo>
                    <a:pt x="25642" y="1102"/>
                  </a:lnTo>
                  <a:close/>
                </a:path>
                <a:path w="468629" h="54610">
                  <a:moveTo>
                    <a:pt x="49677" y="51076"/>
                  </a:moveTo>
                  <a:lnTo>
                    <a:pt x="30589" y="51076"/>
                  </a:lnTo>
                  <a:lnTo>
                    <a:pt x="30708" y="53529"/>
                  </a:lnTo>
                  <a:lnTo>
                    <a:pt x="49635" y="53529"/>
                  </a:lnTo>
                  <a:lnTo>
                    <a:pt x="49677" y="51076"/>
                  </a:lnTo>
                  <a:close/>
                </a:path>
                <a:path w="468629" h="54610">
                  <a:moveTo>
                    <a:pt x="73319" y="51076"/>
                  </a:moveTo>
                  <a:lnTo>
                    <a:pt x="54662" y="51076"/>
                  </a:lnTo>
                  <a:lnTo>
                    <a:pt x="54631" y="53529"/>
                  </a:lnTo>
                  <a:lnTo>
                    <a:pt x="73677" y="53529"/>
                  </a:lnTo>
                  <a:lnTo>
                    <a:pt x="73677" y="51358"/>
                  </a:lnTo>
                  <a:lnTo>
                    <a:pt x="73941" y="51358"/>
                  </a:lnTo>
                  <a:lnTo>
                    <a:pt x="73319" y="51076"/>
                  </a:lnTo>
                  <a:close/>
                </a:path>
                <a:path w="468629" h="54610">
                  <a:moveTo>
                    <a:pt x="44170" y="49551"/>
                  </a:moveTo>
                  <a:lnTo>
                    <a:pt x="41155" y="49551"/>
                  </a:lnTo>
                  <a:lnTo>
                    <a:pt x="26522" y="51076"/>
                  </a:lnTo>
                  <a:lnTo>
                    <a:pt x="48366" y="51076"/>
                  </a:lnTo>
                  <a:lnTo>
                    <a:pt x="44170" y="49551"/>
                  </a:lnTo>
                  <a:close/>
                </a:path>
                <a:path w="468629" h="54610">
                  <a:moveTo>
                    <a:pt x="70213" y="49551"/>
                  </a:moveTo>
                  <a:lnTo>
                    <a:pt x="63456" y="49551"/>
                  </a:lnTo>
                  <a:lnTo>
                    <a:pt x="53750" y="51076"/>
                  </a:lnTo>
                  <a:lnTo>
                    <a:pt x="73156" y="51076"/>
                  </a:lnTo>
                  <a:lnTo>
                    <a:pt x="70213" y="49551"/>
                  </a:lnTo>
                  <a:close/>
                </a:path>
                <a:path w="468629" h="54610">
                  <a:moveTo>
                    <a:pt x="45137" y="349"/>
                  </a:moveTo>
                  <a:lnTo>
                    <a:pt x="43346" y="349"/>
                  </a:lnTo>
                  <a:lnTo>
                    <a:pt x="42484" y="723"/>
                  </a:lnTo>
                  <a:lnTo>
                    <a:pt x="41288" y="1141"/>
                  </a:lnTo>
                  <a:lnTo>
                    <a:pt x="39952" y="1516"/>
                  </a:lnTo>
                  <a:lnTo>
                    <a:pt x="35100" y="2805"/>
                  </a:lnTo>
                  <a:lnTo>
                    <a:pt x="32158" y="3622"/>
                  </a:lnTo>
                  <a:lnTo>
                    <a:pt x="31111" y="3967"/>
                  </a:lnTo>
                  <a:lnTo>
                    <a:pt x="31068" y="6059"/>
                  </a:lnTo>
                  <a:lnTo>
                    <a:pt x="32706" y="6247"/>
                  </a:lnTo>
                  <a:lnTo>
                    <a:pt x="33771" y="6423"/>
                  </a:lnTo>
                  <a:lnTo>
                    <a:pt x="36320" y="10077"/>
                  </a:lnTo>
                  <a:lnTo>
                    <a:pt x="36262" y="38333"/>
                  </a:lnTo>
                  <a:lnTo>
                    <a:pt x="36130" y="47336"/>
                  </a:lnTo>
                  <a:lnTo>
                    <a:pt x="36036" y="48877"/>
                  </a:lnTo>
                  <a:lnTo>
                    <a:pt x="35949" y="49551"/>
                  </a:lnTo>
                  <a:lnTo>
                    <a:pt x="44899" y="49551"/>
                  </a:lnTo>
                  <a:lnTo>
                    <a:pt x="44813" y="38333"/>
                  </a:lnTo>
                  <a:lnTo>
                    <a:pt x="46987" y="37170"/>
                  </a:lnTo>
                  <a:lnTo>
                    <a:pt x="58036" y="37170"/>
                  </a:lnTo>
                  <a:lnTo>
                    <a:pt x="57031" y="36163"/>
                  </a:lnTo>
                  <a:lnTo>
                    <a:pt x="56726" y="35881"/>
                  </a:lnTo>
                  <a:lnTo>
                    <a:pt x="44979" y="35881"/>
                  </a:lnTo>
                  <a:lnTo>
                    <a:pt x="45103" y="10077"/>
                  </a:lnTo>
                  <a:lnTo>
                    <a:pt x="45137" y="349"/>
                  </a:lnTo>
                  <a:close/>
                </a:path>
                <a:path w="468629" h="54610">
                  <a:moveTo>
                    <a:pt x="58036" y="37170"/>
                  </a:moveTo>
                  <a:lnTo>
                    <a:pt x="46987" y="37170"/>
                  </a:lnTo>
                  <a:lnTo>
                    <a:pt x="57985" y="48877"/>
                  </a:lnTo>
                  <a:lnTo>
                    <a:pt x="58485" y="49551"/>
                  </a:lnTo>
                  <a:lnTo>
                    <a:pt x="70384" y="49551"/>
                  </a:lnTo>
                  <a:lnTo>
                    <a:pt x="58036" y="37170"/>
                  </a:lnTo>
                  <a:close/>
                </a:path>
                <a:path w="468629" h="54610">
                  <a:moveTo>
                    <a:pt x="72502" y="21694"/>
                  </a:moveTo>
                  <a:lnTo>
                    <a:pt x="54983" y="21694"/>
                  </a:lnTo>
                  <a:lnTo>
                    <a:pt x="54907" y="23782"/>
                  </a:lnTo>
                  <a:lnTo>
                    <a:pt x="56444" y="24386"/>
                  </a:lnTo>
                  <a:lnTo>
                    <a:pt x="57546" y="24751"/>
                  </a:lnTo>
                  <a:lnTo>
                    <a:pt x="58964" y="25096"/>
                  </a:lnTo>
                  <a:lnTo>
                    <a:pt x="59378" y="25243"/>
                  </a:lnTo>
                  <a:lnTo>
                    <a:pt x="59810" y="25430"/>
                  </a:lnTo>
                  <a:lnTo>
                    <a:pt x="59461" y="25808"/>
                  </a:lnTo>
                  <a:lnTo>
                    <a:pt x="58914" y="26287"/>
                  </a:lnTo>
                  <a:lnTo>
                    <a:pt x="44979" y="35881"/>
                  </a:lnTo>
                  <a:lnTo>
                    <a:pt x="56726" y="35881"/>
                  </a:lnTo>
                  <a:lnTo>
                    <a:pt x="55297" y="34528"/>
                  </a:lnTo>
                  <a:lnTo>
                    <a:pt x="54075" y="33286"/>
                  </a:lnTo>
                  <a:lnTo>
                    <a:pt x="53834" y="33286"/>
                  </a:lnTo>
                  <a:lnTo>
                    <a:pt x="69217" y="24386"/>
                  </a:lnTo>
                  <a:lnTo>
                    <a:pt x="72392" y="23383"/>
                  </a:lnTo>
                  <a:lnTo>
                    <a:pt x="72502" y="21694"/>
                  </a:lnTo>
                  <a:close/>
                </a:path>
                <a:path w="468629" h="54610">
                  <a:moveTo>
                    <a:pt x="100336" y="19119"/>
                  </a:moveTo>
                  <a:lnTo>
                    <a:pt x="92163" y="19119"/>
                  </a:lnTo>
                  <a:lnTo>
                    <a:pt x="89979" y="19397"/>
                  </a:lnTo>
                  <a:lnTo>
                    <a:pt x="76241" y="33228"/>
                  </a:lnTo>
                  <a:lnTo>
                    <a:pt x="76120" y="33977"/>
                  </a:lnTo>
                  <a:lnTo>
                    <a:pt x="76050" y="39740"/>
                  </a:lnTo>
                  <a:lnTo>
                    <a:pt x="76535" y="42059"/>
                  </a:lnTo>
                  <a:lnTo>
                    <a:pt x="76599" y="42368"/>
                  </a:lnTo>
                  <a:lnTo>
                    <a:pt x="76669" y="42703"/>
                  </a:lnTo>
                  <a:lnTo>
                    <a:pt x="79164" y="47473"/>
                  </a:lnTo>
                  <a:lnTo>
                    <a:pt x="81238" y="49601"/>
                  </a:lnTo>
                  <a:lnTo>
                    <a:pt x="87052" y="53352"/>
                  </a:lnTo>
                  <a:lnTo>
                    <a:pt x="90597" y="54292"/>
                  </a:lnTo>
                  <a:lnTo>
                    <a:pt x="98503" y="54292"/>
                  </a:lnTo>
                  <a:lnTo>
                    <a:pt x="101772" y="53500"/>
                  </a:lnTo>
                  <a:lnTo>
                    <a:pt x="105305" y="51516"/>
                  </a:lnTo>
                  <a:lnTo>
                    <a:pt x="93143" y="51516"/>
                  </a:lnTo>
                  <a:lnTo>
                    <a:pt x="91735" y="51196"/>
                  </a:lnTo>
                  <a:lnTo>
                    <a:pt x="86112" y="30132"/>
                  </a:lnTo>
                  <a:lnTo>
                    <a:pt x="86711" y="27633"/>
                  </a:lnTo>
                  <a:lnTo>
                    <a:pt x="86764" y="27414"/>
                  </a:lnTo>
                  <a:lnTo>
                    <a:pt x="86884" y="26913"/>
                  </a:lnTo>
                  <a:lnTo>
                    <a:pt x="86998" y="26435"/>
                  </a:lnTo>
                  <a:lnTo>
                    <a:pt x="87941" y="24735"/>
                  </a:lnTo>
                  <a:lnTo>
                    <a:pt x="90644" y="22432"/>
                  </a:lnTo>
                  <a:lnTo>
                    <a:pt x="92354" y="21856"/>
                  </a:lnTo>
                  <a:lnTo>
                    <a:pt x="105740" y="21856"/>
                  </a:lnTo>
                  <a:lnTo>
                    <a:pt x="104706" y="20769"/>
                  </a:lnTo>
                  <a:lnTo>
                    <a:pt x="100336" y="19119"/>
                  </a:lnTo>
                  <a:close/>
                </a:path>
                <a:path w="468629" h="54610">
                  <a:moveTo>
                    <a:pt x="105740" y="21856"/>
                  </a:moveTo>
                  <a:lnTo>
                    <a:pt x="97041" y="21856"/>
                  </a:lnTo>
                  <a:lnTo>
                    <a:pt x="99159" y="22867"/>
                  </a:lnTo>
                  <a:lnTo>
                    <a:pt x="102373" y="26913"/>
                  </a:lnTo>
                  <a:lnTo>
                    <a:pt x="103125" y="30132"/>
                  </a:lnTo>
                  <a:lnTo>
                    <a:pt x="103040" y="41296"/>
                  </a:lnTo>
                  <a:lnTo>
                    <a:pt x="102921" y="42368"/>
                  </a:lnTo>
                  <a:lnTo>
                    <a:pt x="102024" y="46455"/>
                  </a:lnTo>
                  <a:lnTo>
                    <a:pt x="101062" y="48402"/>
                  </a:lnTo>
                  <a:lnTo>
                    <a:pt x="98388" y="50893"/>
                  </a:lnTo>
                  <a:lnTo>
                    <a:pt x="96735" y="51516"/>
                  </a:lnTo>
                  <a:lnTo>
                    <a:pt x="105305" y="51516"/>
                  </a:lnTo>
                  <a:lnTo>
                    <a:pt x="112949" y="33977"/>
                  </a:lnTo>
                  <a:lnTo>
                    <a:pt x="112522" y="31950"/>
                  </a:lnTo>
                  <a:lnTo>
                    <a:pt x="110837" y="27633"/>
                  </a:lnTo>
                  <a:lnTo>
                    <a:pt x="109559" y="25726"/>
                  </a:lnTo>
                  <a:lnTo>
                    <a:pt x="107842" y="24066"/>
                  </a:lnTo>
                  <a:lnTo>
                    <a:pt x="105740" y="21856"/>
                  </a:lnTo>
                  <a:close/>
                </a:path>
                <a:path w="468629" h="54610">
                  <a:moveTo>
                    <a:pt x="131158" y="17716"/>
                  </a:moveTo>
                  <a:lnTo>
                    <a:pt x="128343" y="17716"/>
                  </a:lnTo>
                  <a:lnTo>
                    <a:pt x="128019" y="18036"/>
                  </a:lnTo>
                  <a:lnTo>
                    <a:pt x="127645" y="18505"/>
                  </a:lnTo>
                  <a:lnTo>
                    <a:pt x="126410" y="20247"/>
                  </a:lnTo>
                  <a:lnTo>
                    <a:pt x="125208" y="21352"/>
                  </a:lnTo>
                  <a:lnTo>
                    <a:pt x="121989" y="23522"/>
                  </a:lnTo>
                  <a:lnTo>
                    <a:pt x="120197" y="24199"/>
                  </a:lnTo>
                  <a:lnTo>
                    <a:pt x="118210" y="24470"/>
                  </a:lnTo>
                  <a:lnTo>
                    <a:pt x="118332" y="25952"/>
                  </a:lnTo>
                  <a:lnTo>
                    <a:pt x="118558" y="26517"/>
                  </a:lnTo>
                  <a:lnTo>
                    <a:pt x="118834" y="26770"/>
                  </a:lnTo>
                  <a:lnTo>
                    <a:pt x="119035" y="26770"/>
                  </a:lnTo>
                  <a:lnTo>
                    <a:pt x="120890" y="27213"/>
                  </a:lnTo>
                  <a:lnTo>
                    <a:pt x="120762" y="27213"/>
                  </a:lnTo>
                  <a:lnTo>
                    <a:pt x="121359" y="27414"/>
                  </a:lnTo>
                  <a:lnTo>
                    <a:pt x="122033" y="27763"/>
                  </a:lnTo>
                  <a:lnTo>
                    <a:pt x="122959" y="48596"/>
                  </a:lnTo>
                  <a:lnTo>
                    <a:pt x="122708" y="49267"/>
                  </a:lnTo>
                  <a:lnTo>
                    <a:pt x="122563" y="49267"/>
                  </a:lnTo>
                  <a:lnTo>
                    <a:pt x="121518" y="49924"/>
                  </a:lnTo>
                  <a:lnTo>
                    <a:pt x="119936" y="50580"/>
                  </a:lnTo>
                  <a:lnTo>
                    <a:pt x="119689" y="50580"/>
                  </a:lnTo>
                  <a:lnTo>
                    <a:pt x="118292" y="50890"/>
                  </a:lnTo>
                  <a:lnTo>
                    <a:pt x="117715" y="51203"/>
                  </a:lnTo>
                  <a:lnTo>
                    <a:pt x="117486" y="51398"/>
                  </a:lnTo>
                  <a:lnTo>
                    <a:pt x="117486" y="53287"/>
                  </a:lnTo>
                  <a:lnTo>
                    <a:pt x="115686" y="53287"/>
                  </a:lnTo>
                  <a:lnTo>
                    <a:pt x="127596" y="52927"/>
                  </a:lnTo>
                  <a:lnTo>
                    <a:pt x="139239" y="52927"/>
                  </a:lnTo>
                  <a:lnTo>
                    <a:pt x="139184" y="51203"/>
                  </a:lnTo>
                  <a:lnTo>
                    <a:pt x="138647" y="50749"/>
                  </a:lnTo>
                  <a:lnTo>
                    <a:pt x="137891" y="50580"/>
                  </a:lnTo>
                  <a:lnTo>
                    <a:pt x="133803" y="50231"/>
                  </a:lnTo>
                  <a:lnTo>
                    <a:pt x="134569" y="50231"/>
                  </a:lnTo>
                  <a:lnTo>
                    <a:pt x="131712" y="35857"/>
                  </a:lnTo>
                  <a:lnTo>
                    <a:pt x="131594" y="33310"/>
                  </a:lnTo>
                  <a:lnTo>
                    <a:pt x="131519" y="30780"/>
                  </a:lnTo>
                  <a:lnTo>
                    <a:pt x="131893" y="29383"/>
                  </a:lnTo>
                  <a:lnTo>
                    <a:pt x="132984" y="27414"/>
                  </a:lnTo>
                  <a:lnTo>
                    <a:pt x="133096" y="27213"/>
                  </a:lnTo>
                  <a:lnTo>
                    <a:pt x="133545" y="26770"/>
                  </a:lnTo>
                  <a:lnTo>
                    <a:pt x="134169" y="26517"/>
                  </a:lnTo>
                  <a:lnTo>
                    <a:pt x="143745" y="26517"/>
                  </a:lnTo>
                  <a:lnTo>
                    <a:pt x="143943" y="25952"/>
                  </a:lnTo>
                  <a:lnTo>
                    <a:pt x="131315" y="25952"/>
                  </a:lnTo>
                  <a:lnTo>
                    <a:pt x="131191" y="19119"/>
                  </a:lnTo>
                  <a:lnTo>
                    <a:pt x="131158" y="17716"/>
                  </a:lnTo>
                  <a:close/>
                </a:path>
                <a:path w="468629" h="54610">
                  <a:moveTo>
                    <a:pt x="139180" y="52927"/>
                  </a:moveTo>
                  <a:lnTo>
                    <a:pt x="129188" y="52927"/>
                  </a:lnTo>
                  <a:lnTo>
                    <a:pt x="136039" y="53287"/>
                  </a:lnTo>
                  <a:lnTo>
                    <a:pt x="139062" y="53287"/>
                  </a:lnTo>
                  <a:lnTo>
                    <a:pt x="139180" y="52927"/>
                  </a:lnTo>
                  <a:close/>
                </a:path>
                <a:path w="468629" h="54610">
                  <a:moveTo>
                    <a:pt x="143648" y="26517"/>
                  </a:moveTo>
                  <a:lnTo>
                    <a:pt x="134985" y="26517"/>
                  </a:lnTo>
                  <a:lnTo>
                    <a:pt x="135511" y="26770"/>
                  </a:lnTo>
                  <a:lnTo>
                    <a:pt x="137520" y="28324"/>
                  </a:lnTo>
                  <a:lnTo>
                    <a:pt x="138927" y="28887"/>
                  </a:lnTo>
                  <a:lnTo>
                    <a:pt x="141024" y="28887"/>
                  </a:lnTo>
                  <a:lnTo>
                    <a:pt x="142202" y="28324"/>
                  </a:lnTo>
                  <a:lnTo>
                    <a:pt x="142414" y="28084"/>
                  </a:lnTo>
                  <a:lnTo>
                    <a:pt x="143648" y="26517"/>
                  </a:lnTo>
                  <a:close/>
                </a:path>
                <a:path w="468629" h="54610">
                  <a:moveTo>
                    <a:pt x="140371" y="19119"/>
                  </a:moveTo>
                  <a:lnTo>
                    <a:pt x="137797" y="19119"/>
                  </a:lnTo>
                  <a:lnTo>
                    <a:pt x="136771" y="19455"/>
                  </a:lnTo>
                  <a:lnTo>
                    <a:pt x="131267" y="25952"/>
                  </a:lnTo>
                  <a:lnTo>
                    <a:pt x="143943" y="25952"/>
                  </a:lnTo>
                  <a:lnTo>
                    <a:pt x="144219" y="25165"/>
                  </a:lnTo>
                  <a:lnTo>
                    <a:pt x="144219" y="22832"/>
                  </a:lnTo>
                  <a:lnTo>
                    <a:pt x="143822" y="21798"/>
                  </a:lnTo>
                  <a:lnTo>
                    <a:pt x="143697" y="21532"/>
                  </a:lnTo>
                  <a:lnTo>
                    <a:pt x="141606" y="19602"/>
                  </a:lnTo>
                  <a:lnTo>
                    <a:pt x="140371" y="19119"/>
                  </a:lnTo>
                  <a:close/>
                </a:path>
                <a:path w="468629" h="54610">
                  <a:moveTo>
                    <a:pt x="171522" y="19119"/>
                  </a:moveTo>
                  <a:lnTo>
                    <a:pt x="163351" y="19119"/>
                  </a:lnTo>
                  <a:lnTo>
                    <a:pt x="161157" y="19397"/>
                  </a:lnTo>
                  <a:lnTo>
                    <a:pt x="147425" y="33228"/>
                  </a:lnTo>
                  <a:lnTo>
                    <a:pt x="147301" y="33977"/>
                  </a:lnTo>
                  <a:lnTo>
                    <a:pt x="147229" y="39740"/>
                  </a:lnTo>
                  <a:lnTo>
                    <a:pt x="147719" y="42059"/>
                  </a:lnTo>
                  <a:lnTo>
                    <a:pt x="147785" y="42368"/>
                  </a:lnTo>
                  <a:lnTo>
                    <a:pt x="147855" y="42703"/>
                  </a:lnTo>
                  <a:lnTo>
                    <a:pt x="150351" y="47473"/>
                  </a:lnTo>
                  <a:lnTo>
                    <a:pt x="152427" y="49601"/>
                  </a:lnTo>
                  <a:lnTo>
                    <a:pt x="158238" y="53352"/>
                  </a:lnTo>
                  <a:lnTo>
                    <a:pt x="161787" y="54292"/>
                  </a:lnTo>
                  <a:lnTo>
                    <a:pt x="169689" y="54292"/>
                  </a:lnTo>
                  <a:lnTo>
                    <a:pt x="172958" y="53500"/>
                  </a:lnTo>
                  <a:lnTo>
                    <a:pt x="176487" y="51516"/>
                  </a:lnTo>
                  <a:lnTo>
                    <a:pt x="164332" y="51516"/>
                  </a:lnTo>
                  <a:lnTo>
                    <a:pt x="162921" y="51196"/>
                  </a:lnTo>
                  <a:lnTo>
                    <a:pt x="157295" y="30132"/>
                  </a:lnTo>
                  <a:lnTo>
                    <a:pt x="157891" y="27633"/>
                  </a:lnTo>
                  <a:lnTo>
                    <a:pt x="157943" y="27414"/>
                  </a:lnTo>
                  <a:lnTo>
                    <a:pt x="163537" y="21856"/>
                  </a:lnTo>
                  <a:lnTo>
                    <a:pt x="176926" y="21856"/>
                  </a:lnTo>
                  <a:lnTo>
                    <a:pt x="175892" y="20769"/>
                  </a:lnTo>
                  <a:lnTo>
                    <a:pt x="171522" y="19119"/>
                  </a:lnTo>
                  <a:close/>
                </a:path>
                <a:path w="468629" h="54610">
                  <a:moveTo>
                    <a:pt x="176926" y="21856"/>
                  </a:moveTo>
                  <a:lnTo>
                    <a:pt x="168228" y="21856"/>
                  </a:lnTo>
                  <a:lnTo>
                    <a:pt x="170345" y="22867"/>
                  </a:lnTo>
                  <a:lnTo>
                    <a:pt x="173563" y="26913"/>
                  </a:lnTo>
                  <a:lnTo>
                    <a:pt x="174313" y="30132"/>
                  </a:lnTo>
                  <a:lnTo>
                    <a:pt x="174226" y="41296"/>
                  </a:lnTo>
                  <a:lnTo>
                    <a:pt x="174107" y="42368"/>
                  </a:lnTo>
                  <a:lnTo>
                    <a:pt x="173214" y="46455"/>
                  </a:lnTo>
                  <a:lnTo>
                    <a:pt x="172246" y="48402"/>
                  </a:lnTo>
                  <a:lnTo>
                    <a:pt x="169567" y="50893"/>
                  </a:lnTo>
                  <a:lnTo>
                    <a:pt x="167923" y="51516"/>
                  </a:lnTo>
                  <a:lnTo>
                    <a:pt x="176487" y="51516"/>
                  </a:lnTo>
                  <a:lnTo>
                    <a:pt x="184129" y="33977"/>
                  </a:lnTo>
                  <a:lnTo>
                    <a:pt x="183711" y="31950"/>
                  </a:lnTo>
                  <a:lnTo>
                    <a:pt x="182020" y="27633"/>
                  </a:lnTo>
                  <a:lnTo>
                    <a:pt x="180746" y="25726"/>
                  </a:lnTo>
                  <a:lnTo>
                    <a:pt x="179028" y="24066"/>
                  </a:lnTo>
                  <a:lnTo>
                    <a:pt x="176926" y="21856"/>
                  </a:lnTo>
                  <a:close/>
                </a:path>
                <a:path w="468629" h="54610">
                  <a:moveTo>
                    <a:pt x="231726" y="50032"/>
                  </a:moveTo>
                  <a:lnTo>
                    <a:pt x="217652" y="50032"/>
                  </a:lnTo>
                  <a:lnTo>
                    <a:pt x="217737" y="54533"/>
                  </a:lnTo>
                  <a:lnTo>
                    <a:pt x="219031" y="54533"/>
                  </a:lnTo>
                  <a:lnTo>
                    <a:pt x="219553" y="54317"/>
                  </a:lnTo>
                  <a:lnTo>
                    <a:pt x="220309" y="53888"/>
                  </a:lnTo>
                  <a:lnTo>
                    <a:pt x="221805" y="53085"/>
                  </a:lnTo>
                  <a:lnTo>
                    <a:pt x="224471" y="52416"/>
                  </a:lnTo>
                  <a:lnTo>
                    <a:pt x="228342" y="51948"/>
                  </a:lnTo>
                  <a:lnTo>
                    <a:pt x="228653" y="51948"/>
                  </a:lnTo>
                  <a:lnTo>
                    <a:pt x="230501" y="51624"/>
                  </a:lnTo>
                  <a:lnTo>
                    <a:pt x="231603" y="51358"/>
                  </a:lnTo>
                  <a:lnTo>
                    <a:pt x="231726" y="50032"/>
                  </a:lnTo>
                  <a:close/>
                </a:path>
                <a:path w="468629" h="54610">
                  <a:moveTo>
                    <a:pt x="211849" y="19641"/>
                  </a:moveTo>
                  <a:lnTo>
                    <a:pt x="206679" y="19641"/>
                  </a:lnTo>
                  <a:lnTo>
                    <a:pt x="204458" y="19857"/>
                  </a:lnTo>
                  <a:lnTo>
                    <a:pt x="190242" y="30993"/>
                  </a:lnTo>
                  <a:lnTo>
                    <a:pt x="190242" y="39538"/>
                  </a:lnTo>
                  <a:lnTo>
                    <a:pt x="202824" y="53731"/>
                  </a:lnTo>
                  <a:lnTo>
                    <a:pt x="208098" y="53731"/>
                  </a:lnTo>
                  <a:lnTo>
                    <a:pt x="209793" y="53521"/>
                  </a:lnTo>
                  <a:lnTo>
                    <a:pt x="212738" y="52689"/>
                  </a:lnTo>
                  <a:lnTo>
                    <a:pt x="214369" y="51948"/>
                  </a:lnTo>
                  <a:lnTo>
                    <a:pt x="216755" y="50526"/>
                  </a:lnTo>
                  <a:lnTo>
                    <a:pt x="217652" y="50032"/>
                  </a:lnTo>
                  <a:lnTo>
                    <a:pt x="231726" y="50032"/>
                  </a:lnTo>
                  <a:lnTo>
                    <a:pt x="231678" y="49389"/>
                  </a:lnTo>
                  <a:lnTo>
                    <a:pt x="212156" y="49389"/>
                  </a:lnTo>
                  <a:lnTo>
                    <a:pt x="207458" y="48837"/>
                  </a:lnTo>
                  <a:lnTo>
                    <a:pt x="207194" y="48837"/>
                  </a:lnTo>
                  <a:lnTo>
                    <a:pt x="204715" y="47466"/>
                  </a:lnTo>
                  <a:lnTo>
                    <a:pt x="201014" y="42829"/>
                  </a:lnTo>
                  <a:lnTo>
                    <a:pt x="200103" y="39538"/>
                  </a:lnTo>
                  <a:lnTo>
                    <a:pt x="200088" y="33296"/>
                  </a:lnTo>
                  <a:lnTo>
                    <a:pt x="200363" y="31756"/>
                  </a:lnTo>
                  <a:lnTo>
                    <a:pt x="208156" y="22738"/>
                  </a:lnTo>
                  <a:lnTo>
                    <a:pt x="217433" y="22738"/>
                  </a:lnTo>
                  <a:lnTo>
                    <a:pt x="214650" y="20650"/>
                  </a:lnTo>
                  <a:lnTo>
                    <a:pt x="211849" y="19641"/>
                  </a:lnTo>
                  <a:close/>
                </a:path>
                <a:path w="468629" h="54610">
                  <a:moveTo>
                    <a:pt x="225199" y="48837"/>
                  </a:moveTo>
                  <a:lnTo>
                    <a:pt x="214393" y="48837"/>
                  </a:lnTo>
                  <a:lnTo>
                    <a:pt x="211607" y="49389"/>
                  </a:lnTo>
                  <a:lnTo>
                    <a:pt x="232953" y="49389"/>
                  </a:lnTo>
                  <a:lnTo>
                    <a:pt x="225199" y="48837"/>
                  </a:lnTo>
                  <a:close/>
                </a:path>
                <a:path w="468629" h="54610">
                  <a:moveTo>
                    <a:pt x="226099" y="0"/>
                  </a:moveTo>
                  <a:lnTo>
                    <a:pt x="224769" y="0"/>
                  </a:lnTo>
                  <a:lnTo>
                    <a:pt x="219985" y="1116"/>
                  </a:lnTo>
                  <a:lnTo>
                    <a:pt x="218617" y="1394"/>
                  </a:lnTo>
                  <a:lnTo>
                    <a:pt x="216284" y="1934"/>
                  </a:lnTo>
                  <a:lnTo>
                    <a:pt x="214077" y="2319"/>
                  </a:lnTo>
                  <a:lnTo>
                    <a:pt x="212454" y="2319"/>
                  </a:lnTo>
                  <a:lnTo>
                    <a:pt x="211950" y="2481"/>
                  </a:lnTo>
                  <a:lnTo>
                    <a:pt x="211950" y="4410"/>
                  </a:lnTo>
                  <a:lnTo>
                    <a:pt x="212562" y="4705"/>
                  </a:lnTo>
                  <a:lnTo>
                    <a:pt x="213879" y="4986"/>
                  </a:lnTo>
                  <a:lnTo>
                    <a:pt x="215384" y="4986"/>
                  </a:lnTo>
                  <a:lnTo>
                    <a:pt x="216086" y="5375"/>
                  </a:lnTo>
                  <a:lnTo>
                    <a:pt x="217181" y="7301"/>
                  </a:lnTo>
                  <a:lnTo>
                    <a:pt x="217530" y="10170"/>
                  </a:lnTo>
                  <a:lnTo>
                    <a:pt x="217530" y="14698"/>
                  </a:lnTo>
                  <a:lnTo>
                    <a:pt x="217371" y="19001"/>
                  </a:lnTo>
                  <a:lnTo>
                    <a:pt x="217327" y="22738"/>
                  </a:lnTo>
                  <a:lnTo>
                    <a:pt x="211400" y="22738"/>
                  </a:lnTo>
                  <a:lnTo>
                    <a:pt x="213152" y="23367"/>
                  </a:lnTo>
                  <a:lnTo>
                    <a:pt x="216043" y="25887"/>
                  </a:lnTo>
                  <a:lnTo>
                    <a:pt x="216941" y="27749"/>
                  </a:lnTo>
                  <a:lnTo>
                    <a:pt x="217389" y="30993"/>
                  </a:lnTo>
                  <a:lnTo>
                    <a:pt x="217495" y="31756"/>
                  </a:lnTo>
                  <a:lnTo>
                    <a:pt x="217570" y="47016"/>
                  </a:lnTo>
                  <a:lnTo>
                    <a:pt x="216451" y="47740"/>
                  </a:lnTo>
                  <a:lnTo>
                    <a:pt x="215384" y="48290"/>
                  </a:lnTo>
                  <a:lnTo>
                    <a:pt x="213914" y="48837"/>
                  </a:lnTo>
                  <a:lnTo>
                    <a:pt x="227059" y="48837"/>
                  </a:lnTo>
                  <a:lnTo>
                    <a:pt x="226576" y="48543"/>
                  </a:lnTo>
                  <a:lnTo>
                    <a:pt x="226494" y="46051"/>
                  </a:lnTo>
                  <a:lnTo>
                    <a:pt x="226378" y="38441"/>
                  </a:lnTo>
                  <a:lnTo>
                    <a:pt x="226253" y="551"/>
                  </a:lnTo>
                  <a:lnTo>
                    <a:pt x="226099" y="0"/>
                  </a:lnTo>
                  <a:close/>
                </a:path>
                <a:path w="468629" h="54610">
                  <a:moveTo>
                    <a:pt x="248043" y="20808"/>
                  </a:moveTo>
                  <a:lnTo>
                    <a:pt x="234457" y="20808"/>
                  </a:lnTo>
                  <a:lnTo>
                    <a:pt x="234457" y="23623"/>
                  </a:lnTo>
                  <a:lnTo>
                    <a:pt x="235086" y="23623"/>
                  </a:lnTo>
                  <a:lnTo>
                    <a:pt x="236256" y="23929"/>
                  </a:lnTo>
                  <a:lnTo>
                    <a:pt x="236424" y="23929"/>
                  </a:lnTo>
                  <a:lnTo>
                    <a:pt x="238908" y="24347"/>
                  </a:lnTo>
                  <a:lnTo>
                    <a:pt x="238622" y="24347"/>
                  </a:lnTo>
                  <a:lnTo>
                    <a:pt x="239178" y="24588"/>
                  </a:lnTo>
                  <a:lnTo>
                    <a:pt x="239039" y="24588"/>
                  </a:lnTo>
                  <a:lnTo>
                    <a:pt x="239238" y="24963"/>
                  </a:lnTo>
                  <a:lnTo>
                    <a:pt x="239375" y="25365"/>
                  </a:lnTo>
                  <a:lnTo>
                    <a:pt x="245784" y="53882"/>
                  </a:lnTo>
                  <a:lnTo>
                    <a:pt x="245991" y="53882"/>
                  </a:lnTo>
                  <a:lnTo>
                    <a:pt x="247696" y="54292"/>
                  </a:lnTo>
                  <a:lnTo>
                    <a:pt x="251387" y="54292"/>
                  </a:lnTo>
                  <a:lnTo>
                    <a:pt x="253351" y="53882"/>
                  </a:lnTo>
                  <a:lnTo>
                    <a:pt x="256727" y="52409"/>
                  </a:lnTo>
                  <a:lnTo>
                    <a:pt x="258751" y="50994"/>
                  </a:lnTo>
                  <a:lnTo>
                    <a:pt x="260416" y="49508"/>
                  </a:lnTo>
                  <a:lnTo>
                    <a:pt x="252382" y="49508"/>
                  </a:lnTo>
                  <a:lnTo>
                    <a:pt x="251291" y="49208"/>
                  </a:lnTo>
                  <a:lnTo>
                    <a:pt x="248270" y="45007"/>
                  </a:lnTo>
                  <a:lnTo>
                    <a:pt x="248151" y="44377"/>
                  </a:lnTo>
                  <a:lnTo>
                    <a:pt x="248043" y="20808"/>
                  </a:lnTo>
                  <a:close/>
                </a:path>
                <a:path w="468629" h="54610">
                  <a:moveTo>
                    <a:pt x="271516" y="47660"/>
                  </a:moveTo>
                  <a:lnTo>
                    <a:pt x="262516" y="47660"/>
                  </a:lnTo>
                  <a:lnTo>
                    <a:pt x="262552" y="54292"/>
                  </a:lnTo>
                  <a:lnTo>
                    <a:pt x="264157" y="54292"/>
                  </a:lnTo>
                  <a:lnTo>
                    <a:pt x="267559" y="53032"/>
                  </a:lnTo>
                  <a:lnTo>
                    <a:pt x="270695" y="52081"/>
                  </a:lnTo>
                  <a:lnTo>
                    <a:pt x="274180" y="51304"/>
                  </a:lnTo>
                  <a:lnTo>
                    <a:pt x="276617" y="51304"/>
                  </a:lnTo>
                  <a:lnTo>
                    <a:pt x="276617" y="48665"/>
                  </a:lnTo>
                  <a:lnTo>
                    <a:pt x="272085" y="48665"/>
                  </a:lnTo>
                  <a:lnTo>
                    <a:pt x="271588" y="47999"/>
                  </a:lnTo>
                  <a:lnTo>
                    <a:pt x="271516" y="47660"/>
                  </a:lnTo>
                  <a:close/>
                </a:path>
                <a:path w="468629" h="54610">
                  <a:moveTo>
                    <a:pt x="271595" y="20808"/>
                  </a:moveTo>
                  <a:lnTo>
                    <a:pt x="257009" y="20808"/>
                  </a:lnTo>
                  <a:lnTo>
                    <a:pt x="257048" y="23623"/>
                  </a:lnTo>
                  <a:lnTo>
                    <a:pt x="257489" y="23623"/>
                  </a:lnTo>
                  <a:lnTo>
                    <a:pt x="261645" y="23929"/>
                  </a:lnTo>
                  <a:lnTo>
                    <a:pt x="261331" y="23929"/>
                  </a:lnTo>
                  <a:lnTo>
                    <a:pt x="262792" y="24347"/>
                  </a:lnTo>
                  <a:lnTo>
                    <a:pt x="262486" y="24347"/>
                  </a:lnTo>
                  <a:lnTo>
                    <a:pt x="262872" y="24588"/>
                  </a:lnTo>
                  <a:lnTo>
                    <a:pt x="262954" y="33952"/>
                  </a:lnTo>
                  <a:lnTo>
                    <a:pt x="262722" y="42246"/>
                  </a:lnTo>
                  <a:lnTo>
                    <a:pt x="255460" y="49508"/>
                  </a:lnTo>
                  <a:lnTo>
                    <a:pt x="260416" y="49508"/>
                  </a:lnTo>
                  <a:lnTo>
                    <a:pt x="262516" y="47660"/>
                  </a:lnTo>
                  <a:lnTo>
                    <a:pt x="271516" y="47660"/>
                  </a:lnTo>
                  <a:lnTo>
                    <a:pt x="271595" y="20808"/>
                  </a:lnTo>
                  <a:close/>
                </a:path>
                <a:path w="468629" h="54610">
                  <a:moveTo>
                    <a:pt x="352141" y="38455"/>
                  </a:moveTo>
                  <a:lnTo>
                    <a:pt x="348628" y="38455"/>
                  </a:lnTo>
                  <a:lnTo>
                    <a:pt x="347958" y="40464"/>
                  </a:lnTo>
                  <a:lnTo>
                    <a:pt x="347306" y="42019"/>
                  </a:lnTo>
                  <a:lnTo>
                    <a:pt x="346162" y="43895"/>
                  </a:lnTo>
                  <a:lnTo>
                    <a:pt x="345273" y="44889"/>
                  </a:lnTo>
                  <a:lnTo>
                    <a:pt x="344502" y="45568"/>
                  </a:lnTo>
                  <a:lnTo>
                    <a:pt x="343945" y="46318"/>
                  </a:lnTo>
                  <a:lnTo>
                    <a:pt x="342734" y="47070"/>
                  </a:lnTo>
                  <a:lnTo>
                    <a:pt x="339286" y="48463"/>
                  </a:lnTo>
                  <a:lnTo>
                    <a:pt x="340819" y="48463"/>
                  </a:lnTo>
                  <a:lnTo>
                    <a:pt x="335031" y="49306"/>
                  </a:lnTo>
                  <a:lnTo>
                    <a:pt x="305602" y="49306"/>
                  </a:lnTo>
                  <a:lnTo>
                    <a:pt x="303937" y="49557"/>
                  </a:lnTo>
                  <a:lnTo>
                    <a:pt x="302768" y="49791"/>
                  </a:lnTo>
                  <a:lnTo>
                    <a:pt x="301936" y="50032"/>
                  </a:lnTo>
                  <a:lnTo>
                    <a:pt x="301749" y="50540"/>
                  </a:lnTo>
                  <a:lnTo>
                    <a:pt x="301733" y="53341"/>
                  </a:lnTo>
                  <a:lnTo>
                    <a:pt x="302419" y="53341"/>
                  </a:lnTo>
                  <a:lnTo>
                    <a:pt x="307716" y="52927"/>
                  </a:lnTo>
                  <a:lnTo>
                    <a:pt x="309182" y="52927"/>
                  </a:lnTo>
                  <a:lnTo>
                    <a:pt x="317466" y="52683"/>
                  </a:lnTo>
                  <a:lnTo>
                    <a:pt x="351064" y="52683"/>
                  </a:lnTo>
                  <a:lnTo>
                    <a:pt x="351227" y="51642"/>
                  </a:lnTo>
                  <a:lnTo>
                    <a:pt x="351336" y="50540"/>
                  </a:lnTo>
                  <a:lnTo>
                    <a:pt x="351458" y="49306"/>
                  </a:lnTo>
                  <a:lnTo>
                    <a:pt x="351542" y="48463"/>
                  </a:lnTo>
                  <a:lnTo>
                    <a:pt x="351634" y="47538"/>
                  </a:lnTo>
                  <a:lnTo>
                    <a:pt x="351755" y="46318"/>
                  </a:lnTo>
                  <a:lnTo>
                    <a:pt x="351829" y="45568"/>
                  </a:lnTo>
                  <a:lnTo>
                    <a:pt x="351896" y="44889"/>
                  </a:lnTo>
                  <a:lnTo>
                    <a:pt x="352105" y="42019"/>
                  </a:lnTo>
                  <a:lnTo>
                    <a:pt x="352141" y="38455"/>
                  </a:lnTo>
                  <a:close/>
                </a:path>
                <a:path w="468629" h="54610">
                  <a:moveTo>
                    <a:pt x="351064" y="52683"/>
                  </a:moveTo>
                  <a:lnTo>
                    <a:pt x="329073" y="52683"/>
                  </a:lnTo>
                  <a:lnTo>
                    <a:pt x="335836" y="52927"/>
                  </a:lnTo>
                  <a:lnTo>
                    <a:pt x="338630" y="52927"/>
                  </a:lnTo>
                  <a:lnTo>
                    <a:pt x="344275" y="53341"/>
                  </a:lnTo>
                  <a:lnTo>
                    <a:pt x="350811" y="53341"/>
                  </a:lnTo>
                  <a:lnTo>
                    <a:pt x="350995" y="52927"/>
                  </a:lnTo>
                  <a:lnTo>
                    <a:pt x="351064" y="52683"/>
                  </a:lnTo>
                  <a:close/>
                </a:path>
                <a:path w="468629" h="54610">
                  <a:moveTo>
                    <a:pt x="321278" y="48463"/>
                  </a:moveTo>
                  <a:lnTo>
                    <a:pt x="311135" y="48463"/>
                  </a:lnTo>
                  <a:lnTo>
                    <a:pt x="307817" y="49306"/>
                  </a:lnTo>
                  <a:lnTo>
                    <a:pt x="322210" y="49306"/>
                  </a:lnTo>
                  <a:lnTo>
                    <a:pt x="321278" y="48463"/>
                  </a:lnTo>
                  <a:close/>
                </a:path>
                <a:path w="468629" h="54610">
                  <a:moveTo>
                    <a:pt x="329878" y="1275"/>
                  </a:moveTo>
                  <a:lnTo>
                    <a:pt x="302581" y="1275"/>
                  </a:lnTo>
                  <a:lnTo>
                    <a:pt x="302622" y="3845"/>
                  </a:lnTo>
                  <a:lnTo>
                    <a:pt x="302758" y="3845"/>
                  </a:lnTo>
                  <a:lnTo>
                    <a:pt x="302994" y="4050"/>
                  </a:lnTo>
                  <a:lnTo>
                    <a:pt x="303743" y="4356"/>
                  </a:lnTo>
                  <a:lnTo>
                    <a:pt x="305126" y="4677"/>
                  </a:lnTo>
                  <a:lnTo>
                    <a:pt x="305727" y="4867"/>
                  </a:lnTo>
                  <a:lnTo>
                    <a:pt x="308187" y="5817"/>
                  </a:lnTo>
                  <a:lnTo>
                    <a:pt x="309290" y="6167"/>
                  </a:lnTo>
                  <a:lnTo>
                    <a:pt x="310061" y="6520"/>
                  </a:lnTo>
                  <a:lnTo>
                    <a:pt x="310414" y="7085"/>
                  </a:lnTo>
                  <a:lnTo>
                    <a:pt x="310491" y="7744"/>
                  </a:lnTo>
                  <a:lnTo>
                    <a:pt x="310593" y="8629"/>
                  </a:lnTo>
                  <a:lnTo>
                    <a:pt x="310777" y="11445"/>
                  </a:lnTo>
                  <a:lnTo>
                    <a:pt x="310742" y="16068"/>
                  </a:lnTo>
                  <a:lnTo>
                    <a:pt x="310593" y="24080"/>
                  </a:lnTo>
                  <a:lnTo>
                    <a:pt x="310528" y="38455"/>
                  </a:lnTo>
                  <a:lnTo>
                    <a:pt x="310435" y="40464"/>
                  </a:lnTo>
                  <a:lnTo>
                    <a:pt x="310377" y="47819"/>
                  </a:lnTo>
                  <a:lnTo>
                    <a:pt x="310220" y="48463"/>
                  </a:lnTo>
                  <a:lnTo>
                    <a:pt x="321591" y="48463"/>
                  </a:lnTo>
                  <a:lnTo>
                    <a:pt x="321684" y="36487"/>
                  </a:lnTo>
                  <a:lnTo>
                    <a:pt x="321750" y="28487"/>
                  </a:lnTo>
                  <a:lnTo>
                    <a:pt x="321872" y="24080"/>
                  </a:lnTo>
                  <a:lnTo>
                    <a:pt x="321955" y="7744"/>
                  </a:lnTo>
                  <a:lnTo>
                    <a:pt x="322046" y="6520"/>
                  </a:lnTo>
                  <a:lnTo>
                    <a:pt x="322129" y="6325"/>
                  </a:lnTo>
                  <a:lnTo>
                    <a:pt x="322220" y="6167"/>
                  </a:lnTo>
                  <a:lnTo>
                    <a:pt x="322920" y="5817"/>
                  </a:lnTo>
                  <a:lnTo>
                    <a:pt x="327797" y="4677"/>
                  </a:lnTo>
                  <a:lnTo>
                    <a:pt x="328346" y="4677"/>
                  </a:lnTo>
                  <a:lnTo>
                    <a:pt x="329511" y="4356"/>
                  </a:lnTo>
                  <a:lnTo>
                    <a:pt x="329968" y="3845"/>
                  </a:lnTo>
                  <a:lnTo>
                    <a:pt x="330009" y="1451"/>
                  </a:lnTo>
                  <a:lnTo>
                    <a:pt x="329878" y="1275"/>
                  </a:lnTo>
                  <a:close/>
                </a:path>
                <a:path w="468629" h="54610">
                  <a:moveTo>
                    <a:pt x="386949" y="417"/>
                  </a:moveTo>
                  <a:lnTo>
                    <a:pt x="380862" y="417"/>
                  </a:lnTo>
                  <a:lnTo>
                    <a:pt x="377287" y="1047"/>
                  </a:lnTo>
                  <a:lnTo>
                    <a:pt x="356158" y="23987"/>
                  </a:lnTo>
                  <a:lnTo>
                    <a:pt x="356233" y="31860"/>
                  </a:lnTo>
                  <a:lnTo>
                    <a:pt x="356339" y="32465"/>
                  </a:lnTo>
                  <a:lnTo>
                    <a:pt x="356431" y="32990"/>
                  </a:lnTo>
                  <a:lnTo>
                    <a:pt x="356553" y="33693"/>
                  </a:lnTo>
                  <a:lnTo>
                    <a:pt x="356669" y="34356"/>
                  </a:lnTo>
                  <a:lnTo>
                    <a:pt x="356774" y="34956"/>
                  </a:lnTo>
                  <a:lnTo>
                    <a:pt x="358891" y="40986"/>
                  </a:lnTo>
                  <a:lnTo>
                    <a:pt x="381118" y="54331"/>
                  </a:lnTo>
                  <a:lnTo>
                    <a:pt x="389909" y="54331"/>
                  </a:lnTo>
                  <a:lnTo>
                    <a:pt x="394441" y="53856"/>
                  </a:lnTo>
                  <a:lnTo>
                    <a:pt x="401877" y="52042"/>
                  </a:lnTo>
                  <a:lnTo>
                    <a:pt x="404564" y="51102"/>
                  </a:lnTo>
                  <a:lnTo>
                    <a:pt x="405046" y="50634"/>
                  </a:lnTo>
                  <a:lnTo>
                    <a:pt x="382511" y="50634"/>
                  </a:lnTo>
                  <a:lnTo>
                    <a:pt x="379695" y="49734"/>
                  </a:lnTo>
                  <a:lnTo>
                    <a:pt x="379521" y="49734"/>
                  </a:lnTo>
                  <a:lnTo>
                    <a:pt x="374087" y="45645"/>
                  </a:lnTo>
                  <a:lnTo>
                    <a:pt x="368970" y="33271"/>
                  </a:lnTo>
                  <a:lnTo>
                    <a:pt x="368919" y="32990"/>
                  </a:lnTo>
                  <a:lnTo>
                    <a:pt x="368824" y="32465"/>
                  </a:lnTo>
                  <a:lnTo>
                    <a:pt x="368785" y="20596"/>
                  </a:lnTo>
                  <a:lnTo>
                    <a:pt x="370484" y="14620"/>
                  </a:lnTo>
                  <a:lnTo>
                    <a:pt x="377287" y="6581"/>
                  </a:lnTo>
                  <a:lnTo>
                    <a:pt x="380992" y="4691"/>
                  </a:lnTo>
                  <a:lnTo>
                    <a:pt x="404392" y="4691"/>
                  </a:lnTo>
                  <a:lnTo>
                    <a:pt x="402516" y="3568"/>
                  </a:lnTo>
                  <a:lnTo>
                    <a:pt x="400161" y="2592"/>
                  </a:lnTo>
                  <a:lnTo>
                    <a:pt x="394790" y="1047"/>
                  </a:lnTo>
                  <a:lnTo>
                    <a:pt x="395147" y="1047"/>
                  </a:lnTo>
                  <a:lnTo>
                    <a:pt x="391425" y="551"/>
                  </a:lnTo>
                  <a:lnTo>
                    <a:pt x="388152" y="551"/>
                  </a:lnTo>
                  <a:lnTo>
                    <a:pt x="386949" y="417"/>
                  </a:lnTo>
                  <a:close/>
                </a:path>
                <a:path w="468629" h="54610">
                  <a:moveTo>
                    <a:pt x="410904" y="29088"/>
                  </a:moveTo>
                  <a:lnTo>
                    <a:pt x="388094" y="29088"/>
                  </a:lnTo>
                  <a:lnTo>
                    <a:pt x="387929" y="29678"/>
                  </a:lnTo>
                  <a:lnTo>
                    <a:pt x="387908" y="31609"/>
                  </a:lnTo>
                  <a:lnTo>
                    <a:pt x="388101" y="31609"/>
                  </a:lnTo>
                  <a:lnTo>
                    <a:pt x="388761" y="31860"/>
                  </a:lnTo>
                  <a:lnTo>
                    <a:pt x="392936" y="32990"/>
                  </a:lnTo>
                  <a:lnTo>
                    <a:pt x="393899" y="33271"/>
                  </a:lnTo>
                  <a:lnTo>
                    <a:pt x="394124" y="33271"/>
                  </a:lnTo>
                  <a:lnTo>
                    <a:pt x="394740" y="33693"/>
                  </a:lnTo>
                  <a:lnTo>
                    <a:pt x="394916" y="33952"/>
                  </a:lnTo>
                  <a:lnTo>
                    <a:pt x="395046" y="34222"/>
                  </a:lnTo>
                  <a:lnTo>
                    <a:pt x="395059" y="45645"/>
                  </a:lnTo>
                  <a:lnTo>
                    <a:pt x="394910" y="46735"/>
                  </a:lnTo>
                  <a:lnTo>
                    <a:pt x="394850" y="47110"/>
                  </a:lnTo>
                  <a:lnTo>
                    <a:pt x="394773" y="47593"/>
                  </a:lnTo>
                  <a:lnTo>
                    <a:pt x="394496" y="48237"/>
                  </a:lnTo>
                  <a:lnTo>
                    <a:pt x="393257" y="49496"/>
                  </a:lnTo>
                  <a:lnTo>
                    <a:pt x="393089" y="49496"/>
                  </a:lnTo>
                  <a:lnTo>
                    <a:pt x="392645" y="49734"/>
                  </a:lnTo>
                  <a:lnTo>
                    <a:pt x="389693" y="50407"/>
                  </a:lnTo>
                  <a:lnTo>
                    <a:pt x="387846" y="50634"/>
                  </a:lnTo>
                  <a:lnTo>
                    <a:pt x="405046" y="50634"/>
                  </a:lnTo>
                  <a:lnTo>
                    <a:pt x="405583" y="50112"/>
                  </a:lnTo>
                  <a:lnTo>
                    <a:pt x="405667" y="49734"/>
                  </a:lnTo>
                  <a:lnTo>
                    <a:pt x="405775" y="47110"/>
                  </a:lnTo>
                  <a:lnTo>
                    <a:pt x="405880" y="45180"/>
                  </a:lnTo>
                  <a:lnTo>
                    <a:pt x="406462" y="33693"/>
                  </a:lnTo>
                  <a:lnTo>
                    <a:pt x="406257" y="33693"/>
                  </a:lnTo>
                  <a:lnTo>
                    <a:pt x="407235" y="33271"/>
                  </a:lnTo>
                  <a:lnTo>
                    <a:pt x="409432" y="32465"/>
                  </a:lnTo>
                  <a:lnTo>
                    <a:pt x="409932" y="32249"/>
                  </a:lnTo>
                  <a:lnTo>
                    <a:pt x="410663" y="31860"/>
                  </a:lnTo>
                  <a:lnTo>
                    <a:pt x="410791" y="31609"/>
                  </a:lnTo>
                  <a:lnTo>
                    <a:pt x="410904" y="29088"/>
                  </a:lnTo>
                  <a:close/>
                </a:path>
                <a:path w="468629" h="54610">
                  <a:moveTo>
                    <a:pt x="404392" y="4691"/>
                  </a:moveTo>
                  <a:lnTo>
                    <a:pt x="388666" y="4691"/>
                  </a:lnTo>
                  <a:lnTo>
                    <a:pt x="390100" y="4961"/>
                  </a:lnTo>
                  <a:lnTo>
                    <a:pt x="394329" y="6779"/>
                  </a:lnTo>
                  <a:lnTo>
                    <a:pt x="396331" y="8054"/>
                  </a:lnTo>
                  <a:lnTo>
                    <a:pt x="398737" y="10393"/>
                  </a:lnTo>
                  <a:lnTo>
                    <a:pt x="400143" y="12326"/>
                  </a:lnTo>
                  <a:lnTo>
                    <a:pt x="402184" y="15462"/>
                  </a:lnTo>
                  <a:lnTo>
                    <a:pt x="403559" y="15783"/>
                  </a:lnTo>
                  <a:lnTo>
                    <a:pt x="405119" y="15783"/>
                  </a:lnTo>
                  <a:lnTo>
                    <a:pt x="405155" y="10393"/>
                  </a:lnTo>
                  <a:lnTo>
                    <a:pt x="404909" y="8054"/>
                  </a:lnTo>
                  <a:lnTo>
                    <a:pt x="404798" y="7002"/>
                  </a:lnTo>
                  <a:lnTo>
                    <a:pt x="404739" y="6581"/>
                  </a:lnTo>
                  <a:lnTo>
                    <a:pt x="404615" y="5703"/>
                  </a:lnTo>
                  <a:lnTo>
                    <a:pt x="404582" y="5468"/>
                  </a:lnTo>
                  <a:lnTo>
                    <a:pt x="404458" y="4961"/>
                  </a:lnTo>
                  <a:lnTo>
                    <a:pt x="404392" y="4691"/>
                  </a:lnTo>
                  <a:close/>
                </a:path>
                <a:path w="468629" h="54610">
                  <a:moveTo>
                    <a:pt x="431326" y="50073"/>
                  </a:moveTo>
                  <a:lnTo>
                    <a:pt x="413530" y="50073"/>
                  </a:lnTo>
                  <a:lnTo>
                    <a:pt x="411222" y="50595"/>
                  </a:lnTo>
                  <a:lnTo>
                    <a:pt x="411347" y="53327"/>
                  </a:lnTo>
                  <a:lnTo>
                    <a:pt x="413863" y="53327"/>
                  </a:lnTo>
                  <a:lnTo>
                    <a:pt x="417494" y="53017"/>
                  </a:lnTo>
                  <a:lnTo>
                    <a:pt x="416651" y="53017"/>
                  </a:lnTo>
                  <a:lnTo>
                    <a:pt x="419389" y="52564"/>
                  </a:lnTo>
                  <a:lnTo>
                    <a:pt x="431293" y="52564"/>
                  </a:lnTo>
                  <a:lnTo>
                    <a:pt x="431326" y="50073"/>
                  </a:lnTo>
                  <a:close/>
                </a:path>
                <a:path w="468629" h="54610">
                  <a:moveTo>
                    <a:pt x="431293" y="52564"/>
                  </a:moveTo>
                  <a:lnTo>
                    <a:pt x="419389" y="52564"/>
                  </a:lnTo>
                  <a:lnTo>
                    <a:pt x="425657" y="53017"/>
                  </a:lnTo>
                  <a:lnTo>
                    <a:pt x="430970" y="53327"/>
                  </a:lnTo>
                  <a:lnTo>
                    <a:pt x="431283" y="53327"/>
                  </a:lnTo>
                  <a:lnTo>
                    <a:pt x="431293" y="52564"/>
                  </a:lnTo>
                  <a:close/>
                </a:path>
                <a:path w="468629" h="54610">
                  <a:moveTo>
                    <a:pt x="455942" y="34999"/>
                  </a:moveTo>
                  <a:lnTo>
                    <a:pt x="443988" y="34999"/>
                  </a:lnTo>
                  <a:lnTo>
                    <a:pt x="448658" y="46577"/>
                  </a:lnTo>
                  <a:lnTo>
                    <a:pt x="448743" y="46786"/>
                  </a:lnTo>
                  <a:lnTo>
                    <a:pt x="448811" y="48582"/>
                  </a:lnTo>
                  <a:lnTo>
                    <a:pt x="448351" y="49014"/>
                  </a:lnTo>
                  <a:lnTo>
                    <a:pt x="447064" y="49414"/>
                  </a:lnTo>
                  <a:lnTo>
                    <a:pt x="446000" y="49681"/>
                  </a:lnTo>
                  <a:lnTo>
                    <a:pt x="441774" y="50595"/>
                  </a:lnTo>
                  <a:lnTo>
                    <a:pt x="441653" y="53327"/>
                  </a:lnTo>
                  <a:lnTo>
                    <a:pt x="441310" y="53327"/>
                  </a:lnTo>
                  <a:lnTo>
                    <a:pt x="450168" y="52859"/>
                  </a:lnTo>
                  <a:lnTo>
                    <a:pt x="468018" y="52859"/>
                  </a:lnTo>
                  <a:lnTo>
                    <a:pt x="467997" y="51358"/>
                  </a:lnTo>
                  <a:lnTo>
                    <a:pt x="467879" y="50595"/>
                  </a:lnTo>
                  <a:lnTo>
                    <a:pt x="468183" y="50595"/>
                  </a:lnTo>
                  <a:lnTo>
                    <a:pt x="466814" y="50073"/>
                  </a:lnTo>
                  <a:lnTo>
                    <a:pt x="465429" y="49681"/>
                  </a:lnTo>
                  <a:lnTo>
                    <a:pt x="463259" y="49414"/>
                  </a:lnTo>
                  <a:lnTo>
                    <a:pt x="462081" y="49014"/>
                  </a:lnTo>
                  <a:lnTo>
                    <a:pt x="462315" y="49014"/>
                  </a:lnTo>
                  <a:lnTo>
                    <a:pt x="461995" y="48745"/>
                  </a:lnTo>
                  <a:lnTo>
                    <a:pt x="461764" y="48582"/>
                  </a:lnTo>
                  <a:lnTo>
                    <a:pt x="461378" y="47992"/>
                  </a:lnTo>
                  <a:lnTo>
                    <a:pt x="459795" y="44712"/>
                  </a:lnTo>
                  <a:lnTo>
                    <a:pt x="459058" y="42999"/>
                  </a:lnTo>
                  <a:lnTo>
                    <a:pt x="458575" y="41630"/>
                  </a:lnTo>
                  <a:lnTo>
                    <a:pt x="457745" y="39395"/>
                  </a:lnTo>
                  <a:lnTo>
                    <a:pt x="456901" y="37224"/>
                  </a:lnTo>
                  <a:lnTo>
                    <a:pt x="455942" y="34999"/>
                  </a:lnTo>
                  <a:close/>
                </a:path>
                <a:path w="468629" h="54610">
                  <a:moveTo>
                    <a:pt x="468018" y="52859"/>
                  </a:moveTo>
                  <a:lnTo>
                    <a:pt x="459083" y="52859"/>
                  </a:lnTo>
                  <a:lnTo>
                    <a:pt x="465063" y="53327"/>
                  </a:lnTo>
                  <a:lnTo>
                    <a:pt x="468025" y="53327"/>
                  </a:lnTo>
                  <a:lnTo>
                    <a:pt x="468018" y="52859"/>
                  </a:lnTo>
                  <a:close/>
                </a:path>
                <a:path w="468629" h="54610">
                  <a:moveTo>
                    <a:pt x="427341" y="49681"/>
                  </a:moveTo>
                  <a:lnTo>
                    <a:pt x="415713" y="49681"/>
                  </a:lnTo>
                  <a:lnTo>
                    <a:pt x="413658" y="50073"/>
                  </a:lnTo>
                  <a:lnTo>
                    <a:pt x="429663" y="50073"/>
                  </a:lnTo>
                  <a:lnTo>
                    <a:pt x="427341" y="49681"/>
                  </a:lnTo>
                  <a:close/>
                </a:path>
                <a:path w="468629" h="54610">
                  <a:moveTo>
                    <a:pt x="425938" y="49414"/>
                  </a:moveTo>
                  <a:lnTo>
                    <a:pt x="416790" y="49414"/>
                  </a:lnTo>
                  <a:lnTo>
                    <a:pt x="415876" y="49681"/>
                  </a:lnTo>
                  <a:lnTo>
                    <a:pt x="426809" y="49681"/>
                  </a:lnTo>
                  <a:lnTo>
                    <a:pt x="425938" y="49414"/>
                  </a:lnTo>
                  <a:close/>
                </a:path>
                <a:path w="468629" h="54610">
                  <a:moveTo>
                    <a:pt x="441490" y="349"/>
                  </a:moveTo>
                  <a:lnTo>
                    <a:pt x="437136" y="349"/>
                  </a:lnTo>
                  <a:lnTo>
                    <a:pt x="419505" y="46577"/>
                  </a:lnTo>
                  <a:lnTo>
                    <a:pt x="418735" y="47992"/>
                  </a:lnTo>
                  <a:lnTo>
                    <a:pt x="418320" y="48582"/>
                  </a:lnTo>
                  <a:lnTo>
                    <a:pt x="417176" y="49414"/>
                  </a:lnTo>
                  <a:lnTo>
                    <a:pt x="425696" y="49414"/>
                  </a:lnTo>
                  <a:lnTo>
                    <a:pt x="424671" y="48582"/>
                  </a:lnTo>
                  <a:lnTo>
                    <a:pt x="424371" y="47992"/>
                  </a:lnTo>
                  <a:lnTo>
                    <a:pt x="424426" y="46577"/>
                  </a:lnTo>
                  <a:lnTo>
                    <a:pt x="424620" y="45825"/>
                  </a:lnTo>
                  <a:lnTo>
                    <a:pt x="426902" y="39395"/>
                  </a:lnTo>
                  <a:lnTo>
                    <a:pt x="428072" y="36245"/>
                  </a:lnTo>
                  <a:lnTo>
                    <a:pt x="428616" y="34999"/>
                  </a:lnTo>
                  <a:lnTo>
                    <a:pt x="455942" y="34999"/>
                  </a:lnTo>
                  <a:lnTo>
                    <a:pt x="455457" y="33873"/>
                  </a:lnTo>
                  <a:lnTo>
                    <a:pt x="454239" y="30820"/>
                  </a:lnTo>
                  <a:lnTo>
                    <a:pt x="430205" y="30820"/>
                  </a:lnTo>
                  <a:lnTo>
                    <a:pt x="436064" y="15220"/>
                  </a:lnTo>
                  <a:lnTo>
                    <a:pt x="447829" y="15220"/>
                  </a:lnTo>
                  <a:lnTo>
                    <a:pt x="441857" y="1073"/>
                  </a:lnTo>
                  <a:lnTo>
                    <a:pt x="441490" y="349"/>
                  </a:lnTo>
                  <a:close/>
                </a:path>
                <a:path w="468629" h="54610">
                  <a:moveTo>
                    <a:pt x="447829" y="15220"/>
                  </a:moveTo>
                  <a:lnTo>
                    <a:pt x="436064" y="15220"/>
                  </a:lnTo>
                  <a:lnTo>
                    <a:pt x="436871" y="16884"/>
                  </a:lnTo>
                  <a:lnTo>
                    <a:pt x="437915" y="19303"/>
                  </a:lnTo>
                  <a:lnTo>
                    <a:pt x="440489" y="25650"/>
                  </a:lnTo>
                  <a:lnTo>
                    <a:pt x="441533" y="28434"/>
                  </a:lnTo>
                  <a:lnTo>
                    <a:pt x="442335" y="30820"/>
                  </a:lnTo>
                  <a:lnTo>
                    <a:pt x="454239" y="30820"/>
                  </a:lnTo>
                  <a:lnTo>
                    <a:pt x="451850" y="24556"/>
                  </a:lnTo>
                  <a:lnTo>
                    <a:pt x="450432" y="21142"/>
                  </a:lnTo>
                  <a:lnTo>
                    <a:pt x="448848" y="17633"/>
                  </a:lnTo>
                  <a:lnTo>
                    <a:pt x="447829" y="15220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3" name="object 43" descr=""/>
          <p:cNvGrpSpPr/>
          <p:nvPr/>
        </p:nvGrpSpPr>
        <p:grpSpPr>
          <a:xfrm>
            <a:off x="5008402" y="6328778"/>
            <a:ext cx="741045" cy="104139"/>
            <a:chOff x="5008402" y="6328778"/>
            <a:chExt cx="741045" cy="104139"/>
          </a:xfrm>
        </p:grpSpPr>
        <p:sp>
          <p:nvSpPr>
            <p:cNvPr id="44" name="object 44" descr=""/>
            <p:cNvSpPr/>
            <p:nvPr/>
          </p:nvSpPr>
          <p:spPr>
            <a:xfrm>
              <a:off x="5008402" y="6328778"/>
              <a:ext cx="226060" cy="104139"/>
            </a:xfrm>
            <a:custGeom>
              <a:avLst/>
              <a:gdLst/>
              <a:ahLst/>
              <a:cxnLst/>
              <a:rect l="l" t="t" r="r" b="b"/>
              <a:pathLst>
                <a:path w="226060" h="104139">
                  <a:moveTo>
                    <a:pt x="225766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766" y="103513"/>
                  </a:lnTo>
                  <a:lnTo>
                    <a:pt x="225766" y="0"/>
                  </a:lnTo>
                  <a:close/>
                </a:path>
              </a:pathLst>
            </a:custGeom>
            <a:solidFill>
              <a:srgbClr val="710A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5272426" y="6353380"/>
              <a:ext cx="476884" cy="74295"/>
            </a:xfrm>
            <a:custGeom>
              <a:avLst/>
              <a:gdLst/>
              <a:ahLst/>
              <a:cxnLst/>
              <a:rect l="l" t="t" r="r" b="b"/>
              <a:pathLst>
                <a:path w="476885" h="74295">
                  <a:moveTo>
                    <a:pt x="43492" y="26878"/>
                  </a:moveTo>
                  <a:lnTo>
                    <a:pt x="26993" y="26878"/>
                  </a:lnTo>
                  <a:lnTo>
                    <a:pt x="28889" y="27122"/>
                  </a:lnTo>
                  <a:lnTo>
                    <a:pt x="32694" y="28597"/>
                  </a:lnTo>
                  <a:lnTo>
                    <a:pt x="34311" y="30038"/>
                  </a:lnTo>
                  <a:lnTo>
                    <a:pt x="36619" y="33736"/>
                  </a:lnTo>
                  <a:lnTo>
                    <a:pt x="37097" y="35802"/>
                  </a:lnTo>
                  <a:lnTo>
                    <a:pt x="37072" y="40985"/>
                  </a:lnTo>
                  <a:lnTo>
                    <a:pt x="36658" y="42945"/>
                  </a:lnTo>
                  <a:lnTo>
                    <a:pt x="34891" y="46263"/>
                  </a:lnTo>
                  <a:lnTo>
                    <a:pt x="33483" y="47556"/>
                  </a:lnTo>
                  <a:lnTo>
                    <a:pt x="29414" y="49507"/>
                  </a:lnTo>
                  <a:lnTo>
                    <a:pt x="29084" y="49507"/>
                  </a:lnTo>
                  <a:lnTo>
                    <a:pt x="27129" y="49870"/>
                  </a:lnTo>
                  <a:lnTo>
                    <a:pt x="3590" y="49870"/>
                  </a:lnTo>
                  <a:lnTo>
                    <a:pt x="1501" y="50162"/>
                  </a:lnTo>
                  <a:lnTo>
                    <a:pt x="723" y="50309"/>
                  </a:lnTo>
                  <a:lnTo>
                    <a:pt x="80" y="50472"/>
                  </a:lnTo>
                  <a:lnTo>
                    <a:pt x="0" y="53686"/>
                  </a:lnTo>
                  <a:lnTo>
                    <a:pt x="9403" y="53327"/>
                  </a:lnTo>
                  <a:lnTo>
                    <a:pt x="12971" y="53085"/>
                  </a:lnTo>
                  <a:lnTo>
                    <a:pt x="31125" y="53085"/>
                  </a:lnTo>
                  <a:lnTo>
                    <a:pt x="48759" y="39135"/>
                  </a:lnTo>
                  <a:lnTo>
                    <a:pt x="48759" y="34394"/>
                  </a:lnTo>
                  <a:lnTo>
                    <a:pt x="47699" y="31694"/>
                  </a:lnTo>
                  <a:lnTo>
                    <a:pt x="43492" y="26878"/>
                  </a:lnTo>
                  <a:close/>
                </a:path>
                <a:path w="476885" h="74295">
                  <a:moveTo>
                    <a:pt x="18449" y="5021"/>
                  </a:moveTo>
                  <a:lnTo>
                    <a:pt x="5317" y="5021"/>
                  </a:lnTo>
                  <a:lnTo>
                    <a:pt x="6120" y="5198"/>
                  </a:lnTo>
                  <a:lnTo>
                    <a:pt x="6739" y="5601"/>
                  </a:lnTo>
                  <a:lnTo>
                    <a:pt x="6873" y="5735"/>
                  </a:lnTo>
                  <a:lnTo>
                    <a:pt x="7164" y="6375"/>
                  </a:lnTo>
                  <a:lnTo>
                    <a:pt x="7227" y="6934"/>
                  </a:lnTo>
                  <a:lnTo>
                    <a:pt x="7305" y="7625"/>
                  </a:lnTo>
                  <a:lnTo>
                    <a:pt x="7421" y="12138"/>
                  </a:lnTo>
                  <a:lnTo>
                    <a:pt x="7532" y="46263"/>
                  </a:lnTo>
                  <a:lnTo>
                    <a:pt x="7397" y="47217"/>
                  </a:lnTo>
                  <a:lnTo>
                    <a:pt x="7289" y="47778"/>
                  </a:lnTo>
                  <a:lnTo>
                    <a:pt x="7119" y="48192"/>
                  </a:lnTo>
                  <a:lnTo>
                    <a:pt x="7048" y="48366"/>
                  </a:lnTo>
                  <a:lnTo>
                    <a:pt x="6797" y="48783"/>
                  </a:lnTo>
                  <a:lnTo>
                    <a:pt x="6675" y="48985"/>
                  </a:lnTo>
                  <a:lnTo>
                    <a:pt x="5297" y="49507"/>
                  </a:lnTo>
                  <a:lnTo>
                    <a:pt x="3837" y="49870"/>
                  </a:lnTo>
                  <a:lnTo>
                    <a:pt x="22575" y="49870"/>
                  </a:lnTo>
                  <a:lnTo>
                    <a:pt x="20956" y="49507"/>
                  </a:lnTo>
                  <a:lnTo>
                    <a:pt x="19210" y="48783"/>
                  </a:lnTo>
                  <a:lnTo>
                    <a:pt x="19126" y="48571"/>
                  </a:lnTo>
                  <a:lnTo>
                    <a:pt x="19045" y="48366"/>
                  </a:lnTo>
                  <a:lnTo>
                    <a:pt x="18976" y="48192"/>
                  </a:lnTo>
                  <a:lnTo>
                    <a:pt x="18861" y="47778"/>
                  </a:lnTo>
                  <a:lnTo>
                    <a:pt x="18735" y="28597"/>
                  </a:lnTo>
                  <a:lnTo>
                    <a:pt x="18727" y="27122"/>
                  </a:lnTo>
                  <a:lnTo>
                    <a:pt x="19375" y="26878"/>
                  </a:lnTo>
                  <a:lnTo>
                    <a:pt x="43524" y="26878"/>
                  </a:lnTo>
                  <a:lnTo>
                    <a:pt x="40380" y="25175"/>
                  </a:lnTo>
                  <a:lnTo>
                    <a:pt x="36334" y="24264"/>
                  </a:lnTo>
                  <a:lnTo>
                    <a:pt x="38185" y="23421"/>
                  </a:lnTo>
                  <a:lnTo>
                    <a:pt x="20351" y="23421"/>
                  </a:lnTo>
                  <a:lnTo>
                    <a:pt x="18727" y="23176"/>
                  </a:lnTo>
                  <a:lnTo>
                    <a:pt x="18649" y="9634"/>
                  </a:lnTo>
                  <a:lnTo>
                    <a:pt x="18531" y="7625"/>
                  </a:lnTo>
                  <a:lnTo>
                    <a:pt x="18449" y="5021"/>
                  </a:lnTo>
                  <a:close/>
                </a:path>
                <a:path w="476885" h="74295">
                  <a:moveTo>
                    <a:pt x="31994" y="1033"/>
                  </a:moveTo>
                  <a:lnTo>
                    <a:pt x="22226" y="1033"/>
                  </a:lnTo>
                  <a:lnTo>
                    <a:pt x="9083" y="1471"/>
                  </a:lnTo>
                  <a:lnTo>
                    <a:pt x="80" y="1673"/>
                  </a:lnTo>
                  <a:lnTo>
                    <a:pt x="202" y="4632"/>
                  </a:lnTo>
                  <a:lnTo>
                    <a:pt x="27383" y="4632"/>
                  </a:lnTo>
                  <a:lnTo>
                    <a:pt x="29841" y="5345"/>
                  </a:lnTo>
                  <a:lnTo>
                    <a:pt x="33750" y="8776"/>
                  </a:lnTo>
                  <a:lnTo>
                    <a:pt x="34646" y="10745"/>
                  </a:lnTo>
                  <a:lnTo>
                    <a:pt x="34725" y="17136"/>
                  </a:lnTo>
                  <a:lnTo>
                    <a:pt x="33699" y="19702"/>
                  </a:lnTo>
                  <a:lnTo>
                    <a:pt x="29570" y="22675"/>
                  </a:lnTo>
                  <a:lnTo>
                    <a:pt x="26532" y="23421"/>
                  </a:lnTo>
                  <a:lnTo>
                    <a:pt x="38185" y="23421"/>
                  </a:lnTo>
                  <a:lnTo>
                    <a:pt x="45900" y="15246"/>
                  </a:lnTo>
                  <a:lnTo>
                    <a:pt x="45900" y="12138"/>
                  </a:lnTo>
                  <a:lnTo>
                    <a:pt x="33707" y="1271"/>
                  </a:lnTo>
                  <a:lnTo>
                    <a:pt x="31994" y="1033"/>
                  </a:lnTo>
                  <a:close/>
                </a:path>
                <a:path w="476885" h="74295">
                  <a:moveTo>
                    <a:pt x="20326" y="4632"/>
                  </a:moveTo>
                  <a:lnTo>
                    <a:pt x="788" y="4632"/>
                  </a:lnTo>
                  <a:lnTo>
                    <a:pt x="4354" y="5021"/>
                  </a:lnTo>
                  <a:lnTo>
                    <a:pt x="17857" y="5021"/>
                  </a:lnTo>
                  <a:lnTo>
                    <a:pt x="20326" y="4632"/>
                  </a:lnTo>
                  <a:close/>
                </a:path>
                <a:path w="476885" h="74295">
                  <a:moveTo>
                    <a:pt x="83665" y="22014"/>
                  </a:moveTo>
                  <a:lnTo>
                    <a:pt x="74174" y="22014"/>
                  </a:lnTo>
                  <a:lnTo>
                    <a:pt x="75110" y="22414"/>
                  </a:lnTo>
                  <a:lnTo>
                    <a:pt x="76528" y="24530"/>
                  </a:lnTo>
                  <a:lnTo>
                    <a:pt x="76632" y="25099"/>
                  </a:lnTo>
                  <a:lnTo>
                    <a:pt x="76740" y="25697"/>
                  </a:lnTo>
                  <a:lnTo>
                    <a:pt x="76852" y="33710"/>
                  </a:lnTo>
                  <a:lnTo>
                    <a:pt x="66581" y="37843"/>
                  </a:lnTo>
                  <a:lnTo>
                    <a:pt x="64088" y="38934"/>
                  </a:lnTo>
                  <a:lnTo>
                    <a:pt x="57308" y="45673"/>
                  </a:lnTo>
                  <a:lnTo>
                    <a:pt x="57339" y="49870"/>
                  </a:lnTo>
                  <a:lnTo>
                    <a:pt x="57776" y="50892"/>
                  </a:lnTo>
                  <a:lnTo>
                    <a:pt x="60470" y="53290"/>
                  </a:lnTo>
                  <a:lnTo>
                    <a:pt x="60625" y="53290"/>
                  </a:lnTo>
                  <a:lnTo>
                    <a:pt x="62445" y="53806"/>
                  </a:lnTo>
                  <a:lnTo>
                    <a:pt x="68267" y="53806"/>
                  </a:lnTo>
                  <a:lnTo>
                    <a:pt x="70822" y="53290"/>
                  </a:lnTo>
                  <a:lnTo>
                    <a:pt x="74672" y="51390"/>
                  </a:lnTo>
                  <a:lnTo>
                    <a:pt x="74830" y="51390"/>
                  </a:lnTo>
                  <a:lnTo>
                    <a:pt x="76439" y="49870"/>
                  </a:lnTo>
                  <a:lnTo>
                    <a:pt x="69390" y="49870"/>
                  </a:lnTo>
                  <a:lnTo>
                    <a:pt x="68587" y="49493"/>
                  </a:lnTo>
                  <a:lnTo>
                    <a:pt x="66845" y="44603"/>
                  </a:lnTo>
                  <a:lnTo>
                    <a:pt x="67030" y="43855"/>
                  </a:lnTo>
                  <a:lnTo>
                    <a:pt x="76809" y="36482"/>
                  </a:lnTo>
                  <a:lnTo>
                    <a:pt x="85676" y="36482"/>
                  </a:lnTo>
                  <a:lnTo>
                    <a:pt x="85658" y="28162"/>
                  </a:lnTo>
                  <a:lnTo>
                    <a:pt x="85536" y="26996"/>
                  </a:lnTo>
                  <a:lnTo>
                    <a:pt x="85478" y="26449"/>
                  </a:lnTo>
                  <a:lnTo>
                    <a:pt x="85399" y="25697"/>
                  </a:lnTo>
                  <a:lnTo>
                    <a:pt x="84189" y="22589"/>
                  </a:lnTo>
                  <a:lnTo>
                    <a:pt x="83665" y="22014"/>
                  </a:lnTo>
                  <a:close/>
                </a:path>
                <a:path w="476885" h="74295">
                  <a:moveTo>
                    <a:pt x="87327" y="53290"/>
                  </a:moveTo>
                  <a:lnTo>
                    <a:pt x="82523" y="53290"/>
                  </a:lnTo>
                  <a:lnTo>
                    <a:pt x="83390" y="53568"/>
                  </a:lnTo>
                  <a:lnTo>
                    <a:pt x="86526" y="53568"/>
                  </a:lnTo>
                  <a:lnTo>
                    <a:pt x="87327" y="53290"/>
                  </a:lnTo>
                  <a:close/>
                </a:path>
                <a:path w="476885" h="74295">
                  <a:moveTo>
                    <a:pt x="86164" y="47660"/>
                  </a:moveTo>
                  <a:lnTo>
                    <a:pt x="77774" y="47660"/>
                  </a:lnTo>
                  <a:lnTo>
                    <a:pt x="78562" y="49493"/>
                  </a:lnTo>
                  <a:lnTo>
                    <a:pt x="78648" y="49693"/>
                  </a:lnTo>
                  <a:lnTo>
                    <a:pt x="78727" y="49870"/>
                  </a:lnTo>
                  <a:lnTo>
                    <a:pt x="79754" y="51390"/>
                  </a:lnTo>
                  <a:lnTo>
                    <a:pt x="82239" y="53290"/>
                  </a:lnTo>
                  <a:lnTo>
                    <a:pt x="87624" y="53290"/>
                  </a:lnTo>
                  <a:lnTo>
                    <a:pt x="91157" y="48221"/>
                  </a:lnTo>
                  <a:lnTo>
                    <a:pt x="86821" y="48221"/>
                  </a:lnTo>
                  <a:lnTo>
                    <a:pt x="86428" y="48013"/>
                  </a:lnTo>
                  <a:lnTo>
                    <a:pt x="86164" y="47660"/>
                  </a:lnTo>
                  <a:close/>
                </a:path>
                <a:path w="476885" h="74295">
                  <a:moveTo>
                    <a:pt x="85676" y="36482"/>
                  </a:moveTo>
                  <a:lnTo>
                    <a:pt x="76809" y="36482"/>
                  </a:lnTo>
                  <a:lnTo>
                    <a:pt x="76852" y="45147"/>
                  </a:lnTo>
                  <a:lnTo>
                    <a:pt x="76668" y="45673"/>
                  </a:lnTo>
                  <a:lnTo>
                    <a:pt x="71801" y="49870"/>
                  </a:lnTo>
                  <a:lnTo>
                    <a:pt x="76439" y="49870"/>
                  </a:lnTo>
                  <a:lnTo>
                    <a:pt x="76626" y="49693"/>
                  </a:lnTo>
                  <a:lnTo>
                    <a:pt x="77774" y="47660"/>
                  </a:lnTo>
                  <a:lnTo>
                    <a:pt x="86164" y="47660"/>
                  </a:lnTo>
                  <a:lnTo>
                    <a:pt x="85992" y="47430"/>
                  </a:lnTo>
                  <a:lnTo>
                    <a:pt x="85892" y="47297"/>
                  </a:lnTo>
                  <a:lnTo>
                    <a:pt x="85778" y="47040"/>
                  </a:lnTo>
                  <a:lnTo>
                    <a:pt x="85676" y="36482"/>
                  </a:lnTo>
                  <a:close/>
                </a:path>
                <a:path w="476885" h="74295">
                  <a:moveTo>
                    <a:pt x="89999" y="45810"/>
                  </a:moveTo>
                  <a:lnTo>
                    <a:pt x="89277" y="46090"/>
                  </a:lnTo>
                  <a:lnTo>
                    <a:pt x="88271" y="47660"/>
                  </a:lnTo>
                  <a:lnTo>
                    <a:pt x="88023" y="48013"/>
                  </a:lnTo>
                  <a:lnTo>
                    <a:pt x="87746" y="48221"/>
                  </a:lnTo>
                  <a:lnTo>
                    <a:pt x="91157" y="48221"/>
                  </a:lnTo>
                  <a:lnTo>
                    <a:pt x="91214" y="48013"/>
                  </a:lnTo>
                  <a:lnTo>
                    <a:pt x="91306" y="46828"/>
                  </a:lnTo>
                  <a:lnTo>
                    <a:pt x="91163" y="46598"/>
                  </a:lnTo>
                  <a:lnTo>
                    <a:pt x="89999" y="45810"/>
                  </a:lnTo>
                  <a:close/>
                </a:path>
                <a:path w="476885" h="74295">
                  <a:moveTo>
                    <a:pt x="78196" y="19439"/>
                  </a:moveTo>
                  <a:lnTo>
                    <a:pt x="72724" y="19439"/>
                  </a:lnTo>
                  <a:lnTo>
                    <a:pt x="69846" y="19836"/>
                  </a:lnTo>
                  <a:lnTo>
                    <a:pt x="56837" y="30643"/>
                  </a:lnTo>
                  <a:lnTo>
                    <a:pt x="56837" y="32691"/>
                  </a:lnTo>
                  <a:lnTo>
                    <a:pt x="57024" y="33148"/>
                  </a:lnTo>
                  <a:lnTo>
                    <a:pt x="57402" y="33469"/>
                  </a:lnTo>
                  <a:lnTo>
                    <a:pt x="58258" y="33469"/>
                  </a:lnTo>
                  <a:lnTo>
                    <a:pt x="59318" y="33148"/>
                  </a:lnTo>
                  <a:lnTo>
                    <a:pt x="61233" y="32233"/>
                  </a:lnTo>
                  <a:lnTo>
                    <a:pt x="61945" y="31935"/>
                  </a:lnTo>
                  <a:lnTo>
                    <a:pt x="65898" y="26996"/>
                  </a:lnTo>
                  <a:lnTo>
                    <a:pt x="65987" y="26449"/>
                  </a:lnTo>
                  <a:lnTo>
                    <a:pt x="71495" y="22014"/>
                  </a:lnTo>
                  <a:lnTo>
                    <a:pt x="83665" y="22014"/>
                  </a:lnTo>
                  <a:lnTo>
                    <a:pt x="83120" y="21416"/>
                  </a:lnTo>
                  <a:lnTo>
                    <a:pt x="80035" y="19836"/>
                  </a:lnTo>
                  <a:lnTo>
                    <a:pt x="78196" y="19439"/>
                  </a:lnTo>
                  <a:close/>
                </a:path>
                <a:path w="476885" h="74295">
                  <a:moveTo>
                    <a:pt x="136873" y="50029"/>
                  </a:moveTo>
                  <a:lnTo>
                    <a:pt x="122796" y="50029"/>
                  </a:lnTo>
                  <a:lnTo>
                    <a:pt x="122876" y="54532"/>
                  </a:lnTo>
                  <a:lnTo>
                    <a:pt x="124178" y="54532"/>
                  </a:lnTo>
                  <a:lnTo>
                    <a:pt x="124700" y="54316"/>
                  </a:lnTo>
                  <a:lnTo>
                    <a:pt x="125449" y="53888"/>
                  </a:lnTo>
                  <a:lnTo>
                    <a:pt x="126950" y="53085"/>
                  </a:lnTo>
                  <a:lnTo>
                    <a:pt x="129618" y="52415"/>
                  </a:lnTo>
                  <a:lnTo>
                    <a:pt x="133286" y="51958"/>
                  </a:lnTo>
                  <a:lnTo>
                    <a:pt x="133743" y="51958"/>
                  </a:lnTo>
                  <a:lnTo>
                    <a:pt x="135648" y="51624"/>
                  </a:lnTo>
                  <a:lnTo>
                    <a:pt x="136745" y="51353"/>
                  </a:lnTo>
                  <a:lnTo>
                    <a:pt x="136936" y="50871"/>
                  </a:lnTo>
                  <a:lnTo>
                    <a:pt x="136873" y="50029"/>
                  </a:lnTo>
                  <a:close/>
                </a:path>
                <a:path w="476885" h="74295">
                  <a:moveTo>
                    <a:pt x="116996" y="19641"/>
                  </a:moveTo>
                  <a:lnTo>
                    <a:pt x="111823" y="19641"/>
                  </a:lnTo>
                  <a:lnTo>
                    <a:pt x="109598" y="19853"/>
                  </a:lnTo>
                  <a:lnTo>
                    <a:pt x="95382" y="30989"/>
                  </a:lnTo>
                  <a:lnTo>
                    <a:pt x="95382" y="39538"/>
                  </a:lnTo>
                  <a:lnTo>
                    <a:pt x="107963" y="53726"/>
                  </a:lnTo>
                  <a:lnTo>
                    <a:pt x="113245" y="53726"/>
                  </a:lnTo>
                  <a:lnTo>
                    <a:pt x="114929" y="53521"/>
                  </a:lnTo>
                  <a:lnTo>
                    <a:pt x="117882" y="52689"/>
                  </a:lnTo>
                  <a:lnTo>
                    <a:pt x="119494" y="51958"/>
                  </a:lnTo>
                  <a:lnTo>
                    <a:pt x="121309" y="50871"/>
                  </a:lnTo>
                  <a:lnTo>
                    <a:pt x="122796" y="50029"/>
                  </a:lnTo>
                  <a:lnTo>
                    <a:pt x="136873" y="50029"/>
                  </a:lnTo>
                  <a:lnTo>
                    <a:pt x="136825" y="49389"/>
                  </a:lnTo>
                  <a:lnTo>
                    <a:pt x="117347" y="49389"/>
                  </a:lnTo>
                  <a:lnTo>
                    <a:pt x="112607" y="48837"/>
                  </a:lnTo>
                  <a:lnTo>
                    <a:pt x="112340" y="48837"/>
                  </a:lnTo>
                  <a:lnTo>
                    <a:pt x="109857" y="47462"/>
                  </a:lnTo>
                  <a:lnTo>
                    <a:pt x="106156" y="42829"/>
                  </a:lnTo>
                  <a:lnTo>
                    <a:pt x="105243" y="39538"/>
                  </a:lnTo>
                  <a:lnTo>
                    <a:pt x="105228" y="33296"/>
                  </a:lnTo>
                  <a:lnTo>
                    <a:pt x="105508" y="31752"/>
                  </a:lnTo>
                  <a:lnTo>
                    <a:pt x="113295" y="22738"/>
                  </a:lnTo>
                  <a:lnTo>
                    <a:pt x="122583" y="22738"/>
                  </a:lnTo>
                  <a:lnTo>
                    <a:pt x="119790" y="20646"/>
                  </a:lnTo>
                  <a:lnTo>
                    <a:pt x="116996" y="19641"/>
                  </a:lnTo>
                  <a:close/>
                </a:path>
                <a:path w="476885" h="74295">
                  <a:moveTo>
                    <a:pt x="130402" y="48837"/>
                  </a:moveTo>
                  <a:lnTo>
                    <a:pt x="119546" y="48837"/>
                  </a:lnTo>
                  <a:lnTo>
                    <a:pt x="116741" y="49389"/>
                  </a:lnTo>
                  <a:lnTo>
                    <a:pt x="138150" y="49389"/>
                  </a:lnTo>
                  <a:lnTo>
                    <a:pt x="130402" y="48837"/>
                  </a:lnTo>
                  <a:close/>
                </a:path>
                <a:path w="476885" h="74295">
                  <a:moveTo>
                    <a:pt x="131241" y="0"/>
                  </a:moveTo>
                  <a:lnTo>
                    <a:pt x="129909" y="0"/>
                  </a:lnTo>
                  <a:lnTo>
                    <a:pt x="125133" y="1112"/>
                  </a:lnTo>
                  <a:lnTo>
                    <a:pt x="123764" y="1393"/>
                  </a:lnTo>
                  <a:lnTo>
                    <a:pt x="121432" y="1929"/>
                  </a:lnTo>
                  <a:lnTo>
                    <a:pt x="119237" y="2319"/>
                  </a:lnTo>
                  <a:lnTo>
                    <a:pt x="117601" y="2319"/>
                  </a:lnTo>
                  <a:lnTo>
                    <a:pt x="117086" y="2476"/>
                  </a:lnTo>
                  <a:lnTo>
                    <a:pt x="117086" y="4409"/>
                  </a:lnTo>
                  <a:lnTo>
                    <a:pt x="117709" y="4705"/>
                  </a:lnTo>
                  <a:lnTo>
                    <a:pt x="119006" y="4982"/>
                  </a:lnTo>
                  <a:lnTo>
                    <a:pt x="120524" y="4982"/>
                  </a:lnTo>
                  <a:lnTo>
                    <a:pt x="121226" y="5370"/>
                  </a:lnTo>
                  <a:lnTo>
                    <a:pt x="122327" y="7301"/>
                  </a:lnTo>
                  <a:lnTo>
                    <a:pt x="122676" y="10166"/>
                  </a:lnTo>
                  <a:lnTo>
                    <a:pt x="122676" y="14698"/>
                  </a:lnTo>
                  <a:lnTo>
                    <a:pt x="122519" y="18996"/>
                  </a:lnTo>
                  <a:lnTo>
                    <a:pt x="122475" y="22738"/>
                  </a:lnTo>
                  <a:lnTo>
                    <a:pt x="116539" y="22738"/>
                  </a:lnTo>
                  <a:lnTo>
                    <a:pt x="118299" y="23364"/>
                  </a:lnTo>
                  <a:lnTo>
                    <a:pt x="121187" y="25883"/>
                  </a:lnTo>
                  <a:lnTo>
                    <a:pt x="122081" y="27748"/>
                  </a:lnTo>
                  <a:lnTo>
                    <a:pt x="122531" y="30989"/>
                  </a:lnTo>
                  <a:lnTo>
                    <a:pt x="122637" y="31752"/>
                  </a:lnTo>
                  <a:lnTo>
                    <a:pt x="122717" y="47012"/>
                  </a:lnTo>
                  <a:lnTo>
                    <a:pt x="121589" y="47739"/>
                  </a:lnTo>
                  <a:lnTo>
                    <a:pt x="120524" y="48286"/>
                  </a:lnTo>
                  <a:lnTo>
                    <a:pt x="119056" y="48837"/>
                  </a:lnTo>
                  <a:lnTo>
                    <a:pt x="132199" y="48837"/>
                  </a:lnTo>
                  <a:lnTo>
                    <a:pt x="131716" y="48541"/>
                  </a:lnTo>
                  <a:lnTo>
                    <a:pt x="131641" y="46051"/>
                  </a:lnTo>
                  <a:lnTo>
                    <a:pt x="131518" y="38440"/>
                  </a:lnTo>
                  <a:lnTo>
                    <a:pt x="131396" y="551"/>
                  </a:lnTo>
                  <a:lnTo>
                    <a:pt x="131241" y="0"/>
                  </a:lnTo>
                  <a:close/>
                </a:path>
                <a:path w="476885" h="74295">
                  <a:moveTo>
                    <a:pt x="168555" y="22014"/>
                  </a:moveTo>
                  <a:lnTo>
                    <a:pt x="159062" y="22014"/>
                  </a:lnTo>
                  <a:lnTo>
                    <a:pt x="160002" y="22414"/>
                  </a:lnTo>
                  <a:lnTo>
                    <a:pt x="161420" y="24530"/>
                  </a:lnTo>
                  <a:lnTo>
                    <a:pt x="161523" y="25099"/>
                  </a:lnTo>
                  <a:lnTo>
                    <a:pt x="161631" y="25697"/>
                  </a:lnTo>
                  <a:lnTo>
                    <a:pt x="161744" y="33710"/>
                  </a:lnTo>
                  <a:lnTo>
                    <a:pt x="151475" y="37843"/>
                  </a:lnTo>
                  <a:lnTo>
                    <a:pt x="148978" y="38934"/>
                  </a:lnTo>
                  <a:lnTo>
                    <a:pt x="142206" y="45673"/>
                  </a:lnTo>
                  <a:lnTo>
                    <a:pt x="142230" y="49870"/>
                  </a:lnTo>
                  <a:lnTo>
                    <a:pt x="142667" y="50892"/>
                  </a:lnTo>
                  <a:lnTo>
                    <a:pt x="145365" y="53290"/>
                  </a:lnTo>
                  <a:lnTo>
                    <a:pt x="145521" y="53290"/>
                  </a:lnTo>
                  <a:lnTo>
                    <a:pt x="147344" y="53806"/>
                  </a:lnTo>
                  <a:lnTo>
                    <a:pt x="153162" y="53806"/>
                  </a:lnTo>
                  <a:lnTo>
                    <a:pt x="155714" y="53290"/>
                  </a:lnTo>
                  <a:lnTo>
                    <a:pt x="159564" y="51390"/>
                  </a:lnTo>
                  <a:lnTo>
                    <a:pt x="159722" y="51390"/>
                  </a:lnTo>
                  <a:lnTo>
                    <a:pt x="161330" y="49870"/>
                  </a:lnTo>
                  <a:lnTo>
                    <a:pt x="154285" y="49870"/>
                  </a:lnTo>
                  <a:lnTo>
                    <a:pt x="153482" y="49493"/>
                  </a:lnTo>
                  <a:lnTo>
                    <a:pt x="152108" y="48013"/>
                  </a:lnTo>
                  <a:lnTo>
                    <a:pt x="151967" y="47660"/>
                  </a:lnTo>
                  <a:lnTo>
                    <a:pt x="151882" y="47430"/>
                  </a:lnTo>
                  <a:lnTo>
                    <a:pt x="151833" y="47297"/>
                  </a:lnTo>
                  <a:lnTo>
                    <a:pt x="161709" y="36482"/>
                  </a:lnTo>
                  <a:lnTo>
                    <a:pt x="170574" y="36482"/>
                  </a:lnTo>
                  <a:lnTo>
                    <a:pt x="170557" y="28162"/>
                  </a:lnTo>
                  <a:lnTo>
                    <a:pt x="170431" y="26996"/>
                  </a:lnTo>
                  <a:lnTo>
                    <a:pt x="170371" y="26449"/>
                  </a:lnTo>
                  <a:lnTo>
                    <a:pt x="170290" y="25697"/>
                  </a:lnTo>
                  <a:lnTo>
                    <a:pt x="169081" y="22589"/>
                  </a:lnTo>
                  <a:lnTo>
                    <a:pt x="168555" y="22014"/>
                  </a:lnTo>
                  <a:close/>
                </a:path>
                <a:path w="476885" h="74295">
                  <a:moveTo>
                    <a:pt x="172220" y="53290"/>
                  </a:moveTo>
                  <a:lnTo>
                    <a:pt x="167417" y="53290"/>
                  </a:lnTo>
                  <a:lnTo>
                    <a:pt x="168286" y="53568"/>
                  </a:lnTo>
                  <a:lnTo>
                    <a:pt x="171420" y="53568"/>
                  </a:lnTo>
                  <a:lnTo>
                    <a:pt x="172220" y="53290"/>
                  </a:lnTo>
                  <a:close/>
                </a:path>
                <a:path w="476885" h="74295">
                  <a:moveTo>
                    <a:pt x="171056" y="47660"/>
                  </a:moveTo>
                  <a:lnTo>
                    <a:pt x="162669" y="47660"/>
                  </a:lnTo>
                  <a:lnTo>
                    <a:pt x="163453" y="49493"/>
                  </a:lnTo>
                  <a:lnTo>
                    <a:pt x="163539" y="49693"/>
                  </a:lnTo>
                  <a:lnTo>
                    <a:pt x="163618" y="49870"/>
                  </a:lnTo>
                  <a:lnTo>
                    <a:pt x="164650" y="51390"/>
                  </a:lnTo>
                  <a:lnTo>
                    <a:pt x="167130" y="53290"/>
                  </a:lnTo>
                  <a:lnTo>
                    <a:pt x="172516" y="53290"/>
                  </a:lnTo>
                  <a:lnTo>
                    <a:pt x="174729" y="51390"/>
                  </a:lnTo>
                  <a:lnTo>
                    <a:pt x="175029" y="50892"/>
                  </a:lnTo>
                  <a:lnTo>
                    <a:pt x="175553" y="49870"/>
                  </a:lnTo>
                  <a:lnTo>
                    <a:pt x="175643" y="49693"/>
                  </a:lnTo>
                  <a:lnTo>
                    <a:pt x="176047" y="48221"/>
                  </a:lnTo>
                  <a:lnTo>
                    <a:pt x="171712" y="48221"/>
                  </a:lnTo>
                  <a:lnTo>
                    <a:pt x="171316" y="48013"/>
                  </a:lnTo>
                  <a:lnTo>
                    <a:pt x="171056" y="47660"/>
                  </a:lnTo>
                  <a:close/>
                </a:path>
                <a:path w="476885" h="74295">
                  <a:moveTo>
                    <a:pt x="170574" y="36482"/>
                  </a:moveTo>
                  <a:lnTo>
                    <a:pt x="161709" y="36482"/>
                  </a:lnTo>
                  <a:lnTo>
                    <a:pt x="161744" y="45147"/>
                  </a:lnTo>
                  <a:lnTo>
                    <a:pt x="161558" y="45673"/>
                  </a:lnTo>
                  <a:lnTo>
                    <a:pt x="161510" y="45810"/>
                  </a:lnTo>
                  <a:lnTo>
                    <a:pt x="161411" y="46090"/>
                  </a:lnTo>
                  <a:lnTo>
                    <a:pt x="161183" y="46598"/>
                  </a:lnTo>
                  <a:lnTo>
                    <a:pt x="156693" y="49870"/>
                  </a:lnTo>
                  <a:lnTo>
                    <a:pt x="161330" y="49870"/>
                  </a:lnTo>
                  <a:lnTo>
                    <a:pt x="161517" y="49693"/>
                  </a:lnTo>
                  <a:lnTo>
                    <a:pt x="162669" y="47660"/>
                  </a:lnTo>
                  <a:lnTo>
                    <a:pt x="171056" y="47660"/>
                  </a:lnTo>
                  <a:lnTo>
                    <a:pt x="170887" y="47430"/>
                  </a:lnTo>
                  <a:lnTo>
                    <a:pt x="170789" y="47297"/>
                  </a:lnTo>
                  <a:lnTo>
                    <a:pt x="170676" y="47040"/>
                  </a:lnTo>
                  <a:lnTo>
                    <a:pt x="170574" y="36482"/>
                  </a:lnTo>
                  <a:close/>
                </a:path>
                <a:path w="476885" h="74295">
                  <a:moveTo>
                    <a:pt x="174887" y="45810"/>
                  </a:moveTo>
                  <a:lnTo>
                    <a:pt x="174167" y="46090"/>
                  </a:lnTo>
                  <a:lnTo>
                    <a:pt x="173163" y="47660"/>
                  </a:lnTo>
                  <a:lnTo>
                    <a:pt x="172916" y="48013"/>
                  </a:lnTo>
                  <a:lnTo>
                    <a:pt x="172647" y="48221"/>
                  </a:lnTo>
                  <a:lnTo>
                    <a:pt x="176047" y="48221"/>
                  </a:lnTo>
                  <a:lnTo>
                    <a:pt x="176104" y="48013"/>
                  </a:lnTo>
                  <a:lnTo>
                    <a:pt x="176202" y="46828"/>
                  </a:lnTo>
                  <a:lnTo>
                    <a:pt x="176058" y="46598"/>
                  </a:lnTo>
                  <a:lnTo>
                    <a:pt x="174887" y="45810"/>
                  </a:lnTo>
                  <a:close/>
                </a:path>
                <a:path w="476885" h="74295">
                  <a:moveTo>
                    <a:pt x="163087" y="19439"/>
                  </a:moveTo>
                  <a:lnTo>
                    <a:pt x="157618" y="19439"/>
                  </a:lnTo>
                  <a:lnTo>
                    <a:pt x="154741" y="19836"/>
                  </a:lnTo>
                  <a:lnTo>
                    <a:pt x="141731" y="30643"/>
                  </a:lnTo>
                  <a:lnTo>
                    <a:pt x="141731" y="32691"/>
                  </a:lnTo>
                  <a:lnTo>
                    <a:pt x="141919" y="33148"/>
                  </a:lnTo>
                  <a:lnTo>
                    <a:pt x="142293" y="33469"/>
                  </a:lnTo>
                  <a:lnTo>
                    <a:pt x="143146" y="33469"/>
                  </a:lnTo>
                  <a:lnTo>
                    <a:pt x="144206" y="33148"/>
                  </a:lnTo>
                  <a:lnTo>
                    <a:pt x="146123" y="32233"/>
                  </a:lnTo>
                  <a:lnTo>
                    <a:pt x="148957" y="31103"/>
                  </a:lnTo>
                  <a:lnTo>
                    <a:pt x="149684" y="30643"/>
                  </a:lnTo>
                  <a:lnTo>
                    <a:pt x="150249" y="29945"/>
                  </a:lnTo>
                  <a:lnTo>
                    <a:pt x="150422" y="29260"/>
                  </a:lnTo>
                  <a:lnTo>
                    <a:pt x="150787" y="26996"/>
                  </a:lnTo>
                  <a:lnTo>
                    <a:pt x="150875" y="26449"/>
                  </a:lnTo>
                  <a:lnTo>
                    <a:pt x="156383" y="22014"/>
                  </a:lnTo>
                  <a:lnTo>
                    <a:pt x="168555" y="22014"/>
                  </a:lnTo>
                  <a:lnTo>
                    <a:pt x="168008" y="21416"/>
                  </a:lnTo>
                  <a:lnTo>
                    <a:pt x="164931" y="19836"/>
                  </a:lnTo>
                  <a:lnTo>
                    <a:pt x="163087" y="19439"/>
                  </a:lnTo>
                  <a:close/>
                </a:path>
                <a:path w="476885" h="74295">
                  <a:moveTo>
                    <a:pt x="202507" y="19547"/>
                  </a:moveTo>
                  <a:lnTo>
                    <a:pt x="194747" y="19547"/>
                  </a:lnTo>
                  <a:lnTo>
                    <a:pt x="191678" y="20163"/>
                  </a:lnTo>
                  <a:lnTo>
                    <a:pt x="191821" y="20163"/>
                  </a:lnTo>
                  <a:lnTo>
                    <a:pt x="187396" y="22457"/>
                  </a:lnTo>
                  <a:lnTo>
                    <a:pt x="186816" y="22697"/>
                  </a:lnTo>
                  <a:lnTo>
                    <a:pt x="184633" y="24865"/>
                  </a:lnTo>
                  <a:lnTo>
                    <a:pt x="183251" y="27385"/>
                  </a:lnTo>
                  <a:lnTo>
                    <a:pt x="183132" y="27600"/>
                  </a:lnTo>
                  <a:lnTo>
                    <a:pt x="182663" y="28886"/>
                  </a:lnTo>
                  <a:lnTo>
                    <a:pt x="182406" y="29664"/>
                  </a:lnTo>
                  <a:lnTo>
                    <a:pt x="182088" y="31297"/>
                  </a:lnTo>
                  <a:lnTo>
                    <a:pt x="182195" y="35182"/>
                  </a:lnTo>
                  <a:lnTo>
                    <a:pt x="182725" y="36762"/>
                  </a:lnTo>
                  <a:lnTo>
                    <a:pt x="185007" y="40168"/>
                  </a:lnTo>
                  <a:lnTo>
                    <a:pt x="186825" y="41695"/>
                  </a:lnTo>
                  <a:lnTo>
                    <a:pt x="189478" y="43275"/>
                  </a:lnTo>
                  <a:lnTo>
                    <a:pt x="184251" y="46249"/>
                  </a:lnTo>
                  <a:lnTo>
                    <a:pt x="181290" y="48088"/>
                  </a:lnTo>
                  <a:lnTo>
                    <a:pt x="180032" y="49348"/>
                  </a:lnTo>
                  <a:lnTo>
                    <a:pt x="179716" y="50270"/>
                  </a:lnTo>
                  <a:lnTo>
                    <a:pt x="179716" y="52978"/>
                  </a:lnTo>
                  <a:lnTo>
                    <a:pt x="180317" y="54338"/>
                  </a:lnTo>
                  <a:lnTo>
                    <a:pt x="182725" y="56775"/>
                  </a:lnTo>
                  <a:lnTo>
                    <a:pt x="185140" y="57840"/>
                  </a:lnTo>
                  <a:lnTo>
                    <a:pt x="188755" y="58751"/>
                  </a:lnTo>
                  <a:lnTo>
                    <a:pt x="184387" y="60209"/>
                  </a:lnTo>
                  <a:lnTo>
                    <a:pt x="181728" y="61437"/>
                  </a:lnTo>
                  <a:lnTo>
                    <a:pt x="179669" y="63499"/>
                  </a:lnTo>
                  <a:lnTo>
                    <a:pt x="179256" y="64433"/>
                  </a:lnTo>
                  <a:lnTo>
                    <a:pt x="179150" y="67327"/>
                  </a:lnTo>
                  <a:lnTo>
                    <a:pt x="179656" y="68364"/>
                  </a:lnTo>
                  <a:lnTo>
                    <a:pt x="179765" y="68587"/>
                  </a:lnTo>
                  <a:lnTo>
                    <a:pt x="182298" y="71038"/>
                  </a:lnTo>
                  <a:lnTo>
                    <a:pt x="182017" y="71038"/>
                  </a:lnTo>
                  <a:lnTo>
                    <a:pt x="184824" y="72486"/>
                  </a:lnTo>
                  <a:lnTo>
                    <a:pt x="190475" y="73879"/>
                  </a:lnTo>
                  <a:lnTo>
                    <a:pt x="193676" y="74225"/>
                  </a:lnTo>
                  <a:lnTo>
                    <a:pt x="200534" y="74225"/>
                  </a:lnTo>
                  <a:lnTo>
                    <a:pt x="203385" y="73879"/>
                  </a:lnTo>
                  <a:lnTo>
                    <a:pt x="203514" y="73879"/>
                  </a:lnTo>
                  <a:lnTo>
                    <a:pt x="209387" y="72353"/>
                  </a:lnTo>
                  <a:lnTo>
                    <a:pt x="211197" y="71654"/>
                  </a:lnTo>
                  <a:lnTo>
                    <a:pt x="194822" y="71654"/>
                  </a:lnTo>
                  <a:lnTo>
                    <a:pt x="189932" y="70314"/>
                  </a:lnTo>
                  <a:lnTo>
                    <a:pt x="188558" y="69594"/>
                  </a:lnTo>
                  <a:lnTo>
                    <a:pt x="186883" y="67734"/>
                  </a:lnTo>
                  <a:lnTo>
                    <a:pt x="186465" y="66805"/>
                  </a:lnTo>
                  <a:lnTo>
                    <a:pt x="186591" y="63856"/>
                  </a:lnTo>
                  <a:lnTo>
                    <a:pt x="187182" y="62730"/>
                  </a:lnTo>
                  <a:lnTo>
                    <a:pt x="187905" y="62175"/>
                  </a:lnTo>
                  <a:lnTo>
                    <a:pt x="190185" y="60534"/>
                  </a:lnTo>
                  <a:lnTo>
                    <a:pt x="191947" y="60209"/>
                  </a:lnTo>
                  <a:lnTo>
                    <a:pt x="218102" y="60209"/>
                  </a:lnTo>
                  <a:lnTo>
                    <a:pt x="218102" y="59259"/>
                  </a:lnTo>
                  <a:lnTo>
                    <a:pt x="216827" y="56775"/>
                  </a:lnTo>
                  <a:lnTo>
                    <a:pt x="211705" y="52697"/>
                  </a:lnTo>
                  <a:lnTo>
                    <a:pt x="207219" y="51677"/>
                  </a:lnTo>
                  <a:lnTo>
                    <a:pt x="191328" y="51677"/>
                  </a:lnTo>
                  <a:lnTo>
                    <a:pt x="189147" y="51353"/>
                  </a:lnTo>
                  <a:lnTo>
                    <a:pt x="188362" y="51062"/>
                  </a:lnTo>
                  <a:lnTo>
                    <a:pt x="187497" y="50270"/>
                  </a:lnTo>
                  <a:lnTo>
                    <a:pt x="187189" y="49723"/>
                  </a:lnTo>
                  <a:lnTo>
                    <a:pt x="187189" y="48596"/>
                  </a:lnTo>
                  <a:lnTo>
                    <a:pt x="187420" y="48088"/>
                  </a:lnTo>
                  <a:lnTo>
                    <a:pt x="188780" y="46775"/>
                  </a:lnTo>
                  <a:lnTo>
                    <a:pt x="190375" y="45702"/>
                  </a:lnTo>
                  <a:lnTo>
                    <a:pt x="192458" y="44550"/>
                  </a:lnTo>
                  <a:lnTo>
                    <a:pt x="205736" y="44550"/>
                  </a:lnTo>
                  <a:lnTo>
                    <a:pt x="209414" y="42595"/>
                  </a:lnTo>
                  <a:lnTo>
                    <a:pt x="197895" y="42595"/>
                  </a:lnTo>
                  <a:lnTo>
                    <a:pt x="196988" y="42411"/>
                  </a:lnTo>
                  <a:lnTo>
                    <a:pt x="192455" y="38210"/>
                  </a:lnTo>
                  <a:lnTo>
                    <a:pt x="192131" y="37545"/>
                  </a:lnTo>
                  <a:lnTo>
                    <a:pt x="192009" y="37054"/>
                  </a:lnTo>
                  <a:lnTo>
                    <a:pt x="191942" y="27385"/>
                  </a:lnTo>
                  <a:lnTo>
                    <a:pt x="192096" y="26769"/>
                  </a:lnTo>
                  <a:lnTo>
                    <a:pt x="194219" y="23609"/>
                  </a:lnTo>
                  <a:lnTo>
                    <a:pt x="195390" y="22697"/>
                  </a:lnTo>
                  <a:lnTo>
                    <a:pt x="196676" y="22457"/>
                  </a:lnTo>
                  <a:lnTo>
                    <a:pt x="197830" y="22320"/>
                  </a:lnTo>
                  <a:lnTo>
                    <a:pt x="209822" y="22320"/>
                  </a:lnTo>
                  <a:lnTo>
                    <a:pt x="208047" y="21207"/>
                  </a:lnTo>
                  <a:lnTo>
                    <a:pt x="205210" y="20163"/>
                  </a:lnTo>
                  <a:lnTo>
                    <a:pt x="204274" y="19867"/>
                  </a:lnTo>
                  <a:lnTo>
                    <a:pt x="202507" y="19547"/>
                  </a:lnTo>
                  <a:close/>
                </a:path>
                <a:path w="476885" h="74295">
                  <a:moveTo>
                    <a:pt x="218102" y="60209"/>
                  </a:moveTo>
                  <a:lnTo>
                    <a:pt x="206438" y="60209"/>
                  </a:lnTo>
                  <a:lnTo>
                    <a:pt x="208779" y="60695"/>
                  </a:lnTo>
                  <a:lnTo>
                    <a:pt x="209638" y="61078"/>
                  </a:lnTo>
                  <a:lnTo>
                    <a:pt x="212429" y="66092"/>
                  </a:lnTo>
                  <a:lnTo>
                    <a:pt x="211734" y="67179"/>
                  </a:lnTo>
                  <a:lnTo>
                    <a:pt x="210228" y="68364"/>
                  </a:lnTo>
                  <a:lnTo>
                    <a:pt x="208141" y="69965"/>
                  </a:lnTo>
                  <a:lnTo>
                    <a:pt x="205063" y="71038"/>
                  </a:lnTo>
                  <a:lnTo>
                    <a:pt x="199723" y="71654"/>
                  </a:lnTo>
                  <a:lnTo>
                    <a:pt x="211347" y="71654"/>
                  </a:lnTo>
                  <a:lnTo>
                    <a:pt x="214642" y="69594"/>
                  </a:lnTo>
                  <a:lnTo>
                    <a:pt x="215856" y="68364"/>
                  </a:lnTo>
                  <a:lnTo>
                    <a:pt x="217648" y="65336"/>
                  </a:lnTo>
                  <a:lnTo>
                    <a:pt x="217843" y="64673"/>
                  </a:lnTo>
                  <a:lnTo>
                    <a:pt x="217913" y="64433"/>
                  </a:lnTo>
                  <a:lnTo>
                    <a:pt x="218012" y="64098"/>
                  </a:lnTo>
                  <a:lnTo>
                    <a:pt x="218102" y="60209"/>
                  </a:lnTo>
                  <a:close/>
                </a:path>
                <a:path w="476885" h="74295">
                  <a:moveTo>
                    <a:pt x="205736" y="44550"/>
                  </a:moveTo>
                  <a:lnTo>
                    <a:pt x="193141" y="44550"/>
                  </a:lnTo>
                  <a:lnTo>
                    <a:pt x="194346" y="44817"/>
                  </a:lnTo>
                  <a:lnTo>
                    <a:pt x="196896" y="45284"/>
                  </a:lnTo>
                  <a:lnTo>
                    <a:pt x="202971" y="45284"/>
                  </a:lnTo>
                  <a:lnTo>
                    <a:pt x="205736" y="44550"/>
                  </a:lnTo>
                  <a:close/>
                </a:path>
                <a:path w="476885" h="74295">
                  <a:moveTo>
                    <a:pt x="209758" y="22320"/>
                  </a:moveTo>
                  <a:lnTo>
                    <a:pt x="201007" y="22320"/>
                  </a:lnTo>
                  <a:lnTo>
                    <a:pt x="202471" y="22989"/>
                  </a:lnTo>
                  <a:lnTo>
                    <a:pt x="204750" y="25938"/>
                  </a:lnTo>
                  <a:lnTo>
                    <a:pt x="204914" y="26769"/>
                  </a:lnTo>
                  <a:lnTo>
                    <a:pt x="205036" y="27385"/>
                  </a:lnTo>
                  <a:lnTo>
                    <a:pt x="205130" y="37054"/>
                  </a:lnTo>
                  <a:lnTo>
                    <a:pt x="204678" y="38743"/>
                  </a:lnTo>
                  <a:lnTo>
                    <a:pt x="202240" y="41695"/>
                  </a:lnTo>
                  <a:lnTo>
                    <a:pt x="202133" y="41824"/>
                  </a:lnTo>
                  <a:lnTo>
                    <a:pt x="200599" y="42595"/>
                  </a:lnTo>
                  <a:lnTo>
                    <a:pt x="209414" y="42595"/>
                  </a:lnTo>
                  <a:lnTo>
                    <a:pt x="210478" y="42030"/>
                  </a:lnTo>
                  <a:lnTo>
                    <a:pt x="212036" y="40615"/>
                  </a:lnTo>
                  <a:lnTo>
                    <a:pt x="214315" y="37054"/>
                  </a:lnTo>
                  <a:lnTo>
                    <a:pt x="214884" y="35182"/>
                  </a:lnTo>
                  <a:lnTo>
                    <a:pt x="214834" y="31297"/>
                  </a:lnTo>
                  <a:lnTo>
                    <a:pt x="214567" y="29851"/>
                  </a:lnTo>
                  <a:lnTo>
                    <a:pt x="213940" y="28014"/>
                  </a:lnTo>
                  <a:lnTo>
                    <a:pt x="221432" y="28014"/>
                  </a:lnTo>
                  <a:lnTo>
                    <a:pt x="221503" y="23864"/>
                  </a:lnTo>
                  <a:lnTo>
                    <a:pt x="211630" y="23864"/>
                  </a:lnTo>
                  <a:lnTo>
                    <a:pt x="210650" y="22989"/>
                  </a:lnTo>
                  <a:lnTo>
                    <a:pt x="209758" y="22320"/>
                  </a:lnTo>
                  <a:close/>
                </a:path>
                <a:path w="476885" h="74295">
                  <a:moveTo>
                    <a:pt x="221432" y="28014"/>
                  </a:moveTo>
                  <a:lnTo>
                    <a:pt x="215013" y="28014"/>
                  </a:lnTo>
                  <a:lnTo>
                    <a:pt x="216475" y="28458"/>
                  </a:lnTo>
                  <a:lnTo>
                    <a:pt x="219078" y="29664"/>
                  </a:lnTo>
                  <a:lnTo>
                    <a:pt x="219542" y="29851"/>
                  </a:lnTo>
                  <a:lnTo>
                    <a:pt x="220132" y="29851"/>
                  </a:lnTo>
                  <a:lnTo>
                    <a:pt x="220401" y="29664"/>
                  </a:lnTo>
                  <a:lnTo>
                    <a:pt x="221020" y="28886"/>
                  </a:lnTo>
                  <a:lnTo>
                    <a:pt x="221320" y="28458"/>
                  </a:lnTo>
                  <a:lnTo>
                    <a:pt x="221432" y="28014"/>
                  </a:lnTo>
                  <a:close/>
                </a:path>
                <a:path w="476885" h="74295">
                  <a:moveTo>
                    <a:pt x="220811" y="22320"/>
                  </a:moveTo>
                  <a:lnTo>
                    <a:pt x="217675" y="22320"/>
                  </a:lnTo>
                  <a:lnTo>
                    <a:pt x="215592" y="22989"/>
                  </a:lnTo>
                  <a:lnTo>
                    <a:pt x="213930" y="23407"/>
                  </a:lnTo>
                  <a:lnTo>
                    <a:pt x="211630" y="23864"/>
                  </a:lnTo>
                  <a:lnTo>
                    <a:pt x="221503" y="23864"/>
                  </a:lnTo>
                  <a:lnTo>
                    <a:pt x="221392" y="23152"/>
                  </a:lnTo>
                  <a:lnTo>
                    <a:pt x="220907" y="22457"/>
                  </a:lnTo>
                  <a:lnTo>
                    <a:pt x="220811" y="22320"/>
                  </a:lnTo>
                  <a:close/>
                </a:path>
                <a:path w="476885" h="74295">
                  <a:moveTo>
                    <a:pt x="257407" y="63976"/>
                  </a:moveTo>
                  <a:lnTo>
                    <a:pt x="255664" y="63976"/>
                  </a:lnTo>
                  <a:lnTo>
                    <a:pt x="254833" y="64324"/>
                  </a:lnTo>
                  <a:lnTo>
                    <a:pt x="253714" y="65022"/>
                  </a:lnTo>
                  <a:lnTo>
                    <a:pt x="252454" y="66283"/>
                  </a:lnTo>
                  <a:lnTo>
                    <a:pt x="251823" y="67647"/>
                  </a:lnTo>
                  <a:lnTo>
                    <a:pt x="251823" y="69847"/>
                  </a:lnTo>
                  <a:lnTo>
                    <a:pt x="252107" y="70528"/>
                  </a:lnTo>
                  <a:lnTo>
                    <a:pt x="253469" y="72053"/>
                  </a:lnTo>
                  <a:lnTo>
                    <a:pt x="254419" y="72633"/>
                  </a:lnTo>
                  <a:lnTo>
                    <a:pt x="256313" y="73091"/>
                  </a:lnTo>
                  <a:lnTo>
                    <a:pt x="260056" y="73091"/>
                  </a:lnTo>
                  <a:lnTo>
                    <a:pt x="266414" y="66790"/>
                  </a:lnTo>
                  <a:lnTo>
                    <a:pt x="261777" y="66790"/>
                  </a:lnTo>
                  <a:lnTo>
                    <a:pt x="261279" y="66535"/>
                  </a:lnTo>
                  <a:lnTo>
                    <a:pt x="260932" y="66283"/>
                  </a:lnTo>
                  <a:lnTo>
                    <a:pt x="258818" y="64606"/>
                  </a:lnTo>
                  <a:lnTo>
                    <a:pt x="257407" y="63976"/>
                  </a:lnTo>
                  <a:close/>
                </a:path>
                <a:path w="476885" h="74295">
                  <a:moveTo>
                    <a:pt x="263048" y="24317"/>
                  </a:moveTo>
                  <a:lnTo>
                    <a:pt x="252859" y="24317"/>
                  </a:lnTo>
                  <a:lnTo>
                    <a:pt x="253271" y="24947"/>
                  </a:lnTo>
                  <a:lnTo>
                    <a:pt x="255479" y="28886"/>
                  </a:lnTo>
                  <a:lnTo>
                    <a:pt x="257529" y="33307"/>
                  </a:lnTo>
                  <a:lnTo>
                    <a:pt x="260384" y="40021"/>
                  </a:lnTo>
                  <a:lnTo>
                    <a:pt x="267822" y="56379"/>
                  </a:lnTo>
                  <a:lnTo>
                    <a:pt x="267152" y="58284"/>
                  </a:lnTo>
                  <a:lnTo>
                    <a:pt x="265650" y="61494"/>
                  </a:lnTo>
                  <a:lnTo>
                    <a:pt x="263048" y="66535"/>
                  </a:lnTo>
                  <a:lnTo>
                    <a:pt x="262688" y="66790"/>
                  </a:lnTo>
                  <a:lnTo>
                    <a:pt x="266414" y="66790"/>
                  </a:lnTo>
                  <a:lnTo>
                    <a:pt x="266814" y="65987"/>
                  </a:lnTo>
                  <a:lnTo>
                    <a:pt x="271439" y="55375"/>
                  </a:lnTo>
                  <a:lnTo>
                    <a:pt x="275738" y="45125"/>
                  </a:lnTo>
                  <a:lnTo>
                    <a:pt x="272361" y="45125"/>
                  </a:lnTo>
                  <a:lnTo>
                    <a:pt x="270111" y="40504"/>
                  </a:lnTo>
                  <a:lnTo>
                    <a:pt x="268502" y="37343"/>
                  </a:lnTo>
                  <a:lnTo>
                    <a:pt x="266936" y="33883"/>
                  </a:lnTo>
                  <a:lnTo>
                    <a:pt x="265409" y="30132"/>
                  </a:lnTo>
                  <a:lnTo>
                    <a:pt x="263365" y="25966"/>
                  </a:lnTo>
                  <a:lnTo>
                    <a:pt x="263245" y="25524"/>
                  </a:lnTo>
                  <a:lnTo>
                    <a:pt x="263156" y="25228"/>
                  </a:lnTo>
                  <a:lnTo>
                    <a:pt x="263048" y="24317"/>
                  </a:lnTo>
                  <a:close/>
                </a:path>
                <a:path w="476885" h="74295">
                  <a:moveTo>
                    <a:pt x="236955" y="17712"/>
                  </a:moveTo>
                  <a:lnTo>
                    <a:pt x="234133" y="17712"/>
                  </a:lnTo>
                  <a:lnTo>
                    <a:pt x="233817" y="18036"/>
                  </a:lnTo>
                  <a:lnTo>
                    <a:pt x="233438" y="18503"/>
                  </a:lnTo>
                  <a:lnTo>
                    <a:pt x="232210" y="20242"/>
                  </a:lnTo>
                  <a:lnTo>
                    <a:pt x="231001" y="21351"/>
                  </a:lnTo>
                  <a:lnTo>
                    <a:pt x="228591" y="22979"/>
                  </a:lnTo>
                  <a:lnTo>
                    <a:pt x="229233" y="22979"/>
                  </a:lnTo>
                  <a:lnTo>
                    <a:pt x="225672" y="24317"/>
                  </a:lnTo>
                  <a:lnTo>
                    <a:pt x="225105" y="24317"/>
                  </a:lnTo>
                  <a:lnTo>
                    <a:pt x="223115" y="24584"/>
                  </a:lnTo>
                  <a:lnTo>
                    <a:pt x="224016" y="24584"/>
                  </a:lnTo>
                  <a:lnTo>
                    <a:pt x="224135" y="25966"/>
                  </a:lnTo>
                  <a:lnTo>
                    <a:pt x="224350" y="26513"/>
                  </a:lnTo>
                  <a:lnTo>
                    <a:pt x="224627" y="26769"/>
                  </a:lnTo>
                  <a:lnTo>
                    <a:pt x="224830" y="26769"/>
                  </a:lnTo>
                  <a:lnTo>
                    <a:pt x="226990" y="27280"/>
                  </a:lnTo>
                  <a:lnTo>
                    <a:pt x="226766" y="27280"/>
                  </a:lnTo>
                  <a:lnTo>
                    <a:pt x="227159" y="27414"/>
                  </a:lnTo>
                  <a:lnTo>
                    <a:pt x="227830" y="27763"/>
                  </a:lnTo>
                  <a:lnTo>
                    <a:pt x="228203" y="28083"/>
                  </a:lnTo>
                  <a:lnTo>
                    <a:pt x="228341" y="28324"/>
                  </a:lnTo>
                  <a:lnTo>
                    <a:pt x="228417" y="28458"/>
                  </a:lnTo>
                  <a:lnTo>
                    <a:pt x="228529" y="29382"/>
                  </a:lnTo>
                  <a:lnTo>
                    <a:pt x="228624" y="30132"/>
                  </a:lnTo>
                  <a:lnTo>
                    <a:pt x="228706" y="30775"/>
                  </a:lnTo>
                  <a:lnTo>
                    <a:pt x="228758" y="48596"/>
                  </a:lnTo>
                  <a:lnTo>
                    <a:pt x="228502" y="49265"/>
                  </a:lnTo>
                  <a:lnTo>
                    <a:pt x="228355" y="49265"/>
                  </a:lnTo>
                  <a:lnTo>
                    <a:pt x="227314" y="49921"/>
                  </a:lnTo>
                  <a:lnTo>
                    <a:pt x="225716" y="50580"/>
                  </a:lnTo>
                  <a:lnTo>
                    <a:pt x="225463" y="50580"/>
                  </a:lnTo>
                  <a:lnTo>
                    <a:pt x="224092" y="50886"/>
                  </a:lnTo>
                  <a:lnTo>
                    <a:pt x="223516" y="51202"/>
                  </a:lnTo>
                  <a:lnTo>
                    <a:pt x="223286" y="51396"/>
                  </a:lnTo>
                  <a:lnTo>
                    <a:pt x="223286" y="53286"/>
                  </a:lnTo>
                  <a:lnTo>
                    <a:pt x="221521" y="53286"/>
                  </a:lnTo>
                  <a:lnTo>
                    <a:pt x="233514" y="52923"/>
                  </a:lnTo>
                  <a:lnTo>
                    <a:pt x="245035" y="52923"/>
                  </a:lnTo>
                  <a:lnTo>
                    <a:pt x="244976" y="51202"/>
                  </a:lnTo>
                  <a:lnTo>
                    <a:pt x="244443" y="50745"/>
                  </a:lnTo>
                  <a:lnTo>
                    <a:pt x="243687" y="50580"/>
                  </a:lnTo>
                  <a:lnTo>
                    <a:pt x="239698" y="50231"/>
                  </a:lnTo>
                  <a:lnTo>
                    <a:pt x="240357" y="50231"/>
                  </a:lnTo>
                  <a:lnTo>
                    <a:pt x="237498" y="35290"/>
                  </a:lnTo>
                  <a:lnTo>
                    <a:pt x="237394" y="33307"/>
                  </a:lnTo>
                  <a:lnTo>
                    <a:pt x="239961" y="26513"/>
                  </a:lnTo>
                  <a:lnTo>
                    <a:pt x="249539" y="26513"/>
                  </a:lnTo>
                  <a:lnTo>
                    <a:pt x="249732" y="25966"/>
                  </a:lnTo>
                  <a:lnTo>
                    <a:pt x="237111" y="25966"/>
                  </a:lnTo>
                  <a:lnTo>
                    <a:pt x="236986" y="19119"/>
                  </a:lnTo>
                  <a:lnTo>
                    <a:pt x="236955" y="17712"/>
                  </a:lnTo>
                  <a:close/>
                </a:path>
                <a:path w="476885" h="74295">
                  <a:moveTo>
                    <a:pt x="244976" y="52923"/>
                  </a:moveTo>
                  <a:lnTo>
                    <a:pt x="234915" y="52923"/>
                  </a:lnTo>
                  <a:lnTo>
                    <a:pt x="241842" y="53286"/>
                  </a:lnTo>
                  <a:lnTo>
                    <a:pt x="244855" y="53286"/>
                  </a:lnTo>
                  <a:lnTo>
                    <a:pt x="244976" y="52923"/>
                  </a:lnTo>
                  <a:close/>
                </a:path>
                <a:path w="476885" h="74295">
                  <a:moveTo>
                    <a:pt x="284401" y="24317"/>
                  </a:moveTo>
                  <a:lnTo>
                    <a:pt x="278206" y="24317"/>
                  </a:lnTo>
                  <a:lnTo>
                    <a:pt x="278840" y="24735"/>
                  </a:lnTo>
                  <a:lnTo>
                    <a:pt x="279083" y="24947"/>
                  </a:lnTo>
                  <a:lnTo>
                    <a:pt x="272361" y="45125"/>
                  </a:lnTo>
                  <a:lnTo>
                    <a:pt x="275738" y="45125"/>
                  </a:lnTo>
                  <a:lnTo>
                    <a:pt x="278150" y="39376"/>
                  </a:lnTo>
                  <a:lnTo>
                    <a:pt x="281044" y="31619"/>
                  </a:lnTo>
                  <a:lnTo>
                    <a:pt x="283359" y="25966"/>
                  </a:lnTo>
                  <a:lnTo>
                    <a:pt x="283691" y="25228"/>
                  </a:lnTo>
                  <a:lnTo>
                    <a:pt x="283817" y="24947"/>
                  </a:lnTo>
                  <a:lnTo>
                    <a:pt x="283950" y="24735"/>
                  </a:lnTo>
                  <a:lnTo>
                    <a:pt x="284401" y="24317"/>
                  </a:lnTo>
                  <a:close/>
                </a:path>
                <a:path w="476885" h="74295">
                  <a:moveTo>
                    <a:pt x="249444" y="26513"/>
                  </a:moveTo>
                  <a:lnTo>
                    <a:pt x="240783" y="26513"/>
                  </a:lnTo>
                  <a:lnTo>
                    <a:pt x="241305" y="26769"/>
                  </a:lnTo>
                  <a:lnTo>
                    <a:pt x="243316" y="28324"/>
                  </a:lnTo>
                  <a:lnTo>
                    <a:pt x="244715" y="28886"/>
                  </a:lnTo>
                  <a:lnTo>
                    <a:pt x="246825" y="28886"/>
                  </a:lnTo>
                  <a:lnTo>
                    <a:pt x="247994" y="28324"/>
                  </a:lnTo>
                  <a:lnTo>
                    <a:pt x="248212" y="28083"/>
                  </a:lnTo>
                  <a:lnTo>
                    <a:pt x="249444" y="26513"/>
                  </a:lnTo>
                  <a:close/>
                </a:path>
                <a:path w="476885" h="74295">
                  <a:moveTo>
                    <a:pt x="246167" y="19119"/>
                  </a:moveTo>
                  <a:lnTo>
                    <a:pt x="243597" y="19119"/>
                  </a:lnTo>
                  <a:lnTo>
                    <a:pt x="242561" y="19453"/>
                  </a:lnTo>
                  <a:lnTo>
                    <a:pt x="237055" y="25966"/>
                  </a:lnTo>
                  <a:lnTo>
                    <a:pt x="249732" y="25966"/>
                  </a:lnTo>
                  <a:lnTo>
                    <a:pt x="249888" y="25524"/>
                  </a:lnTo>
                  <a:lnTo>
                    <a:pt x="249993" y="25228"/>
                  </a:lnTo>
                  <a:lnTo>
                    <a:pt x="250016" y="22979"/>
                  </a:lnTo>
                  <a:lnTo>
                    <a:pt x="249829" y="22979"/>
                  </a:lnTo>
                  <a:lnTo>
                    <a:pt x="249638" y="22118"/>
                  </a:lnTo>
                  <a:lnTo>
                    <a:pt x="249520" y="21531"/>
                  </a:lnTo>
                  <a:lnTo>
                    <a:pt x="249298" y="21351"/>
                  </a:lnTo>
                  <a:lnTo>
                    <a:pt x="261580" y="21351"/>
                  </a:lnTo>
                  <a:lnTo>
                    <a:pt x="244932" y="20242"/>
                  </a:lnTo>
                  <a:lnTo>
                    <a:pt x="248097" y="20242"/>
                  </a:lnTo>
                  <a:lnTo>
                    <a:pt x="247403" y="19602"/>
                  </a:lnTo>
                  <a:lnTo>
                    <a:pt x="246167" y="19119"/>
                  </a:lnTo>
                  <a:close/>
                </a:path>
                <a:path w="476885" h="74295">
                  <a:moveTo>
                    <a:pt x="270783" y="22979"/>
                  </a:moveTo>
                  <a:lnTo>
                    <a:pt x="251268" y="22979"/>
                  </a:lnTo>
                  <a:lnTo>
                    <a:pt x="252994" y="24317"/>
                  </a:lnTo>
                  <a:lnTo>
                    <a:pt x="260795" y="24317"/>
                  </a:lnTo>
                  <a:lnTo>
                    <a:pt x="270783" y="22979"/>
                  </a:lnTo>
                  <a:close/>
                </a:path>
                <a:path w="476885" h="74295">
                  <a:moveTo>
                    <a:pt x="289210" y="22979"/>
                  </a:moveTo>
                  <a:lnTo>
                    <a:pt x="272286" y="22979"/>
                  </a:lnTo>
                  <a:lnTo>
                    <a:pt x="277661" y="24317"/>
                  </a:lnTo>
                  <a:lnTo>
                    <a:pt x="283594" y="24317"/>
                  </a:lnTo>
                  <a:lnTo>
                    <a:pt x="289210" y="22979"/>
                  </a:lnTo>
                  <a:close/>
                </a:path>
                <a:path w="476885" h="74295">
                  <a:moveTo>
                    <a:pt x="266973" y="21351"/>
                  </a:moveTo>
                  <a:lnTo>
                    <a:pt x="249485" y="21351"/>
                  </a:lnTo>
                  <a:lnTo>
                    <a:pt x="249494" y="21531"/>
                  </a:lnTo>
                  <a:lnTo>
                    <a:pt x="250173" y="22979"/>
                  </a:lnTo>
                  <a:lnTo>
                    <a:pt x="266944" y="22979"/>
                  </a:lnTo>
                  <a:lnTo>
                    <a:pt x="266973" y="21351"/>
                  </a:lnTo>
                  <a:close/>
                </a:path>
                <a:path w="476885" h="74295">
                  <a:moveTo>
                    <a:pt x="288735" y="21351"/>
                  </a:moveTo>
                  <a:lnTo>
                    <a:pt x="273690" y="21351"/>
                  </a:lnTo>
                  <a:lnTo>
                    <a:pt x="273722" y="22979"/>
                  </a:lnTo>
                  <a:lnTo>
                    <a:pt x="288761" y="22979"/>
                  </a:lnTo>
                  <a:lnTo>
                    <a:pt x="288735" y="21351"/>
                  </a:lnTo>
                  <a:close/>
                </a:path>
                <a:path w="476885" h="74295">
                  <a:moveTo>
                    <a:pt x="266035" y="20242"/>
                  </a:moveTo>
                  <a:lnTo>
                    <a:pt x="248097" y="20242"/>
                  </a:lnTo>
                  <a:lnTo>
                    <a:pt x="249298" y="21351"/>
                  </a:lnTo>
                  <a:lnTo>
                    <a:pt x="267379" y="21351"/>
                  </a:lnTo>
                  <a:lnTo>
                    <a:pt x="266035" y="20242"/>
                  </a:lnTo>
                  <a:close/>
                </a:path>
                <a:path w="476885" h="74295">
                  <a:moveTo>
                    <a:pt x="285951" y="20242"/>
                  </a:moveTo>
                  <a:lnTo>
                    <a:pt x="274387" y="20242"/>
                  </a:lnTo>
                  <a:lnTo>
                    <a:pt x="254839" y="21351"/>
                  </a:lnTo>
                  <a:lnTo>
                    <a:pt x="216103" y="21351"/>
                  </a:lnTo>
                  <a:lnTo>
                    <a:pt x="285951" y="20242"/>
                  </a:lnTo>
                  <a:close/>
                </a:path>
                <a:path w="476885" h="74295">
                  <a:moveTo>
                    <a:pt x="291468" y="20242"/>
                  </a:moveTo>
                  <a:lnTo>
                    <a:pt x="288717" y="20242"/>
                  </a:lnTo>
                  <a:lnTo>
                    <a:pt x="288735" y="21351"/>
                  </a:lnTo>
                  <a:lnTo>
                    <a:pt x="282013" y="21351"/>
                  </a:lnTo>
                  <a:lnTo>
                    <a:pt x="291468" y="20242"/>
                  </a:lnTo>
                  <a:close/>
                </a:path>
                <a:path w="476885" h="74295">
                  <a:moveTo>
                    <a:pt x="360820" y="38451"/>
                  </a:moveTo>
                  <a:lnTo>
                    <a:pt x="357315" y="38451"/>
                  </a:lnTo>
                  <a:lnTo>
                    <a:pt x="356637" y="40463"/>
                  </a:lnTo>
                  <a:lnTo>
                    <a:pt x="355989" y="42015"/>
                  </a:lnTo>
                  <a:lnTo>
                    <a:pt x="354838" y="43895"/>
                  </a:lnTo>
                  <a:lnTo>
                    <a:pt x="353958" y="44884"/>
                  </a:lnTo>
                  <a:lnTo>
                    <a:pt x="353181" y="45568"/>
                  </a:lnTo>
                  <a:lnTo>
                    <a:pt x="352626" y="46318"/>
                  </a:lnTo>
                  <a:lnTo>
                    <a:pt x="351414" y="47066"/>
                  </a:lnTo>
                  <a:lnTo>
                    <a:pt x="347956" y="48463"/>
                  </a:lnTo>
                  <a:lnTo>
                    <a:pt x="349460" y="48463"/>
                  </a:lnTo>
                  <a:lnTo>
                    <a:pt x="343710" y="49305"/>
                  </a:lnTo>
                  <a:lnTo>
                    <a:pt x="314269" y="49305"/>
                  </a:lnTo>
                  <a:lnTo>
                    <a:pt x="312620" y="49554"/>
                  </a:lnTo>
                  <a:lnTo>
                    <a:pt x="311447" y="49791"/>
                  </a:lnTo>
                  <a:lnTo>
                    <a:pt x="310619" y="50029"/>
                  </a:lnTo>
                  <a:lnTo>
                    <a:pt x="310431" y="50540"/>
                  </a:lnTo>
                  <a:lnTo>
                    <a:pt x="310416" y="53337"/>
                  </a:lnTo>
                  <a:lnTo>
                    <a:pt x="311135" y="53337"/>
                  </a:lnTo>
                  <a:lnTo>
                    <a:pt x="316429" y="52923"/>
                  </a:lnTo>
                  <a:lnTo>
                    <a:pt x="317993" y="52923"/>
                  </a:lnTo>
                  <a:lnTo>
                    <a:pt x="326195" y="52682"/>
                  </a:lnTo>
                  <a:lnTo>
                    <a:pt x="359747" y="52682"/>
                  </a:lnTo>
                  <a:lnTo>
                    <a:pt x="359910" y="51638"/>
                  </a:lnTo>
                  <a:lnTo>
                    <a:pt x="360019" y="50540"/>
                  </a:lnTo>
                  <a:lnTo>
                    <a:pt x="360141" y="49305"/>
                  </a:lnTo>
                  <a:lnTo>
                    <a:pt x="360225" y="48463"/>
                  </a:lnTo>
                  <a:lnTo>
                    <a:pt x="360316" y="47538"/>
                  </a:lnTo>
                  <a:lnTo>
                    <a:pt x="360437" y="46318"/>
                  </a:lnTo>
                  <a:lnTo>
                    <a:pt x="360511" y="45568"/>
                  </a:lnTo>
                  <a:lnTo>
                    <a:pt x="360579" y="44884"/>
                  </a:lnTo>
                  <a:lnTo>
                    <a:pt x="360784" y="42015"/>
                  </a:lnTo>
                  <a:lnTo>
                    <a:pt x="360820" y="38451"/>
                  </a:lnTo>
                  <a:close/>
                </a:path>
                <a:path w="476885" h="74295">
                  <a:moveTo>
                    <a:pt x="359747" y="52682"/>
                  </a:moveTo>
                  <a:lnTo>
                    <a:pt x="337752" y="52682"/>
                  </a:lnTo>
                  <a:lnTo>
                    <a:pt x="344427" y="52923"/>
                  </a:lnTo>
                  <a:lnTo>
                    <a:pt x="347209" y="52923"/>
                  </a:lnTo>
                  <a:lnTo>
                    <a:pt x="352958" y="53337"/>
                  </a:lnTo>
                  <a:lnTo>
                    <a:pt x="359491" y="53337"/>
                  </a:lnTo>
                  <a:lnTo>
                    <a:pt x="359677" y="52923"/>
                  </a:lnTo>
                  <a:lnTo>
                    <a:pt x="359747" y="52682"/>
                  </a:lnTo>
                  <a:close/>
                </a:path>
                <a:path w="476885" h="74295">
                  <a:moveTo>
                    <a:pt x="329948" y="48463"/>
                  </a:moveTo>
                  <a:lnTo>
                    <a:pt x="319816" y="48463"/>
                  </a:lnTo>
                  <a:lnTo>
                    <a:pt x="316491" y="49305"/>
                  </a:lnTo>
                  <a:lnTo>
                    <a:pt x="330907" y="49305"/>
                  </a:lnTo>
                  <a:lnTo>
                    <a:pt x="329948" y="48463"/>
                  </a:lnTo>
                  <a:close/>
                </a:path>
                <a:path w="476885" h="74295">
                  <a:moveTo>
                    <a:pt x="338561" y="1275"/>
                  </a:moveTo>
                  <a:lnTo>
                    <a:pt x="311264" y="1275"/>
                  </a:lnTo>
                  <a:lnTo>
                    <a:pt x="311304" y="3844"/>
                  </a:lnTo>
                  <a:lnTo>
                    <a:pt x="311443" y="3844"/>
                  </a:lnTo>
                  <a:lnTo>
                    <a:pt x="311677" y="4046"/>
                  </a:lnTo>
                  <a:lnTo>
                    <a:pt x="312432" y="4356"/>
                  </a:lnTo>
                  <a:lnTo>
                    <a:pt x="313808" y="4676"/>
                  </a:lnTo>
                  <a:lnTo>
                    <a:pt x="314413" y="4864"/>
                  </a:lnTo>
                  <a:lnTo>
                    <a:pt x="316857" y="5814"/>
                  </a:lnTo>
                  <a:lnTo>
                    <a:pt x="317973" y="6163"/>
                  </a:lnTo>
                  <a:lnTo>
                    <a:pt x="318748" y="6520"/>
                  </a:lnTo>
                  <a:lnTo>
                    <a:pt x="319096" y="7081"/>
                  </a:lnTo>
                  <a:lnTo>
                    <a:pt x="319171" y="7743"/>
                  </a:lnTo>
                  <a:lnTo>
                    <a:pt x="319272" y="8629"/>
                  </a:lnTo>
                  <a:lnTo>
                    <a:pt x="319464" y="11441"/>
                  </a:lnTo>
                  <a:lnTo>
                    <a:pt x="319424" y="16062"/>
                  </a:lnTo>
                  <a:lnTo>
                    <a:pt x="319276" y="24076"/>
                  </a:lnTo>
                  <a:lnTo>
                    <a:pt x="319207" y="38451"/>
                  </a:lnTo>
                  <a:lnTo>
                    <a:pt x="319114" y="40463"/>
                  </a:lnTo>
                  <a:lnTo>
                    <a:pt x="319057" y="47819"/>
                  </a:lnTo>
                  <a:lnTo>
                    <a:pt x="318902" y="48463"/>
                  </a:lnTo>
                  <a:lnTo>
                    <a:pt x="330271" y="48463"/>
                  </a:lnTo>
                  <a:lnTo>
                    <a:pt x="330367" y="36482"/>
                  </a:lnTo>
                  <a:lnTo>
                    <a:pt x="330437" y="28487"/>
                  </a:lnTo>
                  <a:lnTo>
                    <a:pt x="330555" y="24076"/>
                  </a:lnTo>
                  <a:lnTo>
                    <a:pt x="330638" y="7743"/>
                  </a:lnTo>
                  <a:lnTo>
                    <a:pt x="330725" y="6520"/>
                  </a:lnTo>
                  <a:lnTo>
                    <a:pt x="338816" y="4356"/>
                  </a:lnTo>
                  <a:lnTo>
                    <a:pt x="338194" y="4356"/>
                  </a:lnTo>
                  <a:lnTo>
                    <a:pt x="338651" y="3844"/>
                  </a:lnTo>
                  <a:lnTo>
                    <a:pt x="338691" y="1447"/>
                  </a:lnTo>
                  <a:lnTo>
                    <a:pt x="338561" y="1275"/>
                  </a:lnTo>
                  <a:close/>
                </a:path>
                <a:path w="476885" h="74295">
                  <a:moveTo>
                    <a:pt x="395629" y="417"/>
                  </a:moveTo>
                  <a:lnTo>
                    <a:pt x="389546" y="417"/>
                  </a:lnTo>
                  <a:lnTo>
                    <a:pt x="385970" y="1043"/>
                  </a:lnTo>
                  <a:lnTo>
                    <a:pt x="364841" y="23982"/>
                  </a:lnTo>
                  <a:lnTo>
                    <a:pt x="364916" y="31860"/>
                  </a:lnTo>
                  <a:lnTo>
                    <a:pt x="365022" y="32465"/>
                  </a:lnTo>
                  <a:lnTo>
                    <a:pt x="365113" y="32986"/>
                  </a:lnTo>
                  <a:lnTo>
                    <a:pt x="365236" y="33691"/>
                  </a:lnTo>
                  <a:lnTo>
                    <a:pt x="389801" y="54331"/>
                  </a:lnTo>
                  <a:lnTo>
                    <a:pt x="398592" y="54331"/>
                  </a:lnTo>
                  <a:lnTo>
                    <a:pt x="403124" y="53855"/>
                  </a:lnTo>
                  <a:lnTo>
                    <a:pt x="410572" y="52038"/>
                  </a:lnTo>
                  <a:lnTo>
                    <a:pt x="413247" y="51102"/>
                  </a:lnTo>
                  <a:lnTo>
                    <a:pt x="413715" y="50633"/>
                  </a:lnTo>
                  <a:lnTo>
                    <a:pt x="391194" y="50633"/>
                  </a:lnTo>
                  <a:lnTo>
                    <a:pt x="388389" y="49734"/>
                  </a:lnTo>
                  <a:lnTo>
                    <a:pt x="388207" y="49734"/>
                  </a:lnTo>
                  <a:lnTo>
                    <a:pt x="382770" y="45641"/>
                  </a:lnTo>
                  <a:lnTo>
                    <a:pt x="377599" y="32986"/>
                  </a:lnTo>
                  <a:lnTo>
                    <a:pt x="377503" y="32465"/>
                  </a:lnTo>
                  <a:lnTo>
                    <a:pt x="377464" y="20591"/>
                  </a:lnTo>
                  <a:lnTo>
                    <a:pt x="379166" y="14620"/>
                  </a:lnTo>
                  <a:lnTo>
                    <a:pt x="385966" y="6577"/>
                  </a:lnTo>
                  <a:lnTo>
                    <a:pt x="389667" y="4691"/>
                  </a:lnTo>
                  <a:lnTo>
                    <a:pt x="413075" y="4691"/>
                  </a:lnTo>
                  <a:lnTo>
                    <a:pt x="411199" y="3563"/>
                  </a:lnTo>
                  <a:lnTo>
                    <a:pt x="408840" y="2592"/>
                  </a:lnTo>
                  <a:lnTo>
                    <a:pt x="403460" y="1043"/>
                  </a:lnTo>
                  <a:lnTo>
                    <a:pt x="403808" y="1043"/>
                  </a:lnTo>
                  <a:lnTo>
                    <a:pt x="400108" y="551"/>
                  </a:lnTo>
                  <a:lnTo>
                    <a:pt x="396839" y="551"/>
                  </a:lnTo>
                  <a:lnTo>
                    <a:pt x="395629" y="417"/>
                  </a:lnTo>
                  <a:close/>
                </a:path>
                <a:path w="476885" h="74295">
                  <a:moveTo>
                    <a:pt x="419583" y="29088"/>
                  </a:moveTo>
                  <a:lnTo>
                    <a:pt x="396776" y="29088"/>
                  </a:lnTo>
                  <a:lnTo>
                    <a:pt x="396608" y="29674"/>
                  </a:lnTo>
                  <a:lnTo>
                    <a:pt x="396592" y="31607"/>
                  </a:lnTo>
                  <a:lnTo>
                    <a:pt x="396784" y="31607"/>
                  </a:lnTo>
                  <a:lnTo>
                    <a:pt x="397317" y="31860"/>
                  </a:lnTo>
                  <a:lnTo>
                    <a:pt x="397447" y="31860"/>
                  </a:lnTo>
                  <a:lnTo>
                    <a:pt x="401615" y="32986"/>
                  </a:lnTo>
                  <a:lnTo>
                    <a:pt x="402564" y="33267"/>
                  </a:lnTo>
                  <a:lnTo>
                    <a:pt x="402812" y="33267"/>
                  </a:lnTo>
                  <a:lnTo>
                    <a:pt x="403423" y="33691"/>
                  </a:lnTo>
                  <a:lnTo>
                    <a:pt x="403599" y="33952"/>
                  </a:lnTo>
                  <a:lnTo>
                    <a:pt x="403726" y="34217"/>
                  </a:lnTo>
                  <a:lnTo>
                    <a:pt x="403736" y="45641"/>
                  </a:lnTo>
                  <a:lnTo>
                    <a:pt x="403528" y="47105"/>
                  </a:lnTo>
                  <a:lnTo>
                    <a:pt x="403459" y="47591"/>
                  </a:lnTo>
                  <a:lnTo>
                    <a:pt x="403178" y="48233"/>
                  </a:lnTo>
                  <a:lnTo>
                    <a:pt x="401948" y="49493"/>
                  </a:lnTo>
                  <a:lnTo>
                    <a:pt x="401779" y="49493"/>
                  </a:lnTo>
                  <a:lnTo>
                    <a:pt x="401327" y="49734"/>
                  </a:lnTo>
                  <a:lnTo>
                    <a:pt x="398376" y="50403"/>
                  </a:lnTo>
                  <a:lnTo>
                    <a:pt x="396525" y="50633"/>
                  </a:lnTo>
                  <a:lnTo>
                    <a:pt x="413715" y="50633"/>
                  </a:lnTo>
                  <a:lnTo>
                    <a:pt x="414266" y="50111"/>
                  </a:lnTo>
                  <a:lnTo>
                    <a:pt x="414347" y="49734"/>
                  </a:lnTo>
                  <a:lnTo>
                    <a:pt x="414456" y="47105"/>
                  </a:lnTo>
                  <a:lnTo>
                    <a:pt x="414561" y="45180"/>
                  </a:lnTo>
                  <a:lnTo>
                    <a:pt x="414629" y="40985"/>
                  </a:lnTo>
                  <a:lnTo>
                    <a:pt x="414723" y="34674"/>
                  </a:lnTo>
                  <a:lnTo>
                    <a:pt x="414806" y="34217"/>
                  </a:lnTo>
                  <a:lnTo>
                    <a:pt x="414924" y="33952"/>
                  </a:lnTo>
                  <a:lnTo>
                    <a:pt x="415144" y="33691"/>
                  </a:lnTo>
                  <a:lnTo>
                    <a:pt x="414942" y="33691"/>
                  </a:lnTo>
                  <a:lnTo>
                    <a:pt x="415918" y="33267"/>
                  </a:lnTo>
                  <a:lnTo>
                    <a:pt x="418114" y="32465"/>
                  </a:lnTo>
                  <a:lnTo>
                    <a:pt x="418607" y="32249"/>
                  </a:lnTo>
                  <a:lnTo>
                    <a:pt x="419346" y="31860"/>
                  </a:lnTo>
                  <a:lnTo>
                    <a:pt x="419472" y="31607"/>
                  </a:lnTo>
                  <a:lnTo>
                    <a:pt x="419583" y="29088"/>
                  </a:lnTo>
                  <a:close/>
                </a:path>
                <a:path w="476885" h="74295">
                  <a:moveTo>
                    <a:pt x="413075" y="4691"/>
                  </a:moveTo>
                  <a:lnTo>
                    <a:pt x="397371" y="4691"/>
                  </a:lnTo>
                  <a:lnTo>
                    <a:pt x="398782" y="4956"/>
                  </a:lnTo>
                  <a:lnTo>
                    <a:pt x="403012" y="6779"/>
                  </a:lnTo>
                  <a:lnTo>
                    <a:pt x="405010" y="8053"/>
                  </a:lnTo>
                  <a:lnTo>
                    <a:pt x="407418" y="10389"/>
                  </a:lnTo>
                  <a:lnTo>
                    <a:pt x="408826" y="12326"/>
                  </a:lnTo>
                  <a:lnTo>
                    <a:pt x="410867" y="15462"/>
                  </a:lnTo>
                  <a:lnTo>
                    <a:pt x="412243" y="15782"/>
                  </a:lnTo>
                  <a:lnTo>
                    <a:pt x="413802" y="15782"/>
                  </a:lnTo>
                  <a:lnTo>
                    <a:pt x="413834" y="10389"/>
                  </a:lnTo>
                  <a:lnTo>
                    <a:pt x="413139" y="4956"/>
                  </a:lnTo>
                  <a:lnTo>
                    <a:pt x="413075" y="4691"/>
                  </a:lnTo>
                  <a:close/>
                </a:path>
                <a:path w="476885" h="74295">
                  <a:moveTo>
                    <a:pt x="436006" y="49679"/>
                  </a:moveTo>
                  <a:lnTo>
                    <a:pt x="424380" y="49679"/>
                  </a:lnTo>
                  <a:lnTo>
                    <a:pt x="422238" y="50068"/>
                  </a:lnTo>
                  <a:lnTo>
                    <a:pt x="419904" y="50594"/>
                  </a:lnTo>
                  <a:lnTo>
                    <a:pt x="420029" y="53327"/>
                  </a:lnTo>
                  <a:lnTo>
                    <a:pt x="422546" y="53327"/>
                  </a:lnTo>
                  <a:lnTo>
                    <a:pt x="426149" y="53017"/>
                  </a:lnTo>
                  <a:lnTo>
                    <a:pt x="425321" y="53017"/>
                  </a:lnTo>
                  <a:lnTo>
                    <a:pt x="428068" y="52560"/>
                  </a:lnTo>
                  <a:lnTo>
                    <a:pt x="439972" y="52560"/>
                  </a:lnTo>
                  <a:lnTo>
                    <a:pt x="440006" y="50068"/>
                  </a:lnTo>
                  <a:lnTo>
                    <a:pt x="438343" y="50068"/>
                  </a:lnTo>
                  <a:lnTo>
                    <a:pt x="436006" y="49679"/>
                  </a:lnTo>
                  <a:close/>
                </a:path>
                <a:path w="476885" h="74295">
                  <a:moveTo>
                    <a:pt x="439972" y="52560"/>
                  </a:moveTo>
                  <a:lnTo>
                    <a:pt x="428068" y="52560"/>
                  </a:lnTo>
                  <a:lnTo>
                    <a:pt x="434339" y="53017"/>
                  </a:lnTo>
                  <a:lnTo>
                    <a:pt x="439683" y="53327"/>
                  </a:lnTo>
                  <a:lnTo>
                    <a:pt x="439962" y="53327"/>
                  </a:lnTo>
                  <a:lnTo>
                    <a:pt x="439972" y="52560"/>
                  </a:lnTo>
                  <a:close/>
                </a:path>
                <a:path w="476885" h="74295">
                  <a:moveTo>
                    <a:pt x="464623" y="34996"/>
                  </a:moveTo>
                  <a:lnTo>
                    <a:pt x="452667" y="34996"/>
                  </a:lnTo>
                  <a:lnTo>
                    <a:pt x="457355" y="46573"/>
                  </a:lnTo>
                  <a:lnTo>
                    <a:pt x="457452" y="46814"/>
                  </a:lnTo>
                  <a:lnTo>
                    <a:pt x="457493" y="48582"/>
                  </a:lnTo>
                  <a:lnTo>
                    <a:pt x="457038" y="49010"/>
                  </a:lnTo>
                  <a:lnTo>
                    <a:pt x="455880" y="49413"/>
                  </a:lnTo>
                  <a:lnTo>
                    <a:pt x="455746" y="49413"/>
                  </a:lnTo>
                  <a:lnTo>
                    <a:pt x="454671" y="49679"/>
                  </a:lnTo>
                  <a:lnTo>
                    <a:pt x="450453" y="50594"/>
                  </a:lnTo>
                  <a:lnTo>
                    <a:pt x="450336" y="53327"/>
                  </a:lnTo>
                  <a:lnTo>
                    <a:pt x="449962" y="53327"/>
                  </a:lnTo>
                  <a:lnTo>
                    <a:pt x="458943" y="52854"/>
                  </a:lnTo>
                  <a:lnTo>
                    <a:pt x="476698" y="52854"/>
                  </a:lnTo>
                  <a:lnTo>
                    <a:pt x="476679" y="51353"/>
                  </a:lnTo>
                  <a:lnTo>
                    <a:pt x="476565" y="50594"/>
                  </a:lnTo>
                  <a:lnTo>
                    <a:pt x="476865" y="50594"/>
                  </a:lnTo>
                  <a:lnTo>
                    <a:pt x="475491" y="50068"/>
                  </a:lnTo>
                  <a:lnTo>
                    <a:pt x="474112" y="49679"/>
                  </a:lnTo>
                  <a:lnTo>
                    <a:pt x="471938" y="49413"/>
                  </a:lnTo>
                  <a:lnTo>
                    <a:pt x="470770" y="49010"/>
                  </a:lnTo>
                  <a:lnTo>
                    <a:pt x="470996" y="49010"/>
                  </a:lnTo>
                  <a:lnTo>
                    <a:pt x="470674" y="48743"/>
                  </a:lnTo>
                  <a:lnTo>
                    <a:pt x="470444" y="48582"/>
                  </a:lnTo>
                  <a:lnTo>
                    <a:pt x="470059" y="47992"/>
                  </a:lnTo>
                  <a:lnTo>
                    <a:pt x="468475" y="44711"/>
                  </a:lnTo>
                  <a:lnTo>
                    <a:pt x="467740" y="42998"/>
                  </a:lnTo>
                  <a:lnTo>
                    <a:pt x="467258" y="41630"/>
                  </a:lnTo>
                  <a:lnTo>
                    <a:pt x="466423" y="39391"/>
                  </a:lnTo>
                  <a:lnTo>
                    <a:pt x="465584" y="37219"/>
                  </a:lnTo>
                  <a:lnTo>
                    <a:pt x="464623" y="34996"/>
                  </a:lnTo>
                  <a:close/>
                </a:path>
                <a:path w="476885" h="74295">
                  <a:moveTo>
                    <a:pt x="476698" y="52854"/>
                  </a:moveTo>
                  <a:lnTo>
                    <a:pt x="467766" y="52854"/>
                  </a:lnTo>
                  <a:lnTo>
                    <a:pt x="473725" y="53327"/>
                  </a:lnTo>
                  <a:lnTo>
                    <a:pt x="476704" y="53327"/>
                  </a:lnTo>
                  <a:lnTo>
                    <a:pt x="476698" y="52854"/>
                  </a:lnTo>
                  <a:close/>
                </a:path>
                <a:path w="476885" h="74295">
                  <a:moveTo>
                    <a:pt x="434618" y="49413"/>
                  </a:moveTo>
                  <a:lnTo>
                    <a:pt x="425468" y="49413"/>
                  </a:lnTo>
                  <a:lnTo>
                    <a:pt x="424541" y="49679"/>
                  </a:lnTo>
                  <a:lnTo>
                    <a:pt x="435492" y="49679"/>
                  </a:lnTo>
                  <a:lnTo>
                    <a:pt x="434618" y="49413"/>
                  </a:lnTo>
                  <a:close/>
                </a:path>
                <a:path w="476885" h="74295">
                  <a:moveTo>
                    <a:pt x="450173" y="349"/>
                  </a:moveTo>
                  <a:lnTo>
                    <a:pt x="445818" y="349"/>
                  </a:lnTo>
                  <a:lnTo>
                    <a:pt x="428191" y="46573"/>
                  </a:lnTo>
                  <a:lnTo>
                    <a:pt x="427415" y="47992"/>
                  </a:lnTo>
                  <a:lnTo>
                    <a:pt x="427003" y="48582"/>
                  </a:lnTo>
                  <a:lnTo>
                    <a:pt x="425861" y="49413"/>
                  </a:lnTo>
                  <a:lnTo>
                    <a:pt x="434376" y="49413"/>
                  </a:lnTo>
                  <a:lnTo>
                    <a:pt x="433358" y="48582"/>
                  </a:lnTo>
                  <a:lnTo>
                    <a:pt x="433054" y="47992"/>
                  </a:lnTo>
                  <a:lnTo>
                    <a:pt x="433110" y="46573"/>
                  </a:lnTo>
                  <a:lnTo>
                    <a:pt x="433307" y="45820"/>
                  </a:lnTo>
                  <a:lnTo>
                    <a:pt x="435582" y="39391"/>
                  </a:lnTo>
                  <a:lnTo>
                    <a:pt x="436751" y="36244"/>
                  </a:lnTo>
                  <a:lnTo>
                    <a:pt x="437296" y="34996"/>
                  </a:lnTo>
                  <a:lnTo>
                    <a:pt x="464623" y="34996"/>
                  </a:lnTo>
                  <a:lnTo>
                    <a:pt x="464138" y="33872"/>
                  </a:lnTo>
                  <a:lnTo>
                    <a:pt x="462918" y="30816"/>
                  </a:lnTo>
                  <a:lnTo>
                    <a:pt x="438889" y="30816"/>
                  </a:lnTo>
                  <a:lnTo>
                    <a:pt x="444747" y="15220"/>
                  </a:lnTo>
                  <a:lnTo>
                    <a:pt x="456512" y="15220"/>
                  </a:lnTo>
                  <a:lnTo>
                    <a:pt x="450536" y="1073"/>
                  </a:lnTo>
                  <a:lnTo>
                    <a:pt x="450173" y="349"/>
                  </a:lnTo>
                  <a:close/>
                </a:path>
                <a:path w="476885" h="74295">
                  <a:moveTo>
                    <a:pt x="456512" y="15220"/>
                  </a:moveTo>
                  <a:lnTo>
                    <a:pt x="444747" y="15220"/>
                  </a:lnTo>
                  <a:lnTo>
                    <a:pt x="445550" y="16880"/>
                  </a:lnTo>
                  <a:lnTo>
                    <a:pt x="446598" y="19300"/>
                  </a:lnTo>
                  <a:lnTo>
                    <a:pt x="449168" y="25650"/>
                  </a:lnTo>
                  <a:lnTo>
                    <a:pt x="450216" y="28428"/>
                  </a:lnTo>
                  <a:lnTo>
                    <a:pt x="451018" y="30816"/>
                  </a:lnTo>
                  <a:lnTo>
                    <a:pt x="462918" y="30816"/>
                  </a:lnTo>
                  <a:lnTo>
                    <a:pt x="460533" y="24551"/>
                  </a:lnTo>
                  <a:lnTo>
                    <a:pt x="459115" y="21139"/>
                  </a:lnTo>
                  <a:lnTo>
                    <a:pt x="457531" y="17632"/>
                  </a:lnTo>
                  <a:lnTo>
                    <a:pt x="456512" y="15220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6" name="object 46" descr=""/>
          <p:cNvGrpSpPr/>
          <p:nvPr/>
        </p:nvGrpSpPr>
        <p:grpSpPr>
          <a:xfrm>
            <a:off x="5008402" y="6022173"/>
            <a:ext cx="739775" cy="104139"/>
            <a:chOff x="5008402" y="6022173"/>
            <a:chExt cx="739775" cy="104139"/>
          </a:xfrm>
        </p:grpSpPr>
        <p:sp>
          <p:nvSpPr>
            <p:cNvPr id="47" name="object 47" descr=""/>
            <p:cNvSpPr/>
            <p:nvPr/>
          </p:nvSpPr>
          <p:spPr>
            <a:xfrm>
              <a:off x="5008402" y="6022173"/>
              <a:ext cx="226060" cy="104139"/>
            </a:xfrm>
            <a:custGeom>
              <a:avLst/>
              <a:gdLst/>
              <a:ahLst/>
              <a:cxnLst/>
              <a:rect l="l" t="t" r="r" b="b"/>
              <a:pathLst>
                <a:path w="226060" h="104139">
                  <a:moveTo>
                    <a:pt x="225766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766" y="103513"/>
                  </a:lnTo>
                  <a:lnTo>
                    <a:pt x="225766" y="0"/>
                  </a:lnTo>
                  <a:close/>
                </a:path>
              </a:pathLst>
            </a:custGeom>
            <a:solidFill>
              <a:srgbClr val="F26D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5273651" y="6046883"/>
              <a:ext cx="474345" cy="54610"/>
            </a:xfrm>
            <a:custGeom>
              <a:avLst/>
              <a:gdLst/>
              <a:ahLst/>
              <a:cxnLst/>
              <a:rect l="l" t="t" r="r" b="b"/>
              <a:pathLst>
                <a:path w="474345" h="54610">
                  <a:moveTo>
                    <a:pt x="4274" y="38869"/>
                  </a:moveTo>
                  <a:lnTo>
                    <a:pt x="539" y="38869"/>
                  </a:lnTo>
                  <a:lnTo>
                    <a:pt x="554" y="39784"/>
                  </a:lnTo>
                  <a:lnTo>
                    <a:pt x="13380" y="54021"/>
                  </a:lnTo>
                  <a:lnTo>
                    <a:pt x="18093" y="54021"/>
                  </a:lnTo>
                  <a:lnTo>
                    <a:pt x="20418" y="53780"/>
                  </a:lnTo>
                  <a:lnTo>
                    <a:pt x="24036" y="52815"/>
                  </a:lnTo>
                  <a:lnTo>
                    <a:pt x="25789" y="52034"/>
                  </a:lnTo>
                  <a:lnTo>
                    <a:pt x="28573" y="50245"/>
                  </a:lnTo>
                  <a:lnTo>
                    <a:pt x="15993" y="50245"/>
                  </a:lnTo>
                  <a:lnTo>
                    <a:pt x="14475" y="49997"/>
                  </a:lnTo>
                  <a:lnTo>
                    <a:pt x="5643" y="42019"/>
                  </a:lnTo>
                  <a:lnTo>
                    <a:pt x="4274" y="38869"/>
                  </a:lnTo>
                  <a:close/>
                </a:path>
                <a:path w="474345" h="54610">
                  <a:moveTo>
                    <a:pt x="19317" y="0"/>
                  </a:moveTo>
                  <a:lnTo>
                    <a:pt x="12077" y="0"/>
                  </a:lnTo>
                  <a:lnTo>
                    <a:pt x="7552" y="1515"/>
                  </a:lnTo>
                  <a:lnTo>
                    <a:pt x="1471" y="7437"/>
                  </a:lnTo>
                  <a:lnTo>
                    <a:pt x="44" y="10814"/>
                  </a:lnTo>
                  <a:lnTo>
                    <a:pt x="0" y="17661"/>
                  </a:lnTo>
                  <a:lnTo>
                    <a:pt x="376" y="19173"/>
                  </a:lnTo>
                  <a:lnTo>
                    <a:pt x="21268" y="33818"/>
                  </a:lnTo>
                  <a:lnTo>
                    <a:pt x="24295" y="35212"/>
                  </a:lnTo>
                  <a:lnTo>
                    <a:pt x="27272" y="37943"/>
                  </a:lnTo>
                  <a:lnTo>
                    <a:pt x="28072" y="39538"/>
                  </a:lnTo>
                  <a:lnTo>
                    <a:pt x="28129" y="43559"/>
                  </a:lnTo>
                  <a:lnTo>
                    <a:pt x="27665" y="44881"/>
                  </a:lnTo>
                  <a:lnTo>
                    <a:pt x="25551" y="47692"/>
                  </a:lnTo>
                  <a:lnTo>
                    <a:pt x="24154" y="48704"/>
                  </a:lnTo>
                  <a:lnTo>
                    <a:pt x="20505" y="49997"/>
                  </a:lnTo>
                  <a:lnTo>
                    <a:pt x="20365" y="49997"/>
                  </a:lnTo>
                  <a:lnTo>
                    <a:pt x="19072" y="50245"/>
                  </a:lnTo>
                  <a:lnTo>
                    <a:pt x="28573" y="50245"/>
                  </a:lnTo>
                  <a:lnTo>
                    <a:pt x="28958" y="49997"/>
                  </a:lnTo>
                  <a:lnTo>
                    <a:pt x="35070" y="34717"/>
                  </a:lnTo>
                  <a:lnTo>
                    <a:pt x="34768" y="32792"/>
                  </a:lnTo>
                  <a:lnTo>
                    <a:pt x="14759" y="19173"/>
                  </a:lnTo>
                  <a:lnTo>
                    <a:pt x="11573" y="17661"/>
                  </a:lnTo>
                  <a:lnTo>
                    <a:pt x="8674" y="14634"/>
                  </a:lnTo>
                  <a:lnTo>
                    <a:pt x="7779" y="12852"/>
                  </a:lnTo>
                  <a:lnTo>
                    <a:pt x="7779" y="9097"/>
                  </a:lnTo>
                  <a:lnTo>
                    <a:pt x="8528" y="7437"/>
                  </a:lnTo>
                  <a:lnTo>
                    <a:pt x="11586" y="4665"/>
                  </a:lnTo>
                  <a:lnTo>
                    <a:pt x="13711" y="3942"/>
                  </a:lnTo>
                  <a:lnTo>
                    <a:pt x="30190" y="3942"/>
                  </a:lnTo>
                  <a:lnTo>
                    <a:pt x="30076" y="3282"/>
                  </a:lnTo>
                  <a:lnTo>
                    <a:pt x="29803" y="2372"/>
                  </a:lnTo>
                  <a:lnTo>
                    <a:pt x="27288" y="1515"/>
                  </a:lnTo>
                  <a:lnTo>
                    <a:pt x="25263" y="949"/>
                  </a:lnTo>
                  <a:lnTo>
                    <a:pt x="21217" y="229"/>
                  </a:lnTo>
                  <a:lnTo>
                    <a:pt x="19317" y="0"/>
                  </a:lnTo>
                  <a:close/>
                </a:path>
                <a:path w="474345" h="54610">
                  <a:moveTo>
                    <a:pt x="30190" y="3942"/>
                  </a:moveTo>
                  <a:lnTo>
                    <a:pt x="19101" y="3942"/>
                  </a:lnTo>
                  <a:lnTo>
                    <a:pt x="21498" y="5015"/>
                  </a:lnTo>
                  <a:lnTo>
                    <a:pt x="24717" y="8416"/>
                  </a:lnTo>
                  <a:lnTo>
                    <a:pt x="25894" y="10814"/>
                  </a:lnTo>
                  <a:lnTo>
                    <a:pt x="27168" y="14634"/>
                  </a:lnTo>
                  <a:lnTo>
                    <a:pt x="30847" y="14634"/>
                  </a:lnTo>
                  <a:lnTo>
                    <a:pt x="30748" y="8416"/>
                  </a:lnTo>
                  <a:lnTo>
                    <a:pt x="30354" y="5015"/>
                  </a:lnTo>
                  <a:lnTo>
                    <a:pt x="30314" y="4665"/>
                  </a:lnTo>
                  <a:lnTo>
                    <a:pt x="30190" y="3942"/>
                  </a:lnTo>
                  <a:close/>
                </a:path>
                <a:path w="474345" h="54610">
                  <a:moveTo>
                    <a:pt x="53318" y="20703"/>
                  </a:moveTo>
                  <a:lnTo>
                    <a:pt x="39732" y="20703"/>
                  </a:lnTo>
                  <a:lnTo>
                    <a:pt x="39732" y="23515"/>
                  </a:lnTo>
                  <a:lnTo>
                    <a:pt x="40366" y="23515"/>
                  </a:lnTo>
                  <a:lnTo>
                    <a:pt x="41530" y="23825"/>
                  </a:lnTo>
                  <a:lnTo>
                    <a:pt x="41706" y="23825"/>
                  </a:lnTo>
                  <a:lnTo>
                    <a:pt x="44174" y="24239"/>
                  </a:lnTo>
                  <a:lnTo>
                    <a:pt x="43904" y="24239"/>
                  </a:lnTo>
                  <a:lnTo>
                    <a:pt x="44459" y="24480"/>
                  </a:lnTo>
                  <a:lnTo>
                    <a:pt x="44318" y="24480"/>
                  </a:lnTo>
                  <a:lnTo>
                    <a:pt x="44516" y="24853"/>
                  </a:lnTo>
                  <a:lnTo>
                    <a:pt x="44650" y="25257"/>
                  </a:lnTo>
                  <a:lnTo>
                    <a:pt x="51070" y="53776"/>
                  </a:lnTo>
                  <a:lnTo>
                    <a:pt x="51286" y="53776"/>
                  </a:lnTo>
                  <a:lnTo>
                    <a:pt x="52974" y="54183"/>
                  </a:lnTo>
                  <a:lnTo>
                    <a:pt x="56667" y="54183"/>
                  </a:lnTo>
                  <a:lnTo>
                    <a:pt x="58625" y="53776"/>
                  </a:lnTo>
                  <a:lnTo>
                    <a:pt x="62002" y="52301"/>
                  </a:lnTo>
                  <a:lnTo>
                    <a:pt x="64025" y="50890"/>
                  </a:lnTo>
                  <a:lnTo>
                    <a:pt x="65707" y="49399"/>
                  </a:lnTo>
                  <a:lnTo>
                    <a:pt x="57663" y="49399"/>
                  </a:lnTo>
                  <a:lnTo>
                    <a:pt x="56570" y="49100"/>
                  </a:lnTo>
                  <a:lnTo>
                    <a:pt x="53548" y="44899"/>
                  </a:lnTo>
                  <a:lnTo>
                    <a:pt x="53427" y="44269"/>
                  </a:lnTo>
                  <a:lnTo>
                    <a:pt x="53318" y="20703"/>
                  </a:lnTo>
                  <a:close/>
                </a:path>
                <a:path w="474345" h="54610">
                  <a:moveTo>
                    <a:pt x="76798" y="47552"/>
                  </a:moveTo>
                  <a:lnTo>
                    <a:pt x="67790" y="47552"/>
                  </a:lnTo>
                  <a:lnTo>
                    <a:pt x="67834" y="54183"/>
                  </a:lnTo>
                  <a:lnTo>
                    <a:pt x="69439" y="54183"/>
                  </a:lnTo>
                  <a:lnTo>
                    <a:pt x="72841" y="52923"/>
                  </a:lnTo>
                  <a:lnTo>
                    <a:pt x="75973" y="51973"/>
                  </a:lnTo>
                  <a:lnTo>
                    <a:pt x="79458" y="51198"/>
                  </a:lnTo>
                  <a:lnTo>
                    <a:pt x="81899" y="51198"/>
                  </a:lnTo>
                  <a:lnTo>
                    <a:pt x="81899" y="48557"/>
                  </a:lnTo>
                  <a:lnTo>
                    <a:pt x="77365" y="48557"/>
                  </a:lnTo>
                  <a:lnTo>
                    <a:pt x="76872" y="47894"/>
                  </a:lnTo>
                  <a:lnTo>
                    <a:pt x="76798" y="47552"/>
                  </a:lnTo>
                  <a:close/>
                </a:path>
                <a:path w="474345" h="54610">
                  <a:moveTo>
                    <a:pt x="76873" y="20703"/>
                  </a:moveTo>
                  <a:lnTo>
                    <a:pt x="62283" y="20703"/>
                  </a:lnTo>
                  <a:lnTo>
                    <a:pt x="62330" y="23515"/>
                  </a:lnTo>
                  <a:lnTo>
                    <a:pt x="62765" y="23515"/>
                  </a:lnTo>
                  <a:lnTo>
                    <a:pt x="66897" y="23825"/>
                  </a:lnTo>
                  <a:lnTo>
                    <a:pt x="66613" y="23825"/>
                  </a:lnTo>
                  <a:lnTo>
                    <a:pt x="68083" y="24239"/>
                  </a:lnTo>
                  <a:lnTo>
                    <a:pt x="67767" y="24239"/>
                  </a:lnTo>
                  <a:lnTo>
                    <a:pt x="68154" y="24480"/>
                  </a:lnTo>
                  <a:lnTo>
                    <a:pt x="68237" y="33846"/>
                  </a:lnTo>
                  <a:lnTo>
                    <a:pt x="67999" y="42138"/>
                  </a:lnTo>
                  <a:lnTo>
                    <a:pt x="67949" y="43855"/>
                  </a:lnTo>
                  <a:lnTo>
                    <a:pt x="67782" y="44269"/>
                  </a:lnTo>
                  <a:lnTo>
                    <a:pt x="67657" y="44578"/>
                  </a:lnTo>
                  <a:lnTo>
                    <a:pt x="67117" y="45370"/>
                  </a:lnTo>
                  <a:lnTo>
                    <a:pt x="60758" y="49399"/>
                  </a:lnTo>
                  <a:lnTo>
                    <a:pt x="65707" y="49399"/>
                  </a:lnTo>
                  <a:lnTo>
                    <a:pt x="67790" y="47552"/>
                  </a:lnTo>
                  <a:lnTo>
                    <a:pt x="76798" y="47552"/>
                  </a:lnTo>
                  <a:lnTo>
                    <a:pt x="76873" y="20703"/>
                  </a:lnTo>
                  <a:close/>
                </a:path>
                <a:path w="474345" h="54610">
                  <a:moveTo>
                    <a:pt x="100925" y="26664"/>
                  </a:moveTo>
                  <a:lnTo>
                    <a:pt x="86417" y="26664"/>
                  </a:lnTo>
                  <a:lnTo>
                    <a:pt x="88291" y="27108"/>
                  </a:lnTo>
                  <a:lnTo>
                    <a:pt x="88156" y="27108"/>
                  </a:lnTo>
                  <a:lnTo>
                    <a:pt x="88747" y="27306"/>
                  </a:lnTo>
                  <a:lnTo>
                    <a:pt x="89416" y="27655"/>
                  </a:lnTo>
                  <a:lnTo>
                    <a:pt x="89794" y="27979"/>
                  </a:lnTo>
                  <a:lnTo>
                    <a:pt x="89929" y="28220"/>
                  </a:lnTo>
                  <a:lnTo>
                    <a:pt x="90003" y="28354"/>
                  </a:lnTo>
                  <a:lnTo>
                    <a:pt x="90291" y="30671"/>
                  </a:lnTo>
                  <a:lnTo>
                    <a:pt x="90349" y="48488"/>
                  </a:lnTo>
                  <a:lnTo>
                    <a:pt x="90094" y="49161"/>
                  </a:lnTo>
                  <a:lnTo>
                    <a:pt x="89947" y="49161"/>
                  </a:lnTo>
                  <a:lnTo>
                    <a:pt x="88908" y="49817"/>
                  </a:lnTo>
                  <a:lnTo>
                    <a:pt x="87305" y="50476"/>
                  </a:lnTo>
                  <a:lnTo>
                    <a:pt x="87051" y="50476"/>
                  </a:lnTo>
                  <a:lnTo>
                    <a:pt x="85680" y="50780"/>
                  </a:lnTo>
                  <a:lnTo>
                    <a:pt x="85108" y="51094"/>
                  </a:lnTo>
                  <a:lnTo>
                    <a:pt x="84876" y="51292"/>
                  </a:lnTo>
                  <a:lnTo>
                    <a:pt x="84876" y="53178"/>
                  </a:lnTo>
                  <a:lnTo>
                    <a:pt x="82810" y="53178"/>
                  </a:lnTo>
                  <a:lnTo>
                    <a:pt x="95375" y="52819"/>
                  </a:lnTo>
                  <a:lnTo>
                    <a:pt x="106627" y="52819"/>
                  </a:lnTo>
                  <a:lnTo>
                    <a:pt x="106562" y="51094"/>
                  </a:lnTo>
                  <a:lnTo>
                    <a:pt x="106034" y="50641"/>
                  </a:lnTo>
                  <a:lnTo>
                    <a:pt x="105277" y="50476"/>
                  </a:lnTo>
                  <a:lnTo>
                    <a:pt x="101329" y="50126"/>
                  </a:lnTo>
                  <a:lnTo>
                    <a:pt x="101947" y="50126"/>
                  </a:lnTo>
                  <a:lnTo>
                    <a:pt x="99099" y="35747"/>
                  </a:lnTo>
                  <a:lnTo>
                    <a:pt x="98982" y="33202"/>
                  </a:lnTo>
                  <a:lnTo>
                    <a:pt x="98902" y="30671"/>
                  </a:lnTo>
                  <a:lnTo>
                    <a:pt x="99276" y="29278"/>
                  </a:lnTo>
                  <a:lnTo>
                    <a:pt x="100375" y="27306"/>
                  </a:lnTo>
                  <a:lnTo>
                    <a:pt x="100485" y="27108"/>
                  </a:lnTo>
                  <a:lnTo>
                    <a:pt x="100925" y="26664"/>
                  </a:lnTo>
                  <a:close/>
                </a:path>
                <a:path w="474345" h="54610">
                  <a:moveTo>
                    <a:pt x="106566" y="52819"/>
                  </a:moveTo>
                  <a:lnTo>
                    <a:pt x="96577" y="52819"/>
                  </a:lnTo>
                  <a:lnTo>
                    <a:pt x="103433" y="53178"/>
                  </a:lnTo>
                  <a:lnTo>
                    <a:pt x="106445" y="53178"/>
                  </a:lnTo>
                  <a:lnTo>
                    <a:pt x="106566" y="52819"/>
                  </a:lnTo>
                  <a:close/>
                </a:path>
                <a:path w="474345" h="54610">
                  <a:moveTo>
                    <a:pt x="111034" y="26409"/>
                  </a:moveTo>
                  <a:lnTo>
                    <a:pt x="102372" y="26409"/>
                  </a:lnTo>
                  <a:lnTo>
                    <a:pt x="102891" y="26664"/>
                  </a:lnTo>
                  <a:lnTo>
                    <a:pt x="104906" y="28220"/>
                  </a:lnTo>
                  <a:lnTo>
                    <a:pt x="106305" y="28782"/>
                  </a:lnTo>
                  <a:lnTo>
                    <a:pt x="108411" y="28782"/>
                  </a:lnTo>
                  <a:lnTo>
                    <a:pt x="109584" y="28220"/>
                  </a:lnTo>
                  <a:lnTo>
                    <a:pt x="109802" y="27979"/>
                  </a:lnTo>
                  <a:lnTo>
                    <a:pt x="111034" y="26409"/>
                  </a:lnTo>
                  <a:close/>
                </a:path>
                <a:path w="474345" h="54610">
                  <a:moveTo>
                    <a:pt x="98541" y="17607"/>
                  </a:moveTo>
                  <a:lnTo>
                    <a:pt x="95723" y="17607"/>
                  </a:lnTo>
                  <a:lnTo>
                    <a:pt x="95403" y="17928"/>
                  </a:lnTo>
                  <a:lnTo>
                    <a:pt x="95028" y="18395"/>
                  </a:lnTo>
                  <a:lnTo>
                    <a:pt x="93797" y="20138"/>
                  </a:lnTo>
                  <a:lnTo>
                    <a:pt x="92587" y="21243"/>
                  </a:lnTo>
                  <a:lnTo>
                    <a:pt x="89373" y="23414"/>
                  </a:lnTo>
                  <a:lnTo>
                    <a:pt x="87580" y="24094"/>
                  </a:lnTo>
                  <a:lnTo>
                    <a:pt x="85596" y="24361"/>
                  </a:lnTo>
                  <a:lnTo>
                    <a:pt x="85715" y="25848"/>
                  </a:lnTo>
                  <a:lnTo>
                    <a:pt x="85939" y="26409"/>
                  </a:lnTo>
                  <a:lnTo>
                    <a:pt x="86213" y="26664"/>
                  </a:lnTo>
                  <a:lnTo>
                    <a:pt x="100797" y="26664"/>
                  </a:lnTo>
                  <a:lnTo>
                    <a:pt x="101555" y="26409"/>
                  </a:lnTo>
                  <a:lnTo>
                    <a:pt x="111129" y="26409"/>
                  </a:lnTo>
                  <a:lnTo>
                    <a:pt x="111327" y="25848"/>
                  </a:lnTo>
                  <a:lnTo>
                    <a:pt x="98705" y="25848"/>
                  </a:lnTo>
                  <a:lnTo>
                    <a:pt x="98582" y="19349"/>
                  </a:lnTo>
                  <a:lnTo>
                    <a:pt x="98541" y="17607"/>
                  </a:lnTo>
                  <a:close/>
                </a:path>
                <a:path w="474345" h="54610">
                  <a:moveTo>
                    <a:pt x="107761" y="19015"/>
                  </a:moveTo>
                  <a:lnTo>
                    <a:pt x="105187" y="19015"/>
                  </a:lnTo>
                  <a:lnTo>
                    <a:pt x="104150" y="19349"/>
                  </a:lnTo>
                  <a:lnTo>
                    <a:pt x="98657" y="25848"/>
                  </a:lnTo>
                  <a:lnTo>
                    <a:pt x="111327" y="25848"/>
                  </a:lnTo>
                  <a:lnTo>
                    <a:pt x="111607" y="25055"/>
                  </a:lnTo>
                  <a:lnTo>
                    <a:pt x="111607" y="22726"/>
                  </a:lnTo>
                  <a:lnTo>
                    <a:pt x="111210" y="21694"/>
                  </a:lnTo>
                  <a:lnTo>
                    <a:pt x="111085" y="21427"/>
                  </a:lnTo>
                  <a:lnTo>
                    <a:pt x="108989" y="19497"/>
                  </a:lnTo>
                  <a:lnTo>
                    <a:pt x="107761" y="19015"/>
                  </a:lnTo>
                  <a:close/>
                </a:path>
                <a:path w="474345" h="54610">
                  <a:moveTo>
                    <a:pt x="126665" y="20703"/>
                  </a:moveTo>
                  <a:lnTo>
                    <a:pt x="113079" y="20703"/>
                  </a:lnTo>
                  <a:lnTo>
                    <a:pt x="113079" y="23515"/>
                  </a:lnTo>
                  <a:lnTo>
                    <a:pt x="113712" y="23515"/>
                  </a:lnTo>
                  <a:lnTo>
                    <a:pt x="114877" y="23825"/>
                  </a:lnTo>
                  <a:lnTo>
                    <a:pt x="115052" y="23825"/>
                  </a:lnTo>
                  <a:lnTo>
                    <a:pt x="117515" y="24239"/>
                  </a:lnTo>
                  <a:lnTo>
                    <a:pt x="117251" y="24239"/>
                  </a:lnTo>
                  <a:lnTo>
                    <a:pt x="117805" y="24480"/>
                  </a:lnTo>
                  <a:lnTo>
                    <a:pt x="117664" y="24480"/>
                  </a:lnTo>
                  <a:lnTo>
                    <a:pt x="117863" y="24853"/>
                  </a:lnTo>
                  <a:lnTo>
                    <a:pt x="117996" y="25257"/>
                  </a:lnTo>
                  <a:lnTo>
                    <a:pt x="124417" y="53776"/>
                  </a:lnTo>
                  <a:lnTo>
                    <a:pt x="124632" y="53776"/>
                  </a:lnTo>
                  <a:lnTo>
                    <a:pt x="126321" y="54183"/>
                  </a:lnTo>
                  <a:lnTo>
                    <a:pt x="130014" y="54183"/>
                  </a:lnTo>
                  <a:lnTo>
                    <a:pt x="131971" y="53776"/>
                  </a:lnTo>
                  <a:lnTo>
                    <a:pt x="135348" y="52301"/>
                  </a:lnTo>
                  <a:lnTo>
                    <a:pt x="137371" y="50890"/>
                  </a:lnTo>
                  <a:lnTo>
                    <a:pt x="139053" y="49399"/>
                  </a:lnTo>
                  <a:lnTo>
                    <a:pt x="131010" y="49399"/>
                  </a:lnTo>
                  <a:lnTo>
                    <a:pt x="129916" y="49100"/>
                  </a:lnTo>
                  <a:lnTo>
                    <a:pt x="128119" y="47894"/>
                  </a:lnTo>
                  <a:lnTo>
                    <a:pt x="127472" y="47005"/>
                  </a:lnTo>
                  <a:lnTo>
                    <a:pt x="127071" y="45824"/>
                  </a:lnTo>
                  <a:lnTo>
                    <a:pt x="126983" y="45370"/>
                  </a:lnTo>
                  <a:lnTo>
                    <a:pt x="126892" y="44899"/>
                  </a:lnTo>
                  <a:lnTo>
                    <a:pt x="126769" y="44269"/>
                  </a:lnTo>
                  <a:lnTo>
                    <a:pt x="126665" y="20703"/>
                  </a:lnTo>
                  <a:close/>
                </a:path>
                <a:path w="474345" h="54610">
                  <a:moveTo>
                    <a:pt x="150138" y="47552"/>
                  </a:moveTo>
                  <a:lnTo>
                    <a:pt x="141137" y="47552"/>
                  </a:lnTo>
                  <a:lnTo>
                    <a:pt x="141180" y="54183"/>
                  </a:lnTo>
                  <a:lnTo>
                    <a:pt x="142785" y="54183"/>
                  </a:lnTo>
                  <a:lnTo>
                    <a:pt x="146187" y="52923"/>
                  </a:lnTo>
                  <a:lnTo>
                    <a:pt x="149323" y="51973"/>
                  </a:lnTo>
                  <a:lnTo>
                    <a:pt x="152804" y="51198"/>
                  </a:lnTo>
                  <a:lnTo>
                    <a:pt x="155245" y="51198"/>
                  </a:lnTo>
                  <a:lnTo>
                    <a:pt x="155245" y="48557"/>
                  </a:lnTo>
                  <a:lnTo>
                    <a:pt x="150714" y="48557"/>
                  </a:lnTo>
                  <a:lnTo>
                    <a:pt x="150213" y="47894"/>
                  </a:lnTo>
                  <a:lnTo>
                    <a:pt x="150138" y="47552"/>
                  </a:lnTo>
                  <a:close/>
                </a:path>
                <a:path w="474345" h="54610">
                  <a:moveTo>
                    <a:pt x="150215" y="20703"/>
                  </a:moveTo>
                  <a:lnTo>
                    <a:pt x="135629" y="20703"/>
                  </a:lnTo>
                  <a:lnTo>
                    <a:pt x="135677" y="23515"/>
                  </a:lnTo>
                  <a:lnTo>
                    <a:pt x="136111" y="23515"/>
                  </a:lnTo>
                  <a:lnTo>
                    <a:pt x="140249" y="23825"/>
                  </a:lnTo>
                  <a:lnTo>
                    <a:pt x="139959" y="23825"/>
                  </a:lnTo>
                  <a:lnTo>
                    <a:pt x="141429" y="24239"/>
                  </a:lnTo>
                  <a:lnTo>
                    <a:pt x="141113" y="24239"/>
                  </a:lnTo>
                  <a:lnTo>
                    <a:pt x="141501" y="24480"/>
                  </a:lnTo>
                  <a:lnTo>
                    <a:pt x="141576" y="33846"/>
                  </a:lnTo>
                  <a:lnTo>
                    <a:pt x="141344" y="42138"/>
                  </a:lnTo>
                  <a:lnTo>
                    <a:pt x="141295" y="43855"/>
                  </a:lnTo>
                  <a:lnTo>
                    <a:pt x="141128" y="44269"/>
                  </a:lnTo>
                  <a:lnTo>
                    <a:pt x="141003" y="44578"/>
                  </a:lnTo>
                  <a:lnTo>
                    <a:pt x="140464" y="45370"/>
                  </a:lnTo>
                  <a:lnTo>
                    <a:pt x="134100" y="49399"/>
                  </a:lnTo>
                  <a:lnTo>
                    <a:pt x="139053" y="49399"/>
                  </a:lnTo>
                  <a:lnTo>
                    <a:pt x="141137" y="47552"/>
                  </a:lnTo>
                  <a:lnTo>
                    <a:pt x="150138" y="47552"/>
                  </a:lnTo>
                  <a:lnTo>
                    <a:pt x="150215" y="20703"/>
                  </a:lnTo>
                  <a:close/>
                </a:path>
                <a:path w="474345" h="54610">
                  <a:moveTo>
                    <a:pt x="171683" y="245"/>
                  </a:moveTo>
                  <a:lnTo>
                    <a:pt x="169512" y="245"/>
                  </a:lnTo>
                  <a:lnTo>
                    <a:pt x="168306" y="1126"/>
                  </a:lnTo>
                  <a:lnTo>
                    <a:pt x="166567" y="1991"/>
                  </a:lnTo>
                  <a:lnTo>
                    <a:pt x="162013" y="3682"/>
                  </a:lnTo>
                  <a:lnTo>
                    <a:pt x="159817" y="4222"/>
                  </a:lnTo>
                  <a:lnTo>
                    <a:pt x="157700" y="4464"/>
                  </a:lnTo>
                  <a:lnTo>
                    <a:pt x="157741" y="6673"/>
                  </a:lnTo>
                  <a:lnTo>
                    <a:pt x="158563" y="6871"/>
                  </a:lnTo>
                  <a:lnTo>
                    <a:pt x="160620" y="6871"/>
                  </a:lnTo>
                  <a:lnTo>
                    <a:pt x="161624" y="7156"/>
                  </a:lnTo>
                  <a:lnTo>
                    <a:pt x="163241" y="47768"/>
                  </a:lnTo>
                  <a:lnTo>
                    <a:pt x="163096" y="48541"/>
                  </a:lnTo>
                  <a:lnTo>
                    <a:pt x="162974" y="49187"/>
                  </a:lnTo>
                  <a:lnTo>
                    <a:pt x="162168" y="50231"/>
                  </a:lnTo>
                  <a:lnTo>
                    <a:pt x="161118" y="50515"/>
                  </a:lnTo>
                  <a:lnTo>
                    <a:pt x="157817" y="50890"/>
                  </a:lnTo>
                  <a:lnTo>
                    <a:pt x="158130" y="50890"/>
                  </a:lnTo>
                  <a:lnTo>
                    <a:pt x="157525" y="51087"/>
                  </a:lnTo>
                  <a:lnTo>
                    <a:pt x="156934" y="51490"/>
                  </a:lnTo>
                  <a:lnTo>
                    <a:pt x="157099" y="53380"/>
                  </a:lnTo>
                  <a:lnTo>
                    <a:pt x="177997" y="53380"/>
                  </a:lnTo>
                  <a:lnTo>
                    <a:pt x="177871" y="50890"/>
                  </a:lnTo>
                  <a:lnTo>
                    <a:pt x="176212" y="50672"/>
                  </a:lnTo>
                  <a:lnTo>
                    <a:pt x="174800" y="50515"/>
                  </a:lnTo>
                  <a:lnTo>
                    <a:pt x="173828" y="50515"/>
                  </a:lnTo>
                  <a:lnTo>
                    <a:pt x="172936" y="50231"/>
                  </a:lnTo>
                  <a:lnTo>
                    <a:pt x="172485" y="49842"/>
                  </a:lnTo>
                  <a:lnTo>
                    <a:pt x="172115" y="49359"/>
                  </a:lnTo>
                  <a:lnTo>
                    <a:pt x="171924" y="48541"/>
                  </a:lnTo>
                  <a:lnTo>
                    <a:pt x="171805" y="8765"/>
                  </a:lnTo>
                  <a:lnTo>
                    <a:pt x="171683" y="245"/>
                  </a:lnTo>
                  <a:close/>
                </a:path>
                <a:path w="474345" h="54610">
                  <a:moveTo>
                    <a:pt x="199609" y="19055"/>
                  </a:moveTo>
                  <a:lnTo>
                    <a:pt x="195987" y="19055"/>
                  </a:lnTo>
                  <a:lnTo>
                    <a:pt x="194558" y="19306"/>
                  </a:lnTo>
                  <a:lnTo>
                    <a:pt x="181307" y="33083"/>
                  </a:lnTo>
                  <a:lnTo>
                    <a:pt x="181218" y="33522"/>
                  </a:lnTo>
                  <a:lnTo>
                    <a:pt x="181154" y="33832"/>
                  </a:lnTo>
                  <a:lnTo>
                    <a:pt x="181070" y="39974"/>
                  </a:lnTo>
                  <a:lnTo>
                    <a:pt x="181306" y="41134"/>
                  </a:lnTo>
                  <a:lnTo>
                    <a:pt x="195979" y="54183"/>
                  </a:lnTo>
                  <a:lnTo>
                    <a:pt x="201228" y="54183"/>
                  </a:lnTo>
                  <a:lnTo>
                    <a:pt x="204061" y="53600"/>
                  </a:lnTo>
                  <a:lnTo>
                    <a:pt x="209130" y="51271"/>
                  </a:lnTo>
                  <a:lnTo>
                    <a:pt x="211571" y="49387"/>
                  </a:lnTo>
                  <a:lnTo>
                    <a:pt x="212618" y="48235"/>
                  </a:lnTo>
                  <a:lnTo>
                    <a:pt x="200425" y="48235"/>
                  </a:lnTo>
                  <a:lnTo>
                    <a:pt x="196998" y="47099"/>
                  </a:lnTo>
                  <a:lnTo>
                    <a:pt x="190290" y="33083"/>
                  </a:lnTo>
                  <a:lnTo>
                    <a:pt x="213880" y="33083"/>
                  </a:lnTo>
                  <a:lnTo>
                    <a:pt x="213835" y="31460"/>
                  </a:lnTo>
                  <a:lnTo>
                    <a:pt x="213644" y="30391"/>
                  </a:lnTo>
                  <a:lnTo>
                    <a:pt x="190493" y="30391"/>
                  </a:lnTo>
                  <a:lnTo>
                    <a:pt x="190612" y="28727"/>
                  </a:lnTo>
                  <a:lnTo>
                    <a:pt x="190687" y="27680"/>
                  </a:lnTo>
                  <a:lnTo>
                    <a:pt x="191496" y="25552"/>
                  </a:lnTo>
                  <a:lnTo>
                    <a:pt x="194392" y="22377"/>
                  </a:lnTo>
                  <a:lnTo>
                    <a:pt x="196018" y="21586"/>
                  </a:lnTo>
                  <a:lnTo>
                    <a:pt x="207499" y="21586"/>
                  </a:lnTo>
                  <a:lnTo>
                    <a:pt x="206055" y="20581"/>
                  </a:lnTo>
                  <a:lnTo>
                    <a:pt x="204752" y="20022"/>
                  </a:lnTo>
                  <a:lnTo>
                    <a:pt x="201886" y="19306"/>
                  </a:lnTo>
                  <a:lnTo>
                    <a:pt x="202293" y="19306"/>
                  </a:lnTo>
                  <a:lnTo>
                    <a:pt x="199609" y="19055"/>
                  </a:lnTo>
                  <a:close/>
                </a:path>
                <a:path w="474345" h="54610">
                  <a:moveTo>
                    <a:pt x="211520" y="44899"/>
                  </a:moveTo>
                  <a:lnTo>
                    <a:pt x="203533" y="48235"/>
                  </a:lnTo>
                  <a:lnTo>
                    <a:pt x="212618" y="48235"/>
                  </a:lnTo>
                  <a:lnTo>
                    <a:pt x="213933" y="46789"/>
                  </a:lnTo>
                  <a:lnTo>
                    <a:pt x="213300" y="46238"/>
                  </a:lnTo>
                  <a:lnTo>
                    <a:pt x="212481" y="45594"/>
                  </a:lnTo>
                  <a:lnTo>
                    <a:pt x="211520" y="44899"/>
                  </a:lnTo>
                  <a:close/>
                </a:path>
                <a:path w="474345" h="54610">
                  <a:moveTo>
                    <a:pt x="213880" y="33083"/>
                  </a:moveTo>
                  <a:lnTo>
                    <a:pt x="201311" y="33083"/>
                  </a:lnTo>
                  <a:lnTo>
                    <a:pt x="209044" y="33522"/>
                  </a:lnTo>
                  <a:lnTo>
                    <a:pt x="213892" y="33522"/>
                  </a:lnTo>
                  <a:lnTo>
                    <a:pt x="213880" y="33083"/>
                  </a:lnTo>
                  <a:close/>
                </a:path>
                <a:path w="474345" h="54610">
                  <a:moveTo>
                    <a:pt x="207499" y="21586"/>
                  </a:moveTo>
                  <a:lnTo>
                    <a:pt x="199018" y="21586"/>
                  </a:lnTo>
                  <a:lnTo>
                    <a:pt x="200209" y="21970"/>
                  </a:lnTo>
                  <a:lnTo>
                    <a:pt x="202577" y="23501"/>
                  </a:lnTo>
                  <a:lnTo>
                    <a:pt x="203442" y="24559"/>
                  </a:lnTo>
                  <a:lnTo>
                    <a:pt x="204562" y="27291"/>
                  </a:lnTo>
                  <a:lnTo>
                    <a:pt x="204643" y="27680"/>
                  </a:lnTo>
                  <a:lnTo>
                    <a:pt x="204744" y="28166"/>
                  </a:lnTo>
                  <a:lnTo>
                    <a:pt x="204860" y="28727"/>
                  </a:lnTo>
                  <a:lnTo>
                    <a:pt x="204888" y="30391"/>
                  </a:lnTo>
                  <a:lnTo>
                    <a:pt x="213644" y="30391"/>
                  </a:lnTo>
                  <a:lnTo>
                    <a:pt x="208629" y="22377"/>
                  </a:lnTo>
                  <a:lnTo>
                    <a:pt x="207499" y="21586"/>
                  </a:lnTo>
                  <a:close/>
                </a:path>
                <a:path w="474345" h="54610">
                  <a:moveTo>
                    <a:pt x="231903" y="17607"/>
                  </a:moveTo>
                  <a:lnTo>
                    <a:pt x="229085" y="17607"/>
                  </a:lnTo>
                  <a:lnTo>
                    <a:pt x="228764" y="17928"/>
                  </a:lnTo>
                  <a:lnTo>
                    <a:pt x="228391" y="18395"/>
                  </a:lnTo>
                  <a:lnTo>
                    <a:pt x="227155" y="20138"/>
                  </a:lnTo>
                  <a:lnTo>
                    <a:pt x="225952" y="21243"/>
                  </a:lnTo>
                  <a:lnTo>
                    <a:pt x="222734" y="23414"/>
                  </a:lnTo>
                  <a:lnTo>
                    <a:pt x="220942" y="24094"/>
                  </a:lnTo>
                  <a:lnTo>
                    <a:pt x="218955" y="24361"/>
                  </a:lnTo>
                  <a:lnTo>
                    <a:pt x="219077" y="25848"/>
                  </a:lnTo>
                  <a:lnTo>
                    <a:pt x="219302" y="26409"/>
                  </a:lnTo>
                  <a:lnTo>
                    <a:pt x="219579" y="26664"/>
                  </a:lnTo>
                  <a:lnTo>
                    <a:pt x="219781" y="26664"/>
                  </a:lnTo>
                  <a:lnTo>
                    <a:pt x="221648" y="27108"/>
                  </a:lnTo>
                  <a:lnTo>
                    <a:pt x="221515" y="27108"/>
                  </a:lnTo>
                  <a:lnTo>
                    <a:pt x="222104" y="27306"/>
                  </a:lnTo>
                  <a:lnTo>
                    <a:pt x="222777" y="27655"/>
                  </a:lnTo>
                  <a:lnTo>
                    <a:pt x="223705" y="48488"/>
                  </a:lnTo>
                  <a:lnTo>
                    <a:pt x="223452" y="49161"/>
                  </a:lnTo>
                  <a:lnTo>
                    <a:pt x="223304" y="49161"/>
                  </a:lnTo>
                  <a:lnTo>
                    <a:pt x="222263" y="49817"/>
                  </a:lnTo>
                  <a:lnTo>
                    <a:pt x="220668" y="50476"/>
                  </a:lnTo>
                  <a:lnTo>
                    <a:pt x="220411" y="50476"/>
                  </a:lnTo>
                  <a:lnTo>
                    <a:pt x="219037" y="50780"/>
                  </a:lnTo>
                  <a:lnTo>
                    <a:pt x="218463" y="51094"/>
                  </a:lnTo>
                  <a:lnTo>
                    <a:pt x="218231" y="51292"/>
                  </a:lnTo>
                  <a:lnTo>
                    <a:pt x="218231" y="53178"/>
                  </a:lnTo>
                  <a:lnTo>
                    <a:pt x="216172" y="53178"/>
                  </a:lnTo>
                  <a:lnTo>
                    <a:pt x="228738" y="52819"/>
                  </a:lnTo>
                  <a:lnTo>
                    <a:pt x="239983" y="52819"/>
                  </a:lnTo>
                  <a:lnTo>
                    <a:pt x="239929" y="51094"/>
                  </a:lnTo>
                  <a:lnTo>
                    <a:pt x="239392" y="50641"/>
                  </a:lnTo>
                  <a:lnTo>
                    <a:pt x="238636" y="50476"/>
                  </a:lnTo>
                  <a:lnTo>
                    <a:pt x="234681" y="50126"/>
                  </a:lnTo>
                  <a:lnTo>
                    <a:pt x="235314" y="50126"/>
                  </a:lnTo>
                  <a:lnTo>
                    <a:pt x="232457" y="35747"/>
                  </a:lnTo>
                  <a:lnTo>
                    <a:pt x="232339" y="33202"/>
                  </a:lnTo>
                  <a:lnTo>
                    <a:pt x="232264" y="30671"/>
                  </a:lnTo>
                  <a:lnTo>
                    <a:pt x="232638" y="29278"/>
                  </a:lnTo>
                  <a:lnTo>
                    <a:pt x="233731" y="27306"/>
                  </a:lnTo>
                  <a:lnTo>
                    <a:pt x="233840" y="27108"/>
                  </a:lnTo>
                  <a:lnTo>
                    <a:pt x="234290" y="26664"/>
                  </a:lnTo>
                  <a:lnTo>
                    <a:pt x="234914" y="26409"/>
                  </a:lnTo>
                  <a:lnTo>
                    <a:pt x="244491" y="26409"/>
                  </a:lnTo>
                  <a:lnTo>
                    <a:pt x="244687" y="25848"/>
                  </a:lnTo>
                  <a:lnTo>
                    <a:pt x="232060" y="25848"/>
                  </a:lnTo>
                  <a:lnTo>
                    <a:pt x="231935" y="19015"/>
                  </a:lnTo>
                  <a:lnTo>
                    <a:pt x="231903" y="17607"/>
                  </a:lnTo>
                  <a:close/>
                </a:path>
                <a:path w="474345" h="54610">
                  <a:moveTo>
                    <a:pt x="239925" y="52819"/>
                  </a:moveTo>
                  <a:lnTo>
                    <a:pt x="229935" y="52819"/>
                  </a:lnTo>
                  <a:lnTo>
                    <a:pt x="236787" y="53178"/>
                  </a:lnTo>
                  <a:lnTo>
                    <a:pt x="239808" y="53178"/>
                  </a:lnTo>
                  <a:lnTo>
                    <a:pt x="239925" y="52819"/>
                  </a:lnTo>
                  <a:close/>
                </a:path>
                <a:path w="474345" h="54610">
                  <a:moveTo>
                    <a:pt x="244395" y="26409"/>
                  </a:moveTo>
                  <a:lnTo>
                    <a:pt x="235729" y="26409"/>
                  </a:lnTo>
                  <a:lnTo>
                    <a:pt x="236256" y="26664"/>
                  </a:lnTo>
                  <a:lnTo>
                    <a:pt x="238261" y="28220"/>
                  </a:lnTo>
                  <a:lnTo>
                    <a:pt x="239669" y="28782"/>
                  </a:lnTo>
                  <a:lnTo>
                    <a:pt x="241773" y="28782"/>
                  </a:lnTo>
                  <a:lnTo>
                    <a:pt x="242939" y="28220"/>
                  </a:lnTo>
                  <a:lnTo>
                    <a:pt x="243158" y="27979"/>
                  </a:lnTo>
                  <a:lnTo>
                    <a:pt x="244395" y="26409"/>
                  </a:lnTo>
                  <a:close/>
                </a:path>
                <a:path w="474345" h="54610">
                  <a:moveTo>
                    <a:pt x="241116" y="19015"/>
                  </a:moveTo>
                  <a:lnTo>
                    <a:pt x="238542" y="19015"/>
                  </a:lnTo>
                  <a:lnTo>
                    <a:pt x="237516" y="19349"/>
                  </a:lnTo>
                  <a:lnTo>
                    <a:pt x="232012" y="25848"/>
                  </a:lnTo>
                  <a:lnTo>
                    <a:pt x="244687" y="25848"/>
                  </a:lnTo>
                  <a:lnTo>
                    <a:pt x="244964" y="25055"/>
                  </a:lnTo>
                  <a:lnTo>
                    <a:pt x="244964" y="22726"/>
                  </a:lnTo>
                  <a:lnTo>
                    <a:pt x="244568" y="21694"/>
                  </a:lnTo>
                  <a:lnTo>
                    <a:pt x="244442" y="21427"/>
                  </a:lnTo>
                  <a:lnTo>
                    <a:pt x="242351" y="19497"/>
                  </a:lnTo>
                  <a:lnTo>
                    <a:pt x="241116" y="19015"/>
                  </a:lnTo>
                  <a:close/>
                </a:path>
                <a:path w="474345" h="54610">
                  <a:moveTo>
                    <a:pt x="266492" y="19055"/>
                  </a:moveTo>
                  <a:lnTo>
                    <a:pt x="262878" y="19055"/>
                  </a:lnTo>
                  <a:lnTo>
                    <a:pt x="261441" y="19306"/>
                  </a:lnTo>
                  <a:lnTo>
                    <a:pt x="250272" y="27414"/>
                  </a:lnTo>
                  <a:lnTo>
                    <a:pt x="249731" y="28166"/>
                  </a:lnTo>
                  <a:lnTo>
                    <a:pt x="249107" y="29706"/>
                  </a:lnTo>
                  <a:lnTo>
                    <a:pt x="248421" y="31957"/>
                  </a:lnTo>
                  <a:lnTo>
                    <a:pt x="248194" y="33083"/>
                  </a:lnTo>
                  <a:lnTo>
                    <a:pt x="248105" y="33522"/>
                  </a:lnTo>
                  <a:lnTo>
                    <a:pt x="248043" y="33832"/>
                  </a:lnTo>
                  <a:lnTo>
                    <a:pt x="262860" y="54183"/>
                  </a:lnTo>
                  <a:lnTo>
                    <a:pt x="268113" y="54183"/>
                  </a:lnTo>
                  <a:lnTo>
                    <a:pt x="270954" y="53600"/>
                  </a:lnTo>
                  <a:lnTo>
                    <a:pt x="276011" y="51271"/>
                  </a:lnTo>
                  <a:lnTo>
                    <a:pt x="278455" y="49387"/>
                  </a:lnTo>
                  <a:lnTo>
                    <a:pt x="279502" y="48235"/>
                  </a:lnTo>
                  <a:lnTo>
                    <a:pt x="267310" y="48235"/>
                  </a:lnTo>
                  <a:lnTo>
                    <a:pt x="263882" y="47099"/>
                  </a:lnTo>
                  <a:lnTo>
                    <a:pt x="257175" y="33083"/>
                  </a:lnTo>
                  <a:lnTo>
                    <a:pt x="280766" y="33083"/>
                  </a:lnTo>
                  <a:lnTo>
                    <a:pt x="280727" y="31460"/>
                  </a:lnTo>
                  <a:lnTo>
                    <a:pt x="280534" y="30391"/>
                  </a:lnTo>
                  <a:lnTo>
                    <a:pt x="257381" y="30391"/>
                  </a:lnTo>
                  <a:lnTo>
                    <a:pt x="257498" y="28727"/>
                  </a:lnTo>
                  <a:lnTo>
                    <a:pt x="257572" y="27680"/>
                  </a:lnTo>
                  <a:lnTo>
                    <a:pt x="258384" y="25552"/>
                  </a:lnTo>
                  <a:lnTo>
                    <a:pt x="261280" y="22377"/>
                  </a:lnTo>
                  <a:lnTo>
                    <a:pt x="262903" y="21586"/>
                  </a:lnTo>
                  <a:lnTo>
                    <a:pt x="274384" y="21586"/>
                  </a:lnTo>
                  <a:lnTo>
                    <a:pt x="272940" y="20581"/>
                  </a:lnTo>
                  <a:lnTo>
                    <a:pt x="271637" y="20022"/>
                  </a:lnTo>
                  <a:lnTo>
                    <a:pt x="268771" y="19306"/>
                  </a:lnTo>
                  <a:lnTo>
                    <a:pt x="269178" y="19306"/>
                  </a:lnTo>
                  <a:lnTo>
                    <a:pt x="266492" y="19055"/>
                  </a:lnTo>
                  <a:close/>
                </a:path>
                <a:path w="474345" h="54610">
                  <a:moveTo>
                    <a:pt x="278405" y="44899"/>
                  </a:moveTo>
                  <a:lnTo>
                    <a:pt x="270422" y="48235"/>
                  </a:lnTo>
                  <a:lnTo>
                    <a:pt x="279502" y="48235"/>
                  </a:lnTo>
                  <a:lnTo>
                    <a:pt x="280816" y="46789"/>
                  </a:lnTo>
                  <a:lnTo>
                    <a:pt x="280184" y="46238"/>
                  </a:lnTo>
                  <a:lnTo>
                    <a:pt x="279370" y="45594"/>
                  </a:lnTo>
                  <a:lnTo>
                    <a:pt x="278405" y="44899"/>
                  </a:lnTo>
                  <a:close/>
                </a:path>
                <a:path w="474345" h="54610">
                  <a:moveTo>
                    <a:pt x="280766" y="33083"/>
                  </a:moveTo>
                  <a:lnTo>
                    <a:pt x="268195" y="33083"/>
                  </a:lnTo>
                  <a:lnTo>
                    <a:pt x="275928" y="33522"/>
                  </a:lnTo>
                  <a:lnTo>
                    <a:pt x="280777" y="33522"/>
                  </a:lnTo>
                  <a:lnTo>
                    <a:pt x="280766" y="33083"/>
                  </a:lnTo>
                  <a:close/>
                </a:path>
                <a:path w="474345" h="54610">
                  <a:moveTo>
                    <a:pt x="274384" y="21586"/>
                  </a:moveTo>
                  <a:lnTo>
                    <a:pt x="265905" y="21586"/>
                  </a:lnTo>
                  <a:lnTo>
                    <a:pt x="267098" y="21970"/>
                  </a:lnTo>
                  <a:lnTo>
                    <a:pt x="269461" y="23501"/>
                  </a:lnTo>
                  <a:lnTo>
                    <a:pt x="270326" y="24559"/>
                  </a:lnTo>
                  <a:lnTo>
                    <a:pt x="271256" y="26812"/>
                  </a:lnTo>
                  <a:lnTo>
                    <a:pt x="271479" y="27414"/>
                  </a:lnTo>
                  <a:lnTo>
                    <a:pt x="271533" y="27680"/>
                  </a:lnTo>
                  <a:lnTo>
                    <a:pt x="271631" y="28166"/>
                  </a:lnTo>
                  <a:lnTo>
                    <a:pt x="271745" y="28727"/>
                  </a:lnTo>
                  <a:lnTo>
                    <a:pt x="271773" y="30391"/>
                  </a:lnTo>
                  <a:lnTo>
                    <a:pt x="280534" y="30391"/>
                  </a:lnTo>
                  <a:lnTo>
                    <a:pt x="275514" y="22377"/>
                  </a:lnTo>
                  <a:lnTo>
                    <a:pt x="274384" y="21586"/>
                  </a:lnTo>
                  <a:close/>
                </a:path>
                <a:path w="474345" h="54610">
                  <a:moveTo>
                    <a:pt x="358156" y="38347"/>
                  </a:moveTo>
                  <a:lnTo>
                    <a:pt x="354647" y="38347"/>
                  </a:lnTo>
                  <a:lnTo>
                    <a:pt x="353976" y="40355"/>
                  </a:lnTo>
                  <a:lnTo>
                    <a:pt x="353324" y="41911"/>
                  </a:lnTo>
                  <a:lnTo>
                    <a:pt x="352180" y="43787"/>
                  </a:lnTo>
                  <a:lnTo>
                    <a:pt x="351293" y="44780"/>
                  </a:lnTo>
                  <a:lnTo>
                    <a:pt x="350520" y="45460"/>
                  </a:lnTo>
                  <a:lnTo>
                    <a:pt x="349963" y="46212"/>
                  </a:lnTo>
                  <a:lnTo>
                    <a:pt x="348752" y="46962"/>
                  </a:lnTo>
                  <a:lnTo>
                    <a:pt x="345295" y="48359"/>
                  </a:lnTo>
                  <a:lnTo>
                    <a:pt x="346798" y="48359"/>
                  </a:lnTo>
                  <a:lnTo>
                    <a:pt x="341049" y="49201"/>
                  </a:lnTo>
                  <a:lnTo>
                    <a:pt x="311604" y="49201"/>
                  </a:lnTo>
                  <a:lnTo>
                    <a:pt x="309955" y="49449"/>
                  </a:lnTo>
                  <a:lnTo>
                    <a:pt x="308786" y="49683"/>
                  </a:lnTo>
                  <a:lnTo>
                    <a:pt x="307954" y="49924"/>
                  </a:lnTo>
                  <a:lnTo>
                    <a:pt x="307767" y="50435"/>
                  </a:lnTo>
                  <a:lnTo>
                    <a:pt x="307751" y="53233"/>
                  </a:lnTo>
                  <a:lnTo>
                    <a:pt x="308408" y="53233"/>
                  </a:lnTo>
                  <a:lnTo>
                    <a:pt x="313801" y="52819"/>
                  </a:lnTo>
                  <a:lnTo>
                    <a:pt x="315155" y="52819"/>
                  </a:lnTo>
                  <a:lnTo>
                    <a:pt x="323484" y="52577"/>
                  </a:lnTo>
                  <a:lnTo>
                    <a:pt x="357082" y="52577"/>
                  </a:lnTo>
                  <a:lnTo>
                    <a:pt x="357245" y="51534"/>
                  </a:lnTo>
                  <a:lnTo>
                    <a:pt x="357354" y="50435"/>
                  </a:lnTo>
                  <a:lnTo>
                    <a:pt x="357476" y="49201"/>
                  </a:lnTo>
                  <a:lnTo>
                    <a:pt x="357560" y="48359"/>
                  </a:lnTo>
                  <a:lnTo>
                    <a:pt x="357651" y="47433"/>
                  </a:lnTo>
                  <a:lnTo>
                    <a:pt x="357772" y="46212"/>
                  </a:lnTo>
                  <a:lnTo>
                    <a:pt x="357847" y="45460"/>
                  </a:lnTo>
                  <a:lnTo>
                    <a:pt x="357914" y="44780"/>
                  </a:lnTo>
                  <a:lnTo>
                    <a:pt x="358119" y="41911"/>
                  </a:lnTo>
                  <a:lnTo>
                    <a:pt x="358156" y="38347"/>
                  </a:lnTo>
                  <a:close/>
                </a:path>
                <a:path w="474345" h="54610">
                  <a:moveTo>
                    <a:pt x="357082" y="52577"/>
                  </a:moveTo>
                  <a:lnTo>
                    <a:pt x="335091" y="52577"/>
                  </a:lnTo>
                  <a:lnTo>
                    <a:pt x="341765" y="52819"/>
                  </a:lnTo>
                  <a:lnTo>
                    <a:pt x="344546" y="52819"/>
                  </a:lnTo>
                  <a:lnTo>
                    <a:pt x="350293" y="53233"/>
                  </a:lnTo>
                  <a:lnTo>
                    <a:pt x="356829" y="53233"/>
                  </a:lnTo>
                  <a:lnTo>
                    <a:pt x="357013" y="52819"/>
                  </a:lnTo>
                  <a:lnTo>
                    <a:pt x="357082" y="52577"/>
                  </a:lnTo>
                  <a:close/>
                </a:path>
                <a:path w="474345" h="54610">
                  <a:moveTo>
                    <a:pt x="327302" y="48359"/>
                  </a:moveTo>
                  <a:lnTo>
                    <a:pt x="317176" y="48359"/>
                  </a:lnTo>
                  <a:lnTo>
                    <a:pt x="313789" y="49201"/>
                  </a:lnTo>
                  <a:lnTo>
                    <a:pt x="328233" y="49201"/>
                  </a:lnTo>
                  <a:lnTo>
                    <a:pt x="327302" y="48359"/>
                  </a:lnTo>
                  <a:close/>
                </a:path>
                <a:path w="474345" h="54610">
                  <a:moveTo>
                    <a:pt x="335899" y="1169"/>
                  </a:moveTo>
                  <a:lnTo>
                    <a:pt x="308600" y="1169"/>
                  </a:lnTo>
                  <a:lnTo>
                    <a:pt x="308640" y="3740"/>
                  </a:lnTo>
                  <a:lnTo>
                    <a:pt x="308779" y="3740"/>
                  </a:lnTo>
                  <a:lnTo>
                    <a:pt x="309012" y="3942"/>
                  </a:lnTo>
                  <a:lnTo>
                    <a:pt x="309769" y="4248"/>
                  </a:lnTo>
                  <a:lnTo>
                    <a:pt x="311144" y="4571"/>
                  </a:lnTo>
                  <a:lnTo>
                    <a:pt x="311745" y="4758"/>
                  </a:lnTo>
                  <a:lnTo>
                    <a:pt x="314205" y="5709"/>
                  </a:lnTo>
                  <a:lnTo>
                    <a:pt x="315308" y="6059"/>
                  </a:lnTo>
                  <a:lnTo>
                    <a:pt x="316079" y="6410"/>
                  </a:lnTo>
                  <a:lnTo>
                    <a:pt x="316432" y="6977"/>
                  </a:lnTo>
                  <a:lnTo>
                    <a:pt x="316509" y="7639"/>
                  </a:lnTo>
                  <a:lnTo>
                    <a:pt x="316611" y="8521"/>
                  </a:lnTo>
                  <a:lnTo>
                    <a:pt x="316795" y="11336"/>
                  </a:lnTo>
                  <a:lnTo>
                    <a:pt x="316760" y="15958"/>
                  </a:lnTo>
                  <a:lnTo>
                    <a:pt x="316611" y="23972"/>
                  </a:lnTo>
                  <a:lnTo>
                    <a:pt x="316546" y="38347"/>
                  </a:lnTo>
                  <a:lnTo>
                    <a:pt x="316453" y="40355"/>
                  </a:lnTo>
                  <a:lnTo>
                    <a:pt x="316395" y="47711"/>
                  </a:lnTo>
                  <a:lnTo>
                    <a:pt x="316238" y="48359"/>
                  </a:lnTo>
                  <a:lnTo>
                    <a:pt x="327610" y="48359"/>
                  </a:lnTo>
                  <a:lnTo>
                    <a:pt x="327702" y="36377"/>
                  </a:lnTo>
                  <a:lnTo>
                    <a:pt x="327768" y="28378"/>
                  </a:lnTo>
                  <a:lnTo>
                    <a:pt x="327890" y="23972"/>
                  </a:lnTo>
                  <a:lnTo>
                    <a:pt x="327974" y="7639"/>
                  </a:lnTo>
                  <a:lnTo>
                    <a:pt x="328064" y="6410"/>
                  </a:lnTo>
                  <a:lnTo>
                    <a:pt x="336169" y="4248"/>
                  </a:lnTo>
                  <a:lnTo>
                    <a:pt x="335529" y="4248"/>
                  </a:lnTo>
                  <a:lnTo>
                    <a:pt x="335986" y="3740"/>
                  </a:lnTo>
                  <a:lnTo>
                    <a:pt x="336027" y="1342"/>
                  </a:lnTo>
                  <a:lnTo>
                    <a:pt x="335899" y="1169"/>
                  </a:lnTo>
                  <a:close/>
                </a:path>
                <a:path w="474345" h="54610">
                  <a:moveTo>
                    <a:pt x="392968" y="309"/>
                  </a:moveTo>
                  <a:lnTo>
                    <a:pt x="386899" y="309"/>
                  </a:lnTo>
                  <a:lnTo>
                    <a:pt x="383305" y="939"/>
                  </a:lnTo>
                  <a:lnTo>
                    <a:pt x="362176" y="23878"/>
                  </a:lnTo>
                  <a:lnTo>
                    <a:pt x="362251" y="31755"/>
                  </a:lnTo>
                  <a:lnTo>
                    <a:pt x="362356" y="32357"/>
                  </a:lnTo>
                  <a:lnTo>
                    <a:pt x="362448" y="32882"/>
                  </a:lnTo>
                  <a:lnTo>
                    <a:pt x="362571" y="33583"/>
                  </a:lnTo>
                  <a:lnTo>
                    <a:pt x="362687" y="34246"/>
                  </a:lnTo>
                  <a:lnTo>
                    <a:pt x="362792" y="34851"/>
                  </a:lnTo>
                  <a:lnTo>
                    <a:pt x="387136" y="54226"/>
                  </a:lnTo>
                  <a:lnTo>
                    <a:pt x="395927" y="54226"/>
                  </a:lnTo>
                  <a:lnTo>
                    <a:pt x="400459" y="53751"/>
                  </a:lnTo>
                  <a:lnTo>
                    <a:pt x="407911" y="51934"/>
                  </a:lnTo>
                  <a:lnTo>
                    <a:pt x="410582" y="50994"/>
                  </a:lnTo>
                  <a:lnTo>
                    <a:pt x="411066" y="50525"/>
                  </a:lnTo>
                  <a:lnTo>
                    <a:pt x="388529" y="50525"/>
                  </a:lnTo>
                  <a:lnTo>
                    <a:pt x="385725" y="49629"/>
                  </a:lnTo>
                  <a:lnTo>
                    <a:pt x="385544" y="49629"/>
                  </a:lnTo>
                  <a:lnTo>
                    <a:pt x="380105" y="45535"/>
                  </a:lnTo>
                  <a:lnTo>
                    <a:pt x="375060" y="33583"/>
                  </a:lnTo>
                  <a:lnTo>
                    <a:pt x="374983" y="33163"/>
                  </a:lnTo>
                  <a:lnTo>
                    <a:pt x="374931" y="32882"/>
                  </a:lnTo>
                  <a:lnTo>
                    <a:pt x="374834" y="32357"/>
                  </a:lnTo>
                  <a:lnTo>
                    <a:pt x="374795" y="20487"/>
                  </a:lnTo>
                  <a:lnTo>
                    <a:pt x="376502" y="14511"/>
                  </a:lnTo>
                  <a:lnTo>
                    <a:pt x="383305" y="6473"/>
                  </a:lnTo>
                  <a:lnTo>
                    <a:pt x="387005" y="4585"/>
                  </a:lnTo>
                  <a:lnTo>
                    <a:pt x="410410" y="4585"/>
                  </a:lnTo>
                  <a:lnTo>
                    <a:pt x="408534" y="3459"/>
                  </a:lnTo>
                  <a:lnTo>
                    <a:pt x="406179" y="2487"/>
                  </a:lnTo>
                  <a:lnTo>
                    <a:pt x="400799" y="939"/>
                  </a:lnTo>
                  <a:lnTo>
                    <a:pt x="401142" y="939"/>
                  </a:lnTo>
                  <a:lnTo>
                    <a:pt x="397443" y="443"/>
                  </a:lnTo>
                  <a:lnTo>
                    <a:pt x="394170" y="443"/>
                  </a:lnTo>
                  <a:lnTo>
                    <a:pt x="392968" y="309"/>
                  </a:lnTo>
                  <a:close/>
                </a:path>
                <a:path w="474345" h="54610">
                  <a:moveTo>
                    <a:pt x="416918" y="28980"/>
                  </a:moveTo>
                  <a:lnTo>
                    <a:pt x="394113" y="28980"/>
                  </a:lnTo>
                  <a:lnTo>
                    <a:pt x="393947" y="29570"/>
                  </a:lnTo>
                  <a:lnTo>
                    <a:pt x="393926" y="31499"/>
                  </a:lnTo>
                  <a:lnTo>
                    <a:pt x="394119" y="31499"/>
                  </a:lnTo>
                  <a:lnTo>
                    <a:pt x="394652" y="31755"/>
                  </a:lnTo>
                  <a:lnTo>
                    <a:pt x="394794" y="31755"/>
                  </a:lnTo>
                  <a:lnTo>
                    <a:pt x="398954" y="32882"/>
                  </a:lnTo>
                  <a:lnTo>
                    <a:pt x="399921" y="33163"/>
                  </a:lnTo>
                  <a:lnTo>
                    <a:pt x="400152" y="33163"/>
                  </a:lnTo>
                  <a:lnTo>
                    <a:pt x="400758" y="33583"/>
                  </a:lnTo>
                  <a:lnTo>
                    <a:pt x="400934" y="33846"/>
                  </a:lnTo>
                  <a:lnTo>
                    <a:pt x="401064" y="34113"/>
                  </a:lnTo>
                  <a:lnTo>
                    <a:pt x="401074" y="45535"/>
                  </a:lnTo>
                  <a:lnTo>
                    <a:pt x="400928" y="46630"/>
                  </a:lnTo>
                  <a:lnTo>
                    <a:pt x="400869" y="47001"/>
                  </a:lnTo>
                  <a:lnTo>
                    <a:pt x="400791" y="47487"/>
                  </a:lnTo>
                  <a:lnTo>
                    <a:pt x="400514" y="48127"/>
                  </a:lnTo>
                  <a:lnTo>
                    <a:pt x="399279" y="49387"/>
                  </a:lnTo>
                  <a:lnTo>
                    <a:pt x="399114" y="49387"/>
                  </a:lnTo>
                  <a:lnTo>
                    <a:pt x="398663" y="49629"/>
                  </a:lnTo>
                  <a:lnTo>
                    <a:pt x="395711" y="50299"/>
                  </a:lnTo>
                  <a:lnTo>
                    <a:pt x="393864" y="50525"/>
                  </a:lnTo>
                  <a:lnTo>
                    <a:pt x="411066" y="50525"/>
                  </a:lnTo>
                  <a:lnTo>
                    <a:pt x="411601" y="50007"/>
                  </a:lnTo>
                  <a:lnTo>
                    <a:pt x="411682" y="49629"/>
                  </a:lnTo>
                  <a:lnTo>
                    <a:pt x="411793" y="47001"/>
                  </a:lnTo>
                  <a:lnTo>
                    <a:pt x="411898" y="45072"/>
                  </a:lnTo>
                  <a:lnTo>
                    <a:pt x="412482" y="33583"/>
                  </a:lnTo>
                  <a:lnTo>
                    <a:pt x="412288" y="33583"/>
                  </a:lnTo>
                  <a:lnTo>
                    <a:pt x="413253" y="33163"/>
                  </a:lnTo>
                  <a:lnTo>
                    <a:pt x="415450" y="32357"/>
                  </a:lnTo>
                  <a:lnTo>
                    <a:pt x="415940" y="32144"/>
                  </a:lnTo>
                  <a:lnTo>
                    <a:pt x="416681" y="31755"/>
                  </a:lnTo>
                  <a:lnTo>
                    <a:pt x="416811" y="31499"/>
                  </a:lnTo>
                  <a:lnTo>
                    <a:pt x="416918" y="28980"/>
                  </a:lnTo>
                  <a:close/>
                </a:path>
                <a:path w="474345" h="54610">
                  <a:moveTo>
                    <a:pt x="410410" y="4585"/>
                  </a:moveTo>
                  <a:lnTo>
                    <a:pt x="394700" y="4585"/>
                  </a:lnTo>
                  <a:lnTo>
                    <a:pt x="396118" y="4852"/>
                  </a:lnTo>
                  <a:lnTo>
                    <a:pt x="400348" y="6673"/>
                  </a:lnTo>
                  <a:lnTo>
                    <a:pt x="402349" y="7948"/>
                  </a:lnTo>
                  <a:lnTo>
                    <a:pt x="404756" y="10285"/>
                  </a:lnTo>
                  <a:lnTo>
                    <a:pt x="406162" y="12222"/>
                  </a:lnTo>
                  <a:lnTo>
                    <a:pt x="408202" y="15354"/>
                  </a:lnTo>
                  <a:lnTo>
                    <a:pt x="409569" y="15678"/>
                  </a:lnTo>
                  <a:lnTo>
                    <a:pt x="411137" y="15678"/>
                  </a:lnTo>
                  <a:lnTo>
                    <a:pt x="411173" y="10285"/>
                  </a:lnTo>
                  <a:lnTo>
                    <a:pt x="410475" y="4852"/>
                  </a:lnTo>
                  <a:lnTo>
                    <a:pt x="410410" y="4585"/>
                  </a:lnTo>
                  <a:close/>
                </a:path>
                <a:path w="474345" h="54610">
                  <a:moveTo>
                    <a:pt x="437334" y="50486"/>
                  </a:moveTo>
                  <a:lnTo>
                    <a:pt x="417444" y="50486"/>
                  </a:lnTo>
                  <a:lnTo>
                    <a:pt x="417366" y="53219"/>
                  </a:lnTo>
                  <a:lnTo>
                    <a:pt x="419881" y="53219"/>
                  </a:lnTo>
                  <a:lnTo>
                    <a:pt x="423525" y="52913"/>
                  </a:lnTo>
                  <a:lnTo>
                    <a:pt x="422656" y="52913"/>
                  </a:lnTo>
                  <a:lnTo>
                    <a:pt x="425403" y="52456"/>
                  </a:lnTo>
                  <a:lnTo>
                    <a:pt x="437307" y="52456"/>
                  </a:lnTo>
                  <a:lnTo>
                    <a:pt x="437334" y="50486"/>
                  </a:lnTo>
                  <a:close/>
                </a:path>
                <a:path w="474345" h="54610">
                  <a:moveTo>
                    <a:pt x="437307" y="52456"/>
                  </a:moveTo>
                  <a:lnTo>
                    <a:pt x="425403" y="52456"/>
                  </a:lnTo>
                  <a:lnTo>
                    <a:pt x="431675" y="52913"/>
                  </a:lnTo>
                  <a:lnTo>
                    <a:pt x="437041" y="53219"/>
                  </a:lnTo>
                  <a:lnTo>
                    <a:pt x="437297" y="53219"/>
                  </a:lnTo>
                  <a:lnTo>
                    <a:pt x="437307" y="52456"/>
                  </a:lnTo>
                  <a:close/>
                </a:path>
                <a:path w="474345" h="54610">
                  <a:moveTo>
                    <a:pt x="461960" y="34890"/>
                  </a:moveTo>
                  <a:lnTo>
                    <a:pt x="450006" y="34890"/>
                  </a:lnTo>
                  <a:lnTo>
                    <a:pt x="454675" y="46469"/>
                  </a:lnTo>
                  <a:lnTo>
                    <a:pt x="454761" y="46681"/>
                  </a:lnTo>
                  <a:lnTo>
                    <a:pt x="454826" y="48477"/>
                  </a:lnTo>
                  <a:lnTo>
                    <a:pt x="454370" y="48906"/>
                  </a:lnTo>
                  <a:lnTo>
                    <a:pt x="453222" y="49305"/>
                  </a:lnTo>
                  <a:lnTo>
                    <a:pt x="453091" y="49305"/>
                  </a:lnTo>
                  <a:lnTo>
                    <a:pt x="452000" y="49575"/>
                  </a:lnTo>
                  <a:lnTo>
                    <a:pt x="447792" y="50486"/>
                  </a:lnTo>
                  <a:lnTo>
                    <a:pt x="447671" y="53219"/>
                  </a:lnTo>
                  <a:lnTo>
                    <a:pt x="447392" y="53219"/>
                  </a:lnTo>
                  <a:lnTo>
                    <a:pt x="456212" y="52750"/>
                  </a:lnTo>
                  <a:lnTo>
                    <a:pt x="474036" y="52750"/>
                  </a:lnTo>
                  <a:lnTo>
                    <a:pt x="474015" y="51249"/>
                  </a:lnTo>
                  <a:lnTo>
                    <a:pt x="473896" y="50486"/>
                  </a:lnTo>
                  <a:lnTo>
                    <a:pt x="474185" y="50486"/>
                  </a:lnTo>
                  <a:lnTo>
                    <a:pt x="472622" y="49885"/>
                  </a:lnTo>
                  <a:lnTo>
                    <a:pt x="471447" y="49575"/>
                  </a:lnTo>
                  <a:lnTo>
                    <a:pt x="469277" y="49305"/>
                  </a:lnTo>
                  <a:lnTo>
                    <a:pt x="468098" y="48906"/>
                  </a:lnTo>
                  <a:lnTo>
                    <a:pt x="468332" y="48906"/>
                  </a:lnTo>
                  <a:lnTo>
                    <a:pt x="467786" y="48477"/>
                  </a:lnTo>
                  <a:lnTo>
                    <a:pt x="467398" y="47886"/>
                  </a:lnTo>
                  <a:lnTo>
                    <a:pt x="465813" y="44603"/>
                  </a:lnTo>
                  <a:lnTo>
                    <a:pt x="465076" y="42890"/>
                  </a:lnTo>
                  <a:lnTo>
                    <a:pt x="464593" y="41526"/>
                  </a:lnTo>
                  <a:lnTo>
                    <a:pt x="463761" y="39286"/>
                  </a:lnTo>
                  <a:lnTo>
                    <a:pt x="462919" y="37115"/>
                  </a:lnTo>
                  <a:lnTo>
                    <a:pt x="461960" y="34890"/>
                  </a:lnTo>
                  <a:close/>
                </a:path>
                <a:path w="474345" h="54610">
                  <a:moveTo>
                    <a:pt x="474036" y="52750"/>
                  </a:moveTo>
                  <a:lnTo>
                    <a:pt x="465101" y="52750"/>
                  </a:lnTo>
                  <a:lnTo>
                    <a:pt x="471077" y="53219"/>
                  </a:lnTo>
                  <a:lnTo>
                    <a:pt x="474043" y="53219"/>
                  </a:lnTo>
                  <a:lnTo>
                    <a:pt x="474036" y="52750"/>
                  </a:lnTo>
                  <a:close/>
                </a:path>
                <a:path w="474345" h="54610">
                  <a:moveTo>
                    <a:pt x="435188" y="49885"/>
                  </a:moveTo>
                  <a:lnTo>
                    <a:pt x="419925" y="49885"/>
                  </a:lnTo>
                  <a:lnTo>
                    <a:pt x="417252" y="50486"/>
                  </a:lnTo>
                  <a:lnTo>
                    <a:pt x="439222" y="50486"/>
                  </a:lnTo>
                  <a:lnTo>
                    <a:pt x="435188" y="49885"/>
                  </a:lnTo>
                  <a:close/>
                </a:path>
                <a:path w="474345" h="54610">
                  <a:moveTo>
                    <a:pt x="431949" y="49305"/>
                  </a:moveTo>
                  <a:lnTo>
                    <a:pt x="422817" y="49305"/>
                  </a:lnTo>
                  <a:lnTo>
                    <a:pt x="421876" y="49575"/>
                  </a:lnTo>
                  <a:lnTo>
                    <a:pt x="421715" y="49575"/>
                  </a:lnTo>
                  <a:lnTo>
                    <a:pt x="420105" y="49885"/>
                  </a:lnTo>
                  <a:lnTo>
                    <a:pt x="435498" y="49885"/>
                  </a:lnTo>
                  <a:lnTo>
                    <a:pt x="432953" y="49575"/>
                  </a:lnTo>
                  <a:lnTo>
                    <a:pt x="431949" y="49305"/>
                  </a:lnTo>
                  <a:close/>
                </a:path>
                <a:path w="474345" h="54610">
                  <a:moveTo>
                    <a:pt x="447508" y="245"/>
                  </a:moveTo>
                  <a:lnTo>
                    <a:pt x="443157" y="245"/>
                  </a:lnTo>
                  <a:lnTo>
                    <a:pt x="425523" y="46469"/>
                  </a:lnTo>
                  <a:lnTo>
                    <a:pt x="425204" y="47083"/>
                  </a:lnTo>
                  <a:lnTo>
                    <a:pt x="424754" y="47886"/>
                  </a:lnTo>
                  <a:lnTo>
                    <a:pt x="424338" y="48477"/>
                  </a:lnTo>
                  <a:lnTo>
                    <a:pt x="423202" y="49305"/>
                  </a:lnTo>
                  <a:lnTo>
                    <a:pt x="431713" y="49305"/>
                  </a:lnTo>
                  <a:lnTo>
                    <a:pt x="430688" y="48477"/>
                  </a:lnTo>
                  <a:lnTo>
                    <a:pt x="430389" y="47886"/>
                  </a:lnTo>
                  <a:lnTo>
                    <a:pt x="430444" y="46469"/>
                  </a:lnTo>
                  <a:lnTo>
                    <a:pt x="430638" y="45716"/>
                  </a:lnTo>
                  <a:lnTo>
                    <a:pt x="432920" y="39286"/>
                  </a:lnTo>
                  <a:lnTo>
                    <a:pt x="434090" y="36136"/>
                  </a:lnTo>
                  <a:lnTo>
                    <a:pt x="434636" y="34890"/>
                  </a:lnTo>
                  <a:lnTo>
                    <a:pt x="461960" y="34890"/>
                  </a:lnTo>
                  <a:lnTo>
                    <a:pt x="461476" y="33768"/>
                  </a:lnTo>
                  <a:lnTo>
                    <a:pt x="460257" y="30711"/>
                  </a:lnTo>
                  <a:lnTo>
                    <a:pt x="436223" y="30711"/>
                  </a:lnTo>
                  <a:lnTo>
                    <a:pt x="442082" y="15116"/>
                  </a:lnTo>
                  <a:lnTo>
                    <a:pt x="453849" y="15116"/>
                  </a:lnTo>
                  <a:lnTo>
                    <a:pt x="447875" y="965"/>
                  </a:lnTo>
                  <a:lnTo>
                    <a:pt x="447508" y="245"/>
                  </a:lnTo>
                  <a:close/>
                </a:path>
                <a:path w="474345" h="54610">
                  <a:moveTo>
                    <a:pt x="453849" y="15116"/>
                  </a:moveTo>
                  <a:lnTo>
                    <a:pt x="442082" y="15116"/>
                  </a:lnTo>
                  <a:lnTo>
                    <a:pt x="442889" y="16775"/>
                  </a:lnTo>
                  <a:lnTo>
                    <a:pt x="443933" y="19194"/>
                  </a:lnTo>
                  <a:lnTo>
                    <a:pt x="446507" y="25546"/>
                  </a:lnTo>
                  <a:lnTo>
                    <a:pt x="447551" y="28324"/>
                  </a:lnTo>
                  <a:lnTo>
                    <a:pt x="448354" y="30711"/>
                  </a:lnTo>
                  <a:lnTo>
                    <a:pt x="460257" y="30711"/>
                  </a:lnTo>
                  <a:lnTo>
                    <a:pt x="457868" y="24447"/>
                  </a:lnTo>
                  <a:lnTo>
                    <a:pt x="456450" y="21035"/>
                  </a:lnTo>
                  <a:lnTo>
                    <a:pt x="454866" y="17524"/>
                  </a:lnTo>
                  <a:lnTo>
                    <a:pt x="453849" y="15116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9" name="object 49" descr=""/>
          <p:cNvGrpSpPr/>
          <p:nvPr/>
        </p:nvGrpSpPr>
        <p:grpSpPr>
          <a:xfrm>
            <a:off x="594197" y="6030554"/>
            <a:ext cx="873760" cy="104139"/>
            <a:chOff x="594197" y="6030554"/>
            <a:chExt cx="873760" cy="104139"/>
          </a:xfrm>
        </p:grpSpPr>
        <p:sp>
          <p:nvSpPr>
            <p:cNvPr id="50" name="object 50" descr=""/>
            <p:cNvSpPr/>
            <p:nvPr/>
          </p:nvSpPr>
          <p:spPr>
            <a:xfrm>
              <a:off x="594197" y="6030554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B2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858092" y="6051610"/>
              <a:ext cx="610235" cy="76835"/>
            </a:xfrm>
            <a:custGeom>
              <a:avLst/>
              <a:gdLst/>
              <a:ahLst/>
              <a:cxnLst/>
              <a:rect l="l" t="t" r="r" b="b"/>
              <a:pathLst>
                <a:path w="610235" h="76835">
                  <a:moveTo>
                    <a:pt x="23753" y="8359"/>
                  </a:moveTo>
                  <a:lnTo>
                    <a:pt x="1724" y="8359"/>
                  </a:lnTo>
                  <a:lnTo>
                    <a:pt x="4190" y="8496"/>
                  </a:lnTo>
                  <a:lnTo>
                    <a:pt x="5968" y="8816"/>
                  </a:lnTo>
                  <a:lnTo>
                    <a:pt x="7073" y="9326"/>
                  </a:lnTo>
                  <a:lnTo>
                    <a:pt x="7117" y="9500"/>
                  </a:lnTo>
                  <a:lnTo>
                    <a:pt x="7205" y="9848"/>
                  </a:lnTo>
                  <a:lnTo>
                    <a:pt x="7330" y="10342"/>
                  </a:lnTo>
                  <a:lnTo>
                    <a:pt x="7391" y="12340"/>
                  </a:lnTo>
                  <a:lnTo>
                    <a:pt x="7463" y="27334"/>
                  </a:lnTo>
                  <a:lnTo>
                    <a:pt x="7272" y="32637"/>
                  </a:lnTo>
                  <a:lnTo>
                    <a:pt x="7272" y="50191"/>
                  </a:lnTo>
                  <a:lnTo>
                    <a:pt x="1414" y="53794"/>
                  </a:lnTo>
                  <a:lnTo>
                    <a:pt x="0" y="54183"/>
                  </a:lnTo>
                  <a:lnTo>
                    <a:pt x="0" y="57077"/>
                  </a:lnTo>
                  <a:lnTo>
                    <a:pt x="453" y="57077"/>
                  </a:lnTo>
                  <a:lnTo>
                    <a:pt x="6163" y="56530"/>
                  </a:lnTo>
                  <a:lnTo>
                    <a:pt x="25427" y="56530"/>
                  </a:lnTo>
                  <a:lnTo>
                    <a:pt x="25322" y="53661"/>
                  </a:lnTo>
                  <a:lnTo>
                    <a:pt x="22867" y="53337"/>
                  </a:lnTo>
                  <a:lnTo>
                    <a:pt x="21531" y="53207"/>
                  </a:lnTo>
                  <a:lnTo>
                    <a:pt x="20695" y="53070"/>
                  </a:lnTo>
                  <a:lnTo>
                    <a:pt x="20548" y="53070"/>
                  </a:lnTo>
                  <a:lnTo>
                    <a:pt x="18457" y="52628"/>
                  </a:lnTo>
                  <a:lnTo>
                    <a:pt x="18529" y="9848"/>
                  </a:lnTo>
                  <a:lnTo>
                    <a:pt x="19415" y="9500"/>
                  </a:lnTo>
                  <a:lnTo>
                    <a:pt x="20546" y="9157"/>
                  </a:lnTo>
                  <a:lnTo>
                    <a:pt x="23271" y="8496"/>
                  </a:lnTo>
                  <a:lnTo>
                    <a:pt x="23753" y="8359"/>
                  </a:lnTo>
                  <a:close/>
                </a:path>
                <a:path w="610235" h="76835">
                  <a:moveTo>
                    <a:pt x="25427" y="56530"/>
                  </a:moveTo>
                  <a:lnTo>
                    <a:pt x="17284" y="56530"/>
                  </a:lnTo>
                  <a:lnTo>
                    <a:pt x="22651" y="57077"/>
                  </a:lnTo>
                  <a:lnTo>
                    <a:pt x="25447" y="57077"/>
                  </a:lnTo>
                  <a:lnTo>
                    <a:pt x="25427" y="56530"/>
                  </a:lnTo>
                  <a:close/>
                </a:path>
                <a:path w="610235" h="76835">
                  <a:moveTo>
                    <a:pt x="2678" y="4809"/>
                  </a:moveTo>
                  <a:lnTo>
                    <a:pt x="201" y="4809"/>
                  </a:lnTo>
                  <a:lnTo>
                    <a:pt x="325" y="8359"/>
                  </a:lnTo>
                  <a:lnTo>
                    <a:pt x="23896" y="8359"/>
                  </a:lnTo>
                  <a:lnTo>
                    <a:pt x="25603" y="7758"/>
                  </a:lnTo>
                  <a:lnTo>
                    <a:pt x="25636" y="5187"/>
                  </a:lnTo>
                  <a:lnTo>
                    <a:pt x="11692" y="5187"/>
                  </a:lnTo>
                  <a:lnTo>
                    <a:pt x="2678" y="4809"/>
                  </a:lnTo>
                  <a:close/>
                </a:path>
                <a:path w="610235" h="76835">
                  <a:moveTo>
                    <a:pt x="25641" y="4809"/>
                  </a:moveTo>
                  <a:lnTo>
                    <a:pt x="23901" y="4809"/>
                  </a:lnTo>
                  <a:lnTo>
                    <a:pt x="18005" y="5187"/>
                  </a:lnTo>
                  <a:lnTo>
                    <a:pt x="25636" y="5187"/>
                  </a:lnTo>
                  <a:lnTo>
                    <a:pt x="25641" y="4809"/>
                  </a:lnTo>
                  <a:close/>
                </a:path>
                <a:path w="610235" h="76835">
                  <a:moveTo>
                    <a:pt x="70821" y="57279"/>
                  </a:moveTo>
                  <a:lnTo>
                    <a:pt x="62965" y="57279"/>
                  </a:lnTo>
                  <a:lnTo>
                    <a:pt x="63813" y="57520"/>
                  </a:lnTo>
                  <a:lnTo>
                    <a:pt x="69627" y="57520"/>
                  </a:lnTo>
                  <a:lnTo>
                    <a:pt x="70821" y="57279"/>
                  </a:lnTo>
                  <a:close/>
                </a:path>
                <a:path w="610235" h="76835">
                  <a:moveTo>
                    <a:pt x="52689" y="54665"/>
                  </a:moveTo>
                  <a:lnTo>
                    <a:pt x="31465" y="54665"/>
                  </a:lnTo>
                  <a:lnTo>
                    <a:pt x="31510" y="57279"/>
                  </a:lnTo>
                  <a:lnTo>
                    <a:pt x="52689" y="57279"/>
                  </a:lnTo>
                  <a:lnTo>
                    <a:pt x="52689" y="54665"/>
                  </a:lnTo>
                  <a:close/>
                </a:path>
                <a:path w="610235" h="76835">
                  <a:moveTo>
                    <a:pt x="85028" y="25725"/>
                  </a:moveTo>
                  <a:lnTo>
                    <a:pt x="75535" y="25725"/>
                  </a:lnTo>
                  <a:lnTo>
                    <a:pt x="76140" y="25981"/>
                  </a:lnTo>
                  <a:lnTo>
                    <a:pt x="76383" y="25981"/>
                  </a:lnTo>
                  <a:lnTo>
                    <a:pt x="77896" y="28246"/>
                  </a:lnTo>
                  <a:lnTo>
                    <a:pt x="78013" y="28900"/>
                  </a:lnTo>
                  <a:lnTo>
                    <a:pt x="78104" y="29411"/>
                  </a:lnTo>
                  <a:lnTo>
                    <a:pt x="78218" y="37421"/>
                  </a:lnTo>
                  <a:lnTo>
                    <a:pt x="58540" y="53207"/>
                  </a:lnTo>
                  <a:lnTo>
                    <a:pt x="58928" y="54114"/>
                  </a:lnTo>
                  <a:lnTo>
                    <a:pt x="59206" y="54665"/>
                  </a:lnTo>
                  <a:lnTo>
                    <a:pt x="62149" y="57279"/>
                  </a:lnTo>
                  <a:lnTo>
                    <a:pt x="71629" y="57279"/>
                  </a:lnTo>
                  <a:lnTo>
                    <a:pt x="76040" y="55101"/>
                  </a:lnTo>
                  <a:lnTo>
                    <a:pt x="76198" y="55101"/>
                  </a:lnTo>
                  <a:lnTo>
                    <a:pt x="77789" y="53592"/>
                  </a:lnTo>
                  <a:lnTo>
                    <a:pt x="70779" y="53592"/>
                  </a:lnTo>
                  <a:lnTo>
                    <a:pt x="69951" y="53207"/>
                  </a:lnTo>
                  <a:lnTo>
                    <a:pt x="68578" y="51724"/>
                  </a:lnTo>
                  <a:lnTo>
                    <a:pt x="68437" y="51371"/>
                  </a:lnTo>
                  <a:lnTo>
                    <a:pt x="68354" y="51141"/>
                  </a:lnTo>
                  <a:lnTo>
                    <a:pt x="68305" y="51008"/>
                  </a:lnTo>
                  <a:lnTo>
                    <a:pt x="78177" y="40194"/>
                  </a:lnTo>
                  <a:lnTo>
                    <a:pt x="87044" y="40194"/>
                  </a:lnTo>
                  <a:lnTo>
                    <a:pt x="87025" y="31874"/>
                  </a:lnTo>
                  <a:lnTo>
                    <a:pt x="86900" y="30711"/>
                  </a:lnTo>
                  <a:lnTo>
                    <a:pt x="86840" y="30161"/>
                  </a:lnTo>
                  <a:lnTo>
                    <a:pt x="86760" y="29411"/>
                  </a:lnTo>
                  <a:lnTo>
                    <a:pt x="85557" y="26301"/>
                  </a:lnTo>
                  <a:lnTo>
                    <a:pt x="85028" y="25725"/>
                  </a:lnTo>
                  <a:close/>
                </a:path>
                <a:path w="610235" h="76835">
                  <a:moveTo>
                    <a:pt x="87528" y="51371"/>
                  </a:moveTo>
                  <a:lnTo>
                    <a:pt x="79138" y="51371"/>
                  </a:lnTo>
                  <a:lnTo>
                    <a:pt x="80095" y="53592"/>
                  </a:lnTo>
                  <a:lnTo>
                    <a:pt x="81122" y="55101"/>
                  </a:lnTo>
                  <a:lnTo>
                    <a:pt x="83972" y="57279"/>
                  </a:lnTo>
                  <a:lnTo>
                    <a:pt x="88670" y="57279"/>
                  </a:lnTo>
                  <a:lnTo>
                    <a:pt x="91202" y="55101"/>
                  </a:lnTo>
                  <a:lnTo>
                    <a:pt x="91470" y="54665"/>
                  </a:lnTo>
                  <a:lnTo>
                    <a:pt x="92219" y="53207"/>
                  </a:lnTo>
                  <a:lnTo>
                    <a:pt x="92316" y="52682"/>
                  </a:lnTo>
                  <a:lnTo>
                    <a:pt x="92417" y="52307"/>
                  </a:lnTo>
                  <a:lnTo>
                    <a:pt x="92518" y="51932"/>
                  </a:lnTo>
                  <a:lnTo>
                    <a:pt x="88190" y="51932"/>
                  </a:lnTo>
                  <a:lnTo>
                    <a:pt x="87790" y="51724"/>
                  </a:lnTo>
                  <a:lnTo>
                    <a:pt x="87528" y="51371"/>
                  </a:lnTo>
                  <a:close/>
                </a:path>
                <a:path w="610235" h="76835">
                  <a:moveTo>
                    <a:pt x="45817" y="28900"/>
                  </a:moveTo>
                  <a:lnTo>
                    <a:pt x="37015" y="28900"/>
                  </a:lnTo>
                  <a:lnTo>
                    <a:pt x="37133" y="36860"/>
                  </a:lnTo>
                  <a:lnTo>
                    <a:pt x="37242" y="52307"/>
                  </a:lnTo>
                  <a:lnTo>
                    <a:pt x="37109" y="52682"/>
                  </a:lnTo>
                  <a:lnTo>
                    <a:pt x="36550" y="53207"/>
                  </a:lnTo>
                  <a:lnTo>
                    <a:pt x="35383" y="53592"/>
                  </a:lnTo>
                  <a:lnTo>
                    <a:pt x="33418" y="54114"/>
                  </a:lnTo>
                  <a:lnTo>
                    <a:pt x="31728" y="54665"/>
                  </a:lnTo>
                  <a:lnTo>
                    <a:pt x="53453" y="54665"/>
                  </a:lnTo>
                  <a:lnTo>
                    <a:pt x="49514" y="54114"/>
                  </a:lnTo>
                  <a:lnTo>
                    <a:pt x="48981" y="54114"/>
                  </a:lnTo>
                  <a:lnTo>
                    <a:pt x="47358" y="53592"/>
                  </a:lnTo>
                  <a:lnTo>
                    <a:pt x="46047" y="52307"/>
                  </a:lnTo>
                  <a:lnTo>
                    <a:pt x="45956" y="51724"/>
                  </a:lnTo>
                  <a:lnTo>
                    <a:pt x="45845" y="51008"/>
                  </a:lnTo>
                  <a:lnTo>
                    <a:pt x="45817" y="28900"/>
                  </a:lnTo>
                  <a:close/>
                </a:path>
                <a:path w="610235" h="76835">
                  <a:moveTo>
                    <a:pt x="87044" y="40194"/>
                  </a:moveTo>
                  <a:lnTo>
                    <a:pt x="78177" y="40194"/>
                  </a:lnTo>
                  <a:lnTo>
                    <a:pt x="78218" y="48859"/>
                  </a:lnTo>
                  <a:lnTo>
                    <a:pt x="78032" y="49387"/>
                  </a:lnTo>
                  <a:lnTo>
                    <a:pt x="77985" y="49521"/>
                  </a:lnTo>
                  <a:lnTo>
                    <a:pt x="77887" y="49801"/>
                  </a:lnTo>
                  <a:lnTo>
                    <a:pt x="77660" y="50309"/>
                  </a:lnTo>
                  <a:lnTo>
                    <a:pt x="77024" y="51008"/>
                  </a:lnTo>
                  <a:lnTo>
                    <a:pt x="76903" y="51141"/>
                  </a:lnTo>
                  <a:lnTo>
                    <a:pt x="75014" y="52682"/>
                  </a:lnTo>
                  <a:lnTo>
                    <a:pt x="74275" y="53207"/>
                  </a:lnTo>
                  <a:lnTo>
                    <a:pt x="73139" y="53592"/>
                  </a:lnTo>
                  <a:lnTo>
                    <a:pt x="77881" y="53592"/>
                  </a:lnTo>
                  <a:lnTo>
                    <a:pt x="79138" y="51371"/>
                  </a:lnTo>
                  <a:lnTo>
                    <a:pt x="87528" y="51371"/>
                  </a:lnTo>
                  <a:lnTo>
                    <a:pt x="87358" y="51141"/>
                  </a:lnTo>
                  <a:lnTo>
                    <a:pt x="87259" y="51008"/>
                  </a:lnTo>
                  <a:lnTo>
                    <a:pt x="87104" y="50539"/>
                  </a:lnTo>
                  <a:lnTo>
                    <a:pt x="87044" y="40194"/>
                  </a:lnTo>
                  <a:close/>
                </a:path>
                <a:path w="610235" h="76835">
                  <a:moveTo>
                    <a:pt x="91357" y="49521"/>
                  </a:moveTo>
                  <a:lnTo>
                    <a:pt x="90637" y="49801"/>
                  </a:lnTo>
                  <a:lnTo>
                    <a:pt x="89639" y="51371"/>
                  </a:lnTo>
                  <a:lnTo>
                    <a:pt x="89392" y="51724"/>
                  </a:lnTo>
                  <a:lnTo>
                    <a:pt x="89113" y="51932"/>
                  </a:lnTo>
                  <a:lnTo>
                    <a:pt x="92518" y="51932"/>
                  </a:lnTo>
                  <a:lnTo>
                    <a:pt x="92574" y="51724"/>
                  </a:lnTo>
                  <a:lnTo>
                    <a:pt x="92675" y="50539"/>
                  </a:lnTo>
                  <a:lnTo>
                    <a:pt x="92530" y="50309"/>
                  </a:lnTo>
                  <a:lnTo>
                    <a:pt x="91357" y="49521"/>
                  </a:lnTo>
                  <a:close/>
                </a:path>
                <a:path w="610235" h="76835">
                  <a:moveTo>
                    <a:pt x="79556" y="23150"/>
                  </a:moveTo>
                  <a:lnTo>
                    <a:pt x="74087" y="23150"/>
                  </a:lnTo>
                  <a:lnTo>
                    <a:pt x="71225" y="23547"/>
                  </a:lnTo>
                  <a:lnTo>
                    <a:pt x="58197" y="34354"/>
                  </a:lnTo>
                  <a:lnTo>
                    <a:pt x="58197" y="36403"/>
                  </a:lnTo>
                  <a:lnTo>
                    <a:pt x="58392" y="36860"/>
                  </a:lnTo>
                  <a:lnTo>
                    <a:pt x="58762" y="37180"/>
                  </a:lnTo>
                  <a:lnTo>
                    <a:pt x="59620" y="37180"/>
                  </a:lnTo>
                  <a:lnTo>
                    <a:pt x="60675" y="36860"/>
                  </a:lnTo>
                  <a:lnTo>
                    <a:pt x="62593" y="35946"/>
                  </a:lnTo>
                  <a:lnTo>
                    <a:pt x="65426" y="34815"/>
                  </a:lnTo>
                  <a:lnTo>
                    <a:pt x="67349" y="30161"/>
                  </a:lnTo>
                  <a:lnTo>
                    <a:pt x="67567" y="29411"/>
                  </a:lnTo>
                  <a:lnTo>
                    <a:pt x="72857" y="25725"/>
                  </a:lnTo>
                  <a:lnTo>
                    <a:pt x="85028" y="25725"/>
                  </a:lnTo>
                  <a:lnTo>
                    <a:pt x="84481" y="25128"/>
                  </a:lnTo>
                  <a:lnTo>
                    <a:pt x="81403" y="23547"/>
                  </a:lnTo>
                  <a:lnTo>
                    <a:pt x="79556" y="23150"/>
                  </a:lnTo>
                  <a:close/>
                </a:path>
                <a:path w="610235" h="76835">
                  <a:moveTo>
                    <a:pt x="52525" y="24869"/>
                  </a:moveTo>
                  <a:lnTo>
                    <a:pt x="36578" y="24869"/>
                  </a:lnTo>
                  <a:lnTo>
                    <a:pt x="33365" y="25128"/>
                  </a:lnTo>
                  <a:lnTo>
                    <a:pt x="32195" y="25128"/>
                  </a:lnTo>
                  <a:lnTo>
                    <a:pt x="31817" y="25577"/>
                  </a:lnTo>
                  <a:lnTo>
                    <a:pt x="31772" y="25725"/>
                  </a:lnTo>
                  <a:lnTo>
                    <a:pt x="31677" y="28900"/>
                  </a:lnTo>
                  <a:lnTo>
                    <a:pt x="44987" y="28900"/>
                  </a:lnTo>
                  <a:lnTo>
                    <a:pt x="47673" y="28378"/>
                  </a:lnTo>
                  <a:lnTo>
                    <a:pt x="52815" y="28378"/>
                  </a:lnTo>
                  <a:lnTo>
                    <a:pt x="52797" y="25128"/>
                  </a:lnTo>
                  <a:lnTo>
                    <a:pt x="52525" y="24869"/>
                  </a:lnTo>
                  <a:close/>
                </a:path>
                <a:path w="610235" h="76835">
                  <a:moveTo>
                    <a:pt x="55278" y="3902"/>
                  </a:moveTo>
                  <a:lnTo>
                    <a:pt x="51257" y="3902"/>
                  </a:lnTo>
                  <a:lnTo>
                    <a:pt x="49443" y="4222"/>
                  </a:lnTo>
                  <a:lnTo>
                    <a:pt x="36939" y="24869"/>
                  </a:lnTo>
                  <a:lnTo>
                    <a:pt x="45779" y="24869"/>
                  </a:lnTo>
                  <a:lnTo>
                    <a:pt x="45899" y="13225"/>
                  </a:lnTo>
                  <a:lnTo>
                    <a:pt x="46286" y="11202"/>
                  </a:lnTo>
                  <a:lnTo>
                    <a:pt x="46363" y="10814"/>
                  </a:lnTo>
                  <a:lnTo>
                    <a:pt x="46795" y="9842"/>
                  </a:lnTo>
                  <a:lnTo>
                    <a:pt x="48045" y="8520"/>
                  </a:lnTo>
                  <a:lnTo>
                    <a:pt x="48769" y="8200"/>
                  </a:lnTo>
                  <a:lnTo>
                    <a:pt x="61343" y="8200"/>
                  </a:lnTo>
                  <a:lnTo>
                    <a:pt x="60481" y="6457"/>
                  </a:lnTo>
                  <a:lnTo>
                    <a:pt x="59522" y="5507"/>
                  </a:lnTo>
                  <a:lnTo>
                    <a:pt x="56920" y="4222"/>
                  </a:lnTo>
                  <a:lnTo>
                    <a:pt x="55278" y="3902"/>
                  </a:lnTo>
                  <a:close/>
                </a:path>
                <a:path w="610235" h="76835">
                  <a:moveTo>
                    <a:pt x="61343" y="8200"/>
                  </a:moveTo>
                  <a:lnTo>
                    <a:pt x="50292" y="8200"/>
                  </a:lnTo>
                  <a:lnTo>
                    <a:pt x="50860" y="8359"/>
                  </a:lnTo>
                  <a:lnTo>
                    <a:pt x="51783" y="9126"/>
                  </a:lnTo>
                  <a:lnTo>
                    <a:pt x="52312" y="9842"/>
                  </a:lnTo>
                  <a:lnTo>
                    <a:pt x="53720" y="12185"/>
                  </a:lnTo>
                  <a:lnTo>
                    <a:pt x="53841" y="12387"/>
                  </a:lnTo>
                  <a:lnTo>
                    <a:pt x="54490" y="13225"/>
                  </a:lnTo>
                  <a:lnTo>
                    <a:pt x="55022" y="13625"/>
                  </a:lnTo>
                  <a:lnTo>
                    <a:pt x="55799" y="14161"/>
                  </a:lnTo>
                  <a:lnTo>
                    <a:pt x="56592" y="14432"/>
                  </a:lnTo>
                  <a:lnTo>
                    <a:pt x="58472" y="14432"/>
                  </a:lnTo>
                  <a:lnTo>
                    <a:pt x="59443" y="13982"/>
                  </a:lnTo>
                  <a:lnTo>
                    <a:pt x="61215" y="12185"/>
                  </a:lnTo>
                  <a:lnTo>
                    <a:pt x="61657" y="11202"/>
                  </a:lnTo>
                  <a:lnTo>
                    <a:pt x="61618" y="9126"/>
                  </a:lnTo>
                  <a:lnTo>
                    <a:pt x="61460" y="8520"/>
                  </a:lnTo>
                  <a:lnTo>
                    <a:pt x="61343" y="8200"/>
                  </a:lnTo>
                  <a:close/>
                </a:path>
                <a:path w="610235" h="76835">
                  <a:moveTo>
                    <a:pt x="113990" y="54787"/>
                  </a:moveTo>
                  <a:lnTo>
                    <a:pt x="94899" y="54787"/>
                  </a:lnTo>
                  <a:lnTo>
                    <a:pt x="95022" y="57236"/>
                  </a:lnTo>
                  <a:lnTo>
                    <a:pt x="113949" y="57236"/>
                  </a:lnTo>
                  <a:lnTo>
                    <a:pt x="113990" y="54787"/>
                  </a:lnTo>
                  <a:close/>
                </a:path>
                <a:path w="610235" h="76835">
                  <a:moveTo>
                    <a:pt x="137637" y="54787"/>
                  </a:moveTo>
                  <a:lnTo>
                    <a:pt x="118972" y="54787"/>
                  </a:lnTo>
                  <a:lnTo>
                    <a:pt x="118941" y="57236"/>
                  </a:lnTo>
                  <a:lnTo>
                    <a:pt x="137988" y="57236"/>
                  </a:lnTo>
                  <a:lnTo>
                    <a:pt x="137988" y="55068"/>
                  </a:lnTo>
                  <a:lnTo>
                    <a:pt x="138257" y="55068"/>
                  </a:lnTo>
                  <a:lnTo>
                    <a:pt x="137637" y="54787"/>
                  </a:lnTo>
                  <a:close/>
                </a:path>
                <a:path w="610235" h="76835">
                  <a:moveTo>
                    <a:pt x="108465" y="53258"/>
                  </a:moveTo>
                  <a:lnTo>
                    <a:pt x="105501" y="53258"/>
                  </a:lnTo>
                  <a:lnTo>
                    <a:pt x="90832" y="54787"/>
                  </a:lnTo>
                  <a:lnTo>
                    <a:pt x="112679" y="54787"/>
                  </a:lnTo>
                  <a:lnTo>
                    <a:pt x="108465" y="53258"/>
                  </a:lnTo>
                  <a:close/>
                </a:path>
                <a:path w="610235" h="76835">
                  <a:moveTo>
                    <a:pt x="134511" y="53258"/>
                  </a:moveTo>
                  <a:lnTo>
                    <a:pt x="127758" y="53258"/>
                  </a:lnTo>
                  <a:lnTo>
                    <a:pt x="118097" y="54787"/>
                  </a:lnTo>
                  <a:lnTo>
                    <a:pt x="137481" y="54787"/>
                  </a:lnTo>
                  <a:lnTo>
                    <a:pt x="134511" y="53258"/>
                  </a:lnTo>
                  <a:close/>
                </a:path>
                <a:path w="610235" h="76835">
                  <a:moveTo>
                    <a:pt x="109447" y="4060"/>
                  </a:moveTo>
                  <a:lnTo>
                    <a:pt x="107660" y="4060"/>
                  </a:lnTo>
                  <a:lnTo>
                    <a:pt x="106794" y="4434"/>
                  </a:lnTo>
                  <a:lnTo>
                    <a:pt x="105606" y="4848"/>
                  </a:lnTo>
                  <a:lnTo>
                    <a:pt x="104263" y="5227"/>
                  </a:lnTo>
                  <a:lnTo>
                    <a:pt x="99410" y="6512"/>
                  </a:lnTo>
                  <a:lnTo>
                    <a:pt x="96469" y="7329"/>
                  </a:lnTo>
                  <a:lnTo>
                    <a:pt x="95425" y="7678"/>
                  </a:lnTo>
                  <a:lnTo>
                    <a:pt x="95382" y="9770"/>
                  </a:lnTo>
                  <a:lnTo>
                    <a:pt x="97016" y="9954"/>
                  </a:lnTo>
                  <a:lnTo>
                    <a:pt x="98085" y="10133"/>
                  </a:lnTo>
                  <a:lnTo>
                    <a:pt x="100630" y="13788"/>
                  </a:lnTo>
                  <a:lnTo>
                    <a:pt x="100592" y="40881"/>
                  </a:lnTo>
                  <a:lnTo>
                    <a:pt x="100470" y="49442"/>
                  </a:lnTo>
                  <a:lnTo>
                    <a:pt x="100346" y="52588"/>
                  </a:lnTo>
                  <a:lnTo>
                    <a:pt x="100259" y="53258"/>
                  </a:lnTo>
                  <a:lnTo>
                    <a:pt x="109206" y="53258"/>
                  </a:lnTo>
                  <a:lnTo>
                    <a:pt x="109127" y="42044"/>
                  </a:lnTo>
                  <a:lnTo>
                    <a:pt x="111297" y="40881"/>
                  </a:lnTo>
                  <a:lnTo>
                    <a:pt x="122353" y="40881"/>
                  </a:lnTo>
                  <a:lnTo>
                    <a:pt x="121349" y="39872"/>
                  </a:lnTo>
                  <a:lnTo>
                    <a:pt x="121045" y="39592"/>
                  </a:lnTo>
                  <a:lnTo>
                    <a:pt x="109288" y="39592"/>
                  </a:lnTo>
                  <a:lnTo>
                    <a:pt x="109415" y="13788"/>
                  </a:lnTo>
                  <a:lnTo>
                    <a:pt x="109447" y="4060"/>
                  </a:lnTo>
                  <a:close/>
                </a:path>
                <a:path w="610235" h="76835">
                  <a:moveTo>
                    <a:pt x="122353" y="40881"/>
                  </a:moveTo>
                  <a:lnTo>
                    <a:pt x="111297" y="40881"/>
                  </a:lnTo>
                  <a:lnTo>
                    <a:pt x="122295" y="52588"/>
                  </a:lnTo>
                  <a:lnTo>
                    <a:pt x="122792" y="53258"/>
                  </a:lnTo>
                  <a:lnTo>
                    <a:pt x="134695" y="53258"/>
                  </a:lnTo>
                  <a:lnTo>
                    <a:pt x="122353" y="40881"/>
                  </a:lnTo>
                  <a:close/>
                </a:path>
                <a:path w="610235" h="76835">
                  <a:moveTo>
                    <a:pt x="136812" y="25405"/>
                  </a:moveTo>
                  <a:lnTo>
                    <a:pt x="119301" y="25405"/>
                  </a:lnTo>
                  <a:lnTo>
                    <a:pt x="119221" y="27492"/>
                  </a:lnTo>
                  <a:lnTo>
                    <a:pt x="120755" y="28097"/>
                  </a:lnTo>
                  <a:lnTo>
                    <a:pt x="121856" y="28461"/>
                  </a:lnTo>
                  <a:lnTo>
                    <a:pt x="123275" y="28807"/>
                  </a:lnTo>
                  <a:lnTo>
                    <a:pt x="123689" y="28954"/>
                  </a:lnTo>
                  <a:lnTo>
                    <a:pt x="124120" y="29141"/>
                  </a:lnTo>
                  <a:lnTo>
                    <a:pt x="123771" y="29516"/>
                  </a:lnTo>
                  <a:lnTo>
                    <a:pt x="123224" y="29998"/>
                  </a:lnTo>
                  <a:lnTo>
                    <a:pt x="109288" y="39592"/>
                  </a:lnTo>
                  <a:lnTo>
                    <a:pt x="121045" y="39592"/>
                  </a:lnTo>
                  <a:lnTo>
                    <a:pt x="119609" y="38238"/>
                  </a:lnTo>
                  <a:lnTo>
                    <a:pt x="118389" y="36997"/>
                  </a:lnTo>
                  <a:lnTo>
                    <a:pt x="118149" y="36997"/>
                  </a:lnTo>
                  <a:lnTo>
                    <a:pt x="133523" y="28097"/>
                  </a:lnTo>
                  <a:lnTo>
                    <a:pt x="136702" y="27092"/>
                  </a:lnTo>
                  <a:lnTo>
                    <a:pt x="136812" y="25405"/>
                  </a:lnTo>
                  <a:close/>
                </a:path>
                <a:path w="610235" h="76835">
                  <a:moveTo>
                    <a:pt x="164652" y="22830"/>
                  </a:moveTo>
                  <a:lnTo>
                    <a:pt x="156474" y="22830"/>
                  </a:lnTo>
                  <a:lnTo>
                    <a:pt x="154289" y="23105"/>
                  </a:lnTo>
                  <a:lnTo>
                    <a:pt x="140551" y="36939"/>
                  </a:lnTo>
                  <a:lnTo>
                    <a:pt x="140429" y="37688"/>
                  </a:lnTo>
                  <a:lnTo>
                    <a:pt x="140360" y="43451"/>
                  </a:lnTo>
                  <a:lnTo>
                    <a:pt x="140845" y="45770"/>
                  </a:lnTo>
                  <a:lnTo>
                    <a:pt x="140909" y="46076"/>
                  </a:lnTo>
                  <a:lnTo>
                    <a:pt x="140980" y="46414"/>
                  </a:lnTo>
                  <a:lnTo>
                    <a:pt x="143474" y="51181"/>
                  </a:lnTo>
                  <a:lnTo>
                    <a:pt x="145552" y="53312"/>
                  </a:lnTo>
                  <a:lnTo>
                    <a:pt x="151370" y="57063"/>
                  </a:lnTo>
                  <a:lnTo>
                    <a:pt x="154912" y="57999"/>
                  </a:lnTo>
                  <a:lnTo>
                    <a:pt x="162814" y="57999"/>
                  </a:lnTo>
                  <a:lnTo>
                    <a:pt x="166082" y="57210"/>
                  </a:lnTo>
                  <a:lnTo>
                    <a:pt x="169616" y="55227"/>
                  </a:lnTo>
                  <a:lnTo>
                    <a:pt x="157457" y="55227"/>
                  </a:lnTo>
                  <a:lnTo>
                    <a:pt x="156053" y="54907"/>
                  </a:lnTo>
                  <a:lnTo>
                    <a:pt x="150418" y="33842"/>
                  </a:lnTo>
                  <a:lnTo>
                    <a:pt x="151019" y="31344"/>
                  </a:lnTo>
                  <a:lnTo>
                    <a:pt x="151072" y="31125"/>
                  </a:lnTo>
                  <a:lnTo>
                    <a:pt x="151192" y="30624"/>
                  </a:lnTo>
                  <a:lnTo>
                    <a:pt x="151307" y="30145"/>
                  </a:lnTo>
                  <a:lnTo>
                    <a:pt x="152251" y="28446"/>
                  </a:lnTo>
                  <a:lnTo>
                    <a:pt x="154955" y="26139"/>
                  </a:lnTo>
                  <a:lnTo>
                    <a:pt x="156668" y="25567"/>
                  </a:lnTo>
                  <a:lnTo>
                    <a:pt x="170052" y="25567"/>
                  </a:lnTo>
                  <a:lnTo>
                    <a:pt x="169016" y="24479"/>
                  </a:lnTo>
                  <a:lnTo>
                    <a:pt x="164652" y="22830"/>
                  </a:lnTo>
                  <a:close/>
                </a:path>
                <a:path w="610235" h="76835">
                  <a:moveTo>
                    <a:pt x="170052" y="25567"/>
                  </a:moveTo>
                  <a:lnTo>
                    <a:pt x="161352" y="25567"/>
                  </a:lnTo>
                  <a:lnTo>
                    <a:pt x="163469" y="26574"/>
                  </a:lnTo>
                  <a:lnTo>
                    <a:pt x="166687" y="30624"/>
                  </a:lnTo>
                  <a:lnTo>
                    <a:pt x="167436" y="33842"/>
                  </a:lnTo>
                  <a:lnTo>
                    <a:pt x="167356" y="45007"/>
                  </a:lnTo>
                  <a:lnTo>
                    <a:pt x="167239" y="46076"/>
                  </a:lnTo>
                  <a:lnTo>
                    <a:pt x="166338" y="50166"/>
                  </a:lnTo>
                  <a:lnTo>
                    <a:pt x="165376" y="52113"/>
                  </a:lnTo>
                  <a:lnTo>
                    <a:pt x="162698" y="54604"/>
                  </a:lnTo>
                  <a:lnTo>
                    <a:pt x="161046" y="55227"/>
                  </a:lnTo>
                  <a:lnTo>
                    <a:pt x="169616" y="55227"/>
                  </a:lnTo>
                  <a:lnTo>
                    <a:pt x="177260" y="37688"/>
                  </a:lnTo>
                  <a:lnTo>
                    <a:pt x="176836" y="35661"/>
                  </a:lnTo>
                  <a:lnTo>
                    <a:pt x="175150" y="31344"/>
                  </a:lnTo>
                  <a:lnTo>
                    <a:pt x="173869" y="29437"/>
                  </a:lnTo>
                  <a:lnTo>
                    <a:pt x="172152" y="27773"/>
                  </a:lnTo>
                  <a:lnTo>
                    <a:pt x="170052" y="25567"/>
                  </a:lnTo>
                  <a:close/>
                </a:path>
                <a:path w="610235" h="76835">
                  <a:moveTo>
                    <a:pt x="220990" y="0"/>
                  </a:moveTo>
                  <a:lnTo>
                    <a:pt x="214318" y="0"/>
                  </a:lnTo>
                  <a:lnTo>
                    <a:pt x="184932" y="68454"/>
                  </a:lnTo>
                  <a:lnTo>
                    <a:pt x="191609" y="68454"/>
                  </a:lnTo>
                  <a:lnTo>
                    <a:pt x="220990" y="0"/>
                  </a:lnTo>
                  <a:close/>
                </a:path>
                <a:path w="610235" h="76835">
                  <a:moveTo>
                    <a:pt x="252746" y="8359"/>
                  </a:moveTo>
                  <a:lnTo>
                    <a:pt x="230717" y="8359"/>
                  </a:lnTo>
                  <a:lnTo>
                    <a:pt x="233187" y="8496"/>
                  </a:lnTo>
                  <a:lnTo>
                    <a:pt x="234961" y="8816"/>
                  </a:lnTo>
                  <a:lnTo>
                    <a:pt x="236066" y="9326"/>
                  </a:lnTo>
                  <a:lnTo>
                    <a:pt x="236110" y="9500"/>
                  </a:lnTo>
                  <a:lnTo>
                    <a:pt x="236198" y="9848"/>
                  </a:lnTo>
                  <a:lnTo>
                    <a:pt x="236322" y="10342"/>
                  </a:lnTo>
                  <a:lnTo>
                    <a:pt x="236387" y="12340"/>
                  </a:lnTo>
                  <a:lnTo>
                    <a:pt x="236456" y="27334"/>
                  </a:lnTo>
                  <a:lnTo>
                    <a:pt x="236264" y="32637"/>
                  </a:lnTo>
                  <a:lnTo>
                    <a:pt x="236264" y="50191"/>
                  </a:lnTo>
                  <a:lnTo>
                    <a:pt x="230407" y="53794"/>
                  </a:lnTo>
                  <a:lnTo>
                    <a:pt x="228992" y="54183"/>
                  </a:lnTo>
                  <a:lnTo>
                    <a:pt x="228992" y="57077"/>
                  </a:lnTo>
                  <a:lnTo>
                    <a:pt x="229445" y="57077"/>
                  </a:lnTo>
                  <a:lnTo>
                    <a:pt x="235155" y="56530"/>
                  </a:lnTo>
                  <a:lnTo>
                    <a:pt x="254413" y="56530"/>
                  </a:lnTo>
                  <a:lnTo>
                    <a:pt x="254314" y="53661"/>
                  </a:lnTo>
                  <a:lnTo>
                    <a:pt x="251860" y="53337"/>
                  </a:lnTo>
                  <a:lnTo>
                    <a:pt x="250524" y="53207"/>
                  </a:lnTo>
                  <a:lnTo>
                    <a:pt x="249688" y="53070"/>
                  </a:lnTo>
                  <a:lnTo>
                    <a:pt x="249541" y="53070"/>
                  </a:lnTo>
                  <a:lnTo>
                    <a:pt x="247450" y="52628"/>
                  </a:lnTo>
                  <a:lnTo>
                    <a:pt x="247521" y="9848"/>
                  </a:lnTo>
                  <a:lnTo>
                    <a:pt x="248408" y="9500"/>
                  </a:lnTo>
                  <a:lnTo>
                    <a:pt x="249538" y="9157"/>
                  </a:lnTo>
                  <a:lnTo>
                    <a:pt x="252264" y="8496"/>
                  </a:lnTo>
                  <a:lnTo>
                    <a:pt x="252746" y="8359"/>
                  </a:lnTo>
                  <a:close/>
                </a:path>
                <a:path w="610235" h="76835">
                  <a:moveTo>
                    <a:pt x="254413" y="56530"/>
                  </a:moveTo>
                  <a:lnTo>
                    <a:pt x="246276" y="56530"/>
                  </a:lnTo>
                  <a:lnTo>
                    <a:pt x="251643" y="57077"/>
                  </a:lnTo>
                  <a:lnTo>
                    <a:pt x="254431" y="57077"/>
                  </a:lnTo>
                  <a:lnTo>
                    <a:pt x="254413" y="56530"/>
                  </a:lnTo>
                  <a:close/>
                </a:path>
                <a:path w="610235" h="76835">
                  <a:moveTo>
                    <a:pt x="231671" y="4809"/>
                  </a:moveTo>
                  <a:lnTo>
                    <a:pt x="229194" y="4809"/>
                  </a:lnTo>
                  <a:lnTo>
                    <a:pt x="229317" y="8359"/>
                  </a:lnTo>
                  <a:lnTo>
                    <a:pt x="252888" y="8359"/>
                  </a:lnTo>
                  <a:lnTo>
                    <a:pt x="254595" y="7758"/>
                  </a:lnTo>
                  <a:lnTo>
                    <a:pt x="254628" y="5187"/>
                  </a:lnTo>
                  <a:lnTo>
                    <a:pt x="240685" y="5187"/>
                  </a:lnTo>
                  <a:lnTo>
                    <a:pt x="231671" y="4809"/>
                  </a:lnTo>
                  <a:close/>
                </a:path>
                <a:path w="610235" h="76835">
                  <a:moveTo>
                    <a:pt x="254633" y="4809"/>
                  </a:moveTo>
                  <a:lnTo>
                    <a:pt x="252892" y="4809"/>
                  </a:lnTo>
                  <a:lnTo>
                    <a:pt x="246998" y="5187"/>
                  </a:lnTo>
                  <a:lnTo>
                    <a:pt x="254628" y="5187"/>
                  </a:lnTo>
                  <a:lnTo>
                    <a:pt x="254633" y="4809"/>
                  </a:lnTo>
                  <a:close/>
                </a:path>
                <a:path w="610235" h="76835">
                  <a:moveTo>
                    <a:pt x="271098" y="4140"/>
                  </a:moveTo>
                  <a:lnTo>
                    <a:pt x="268232" y="4140"/>
                  </a:lnTo>
                  <a:lnTo>
                    <a:pt x="266914" y="4622"/>
                  </a:lnTo>
                  <a:lnTo>
                    <a:pt x="264910" y="6551"/>
                  </a:lnTo>
                  <a:lnTo>
                    <a:pt x="264501" y="7545"/>
                  </a:lnTo>
                  <a:lnTo>
                    <a:pt x="264402" y="10839"/>
                  </a:lnTo>
                  <a:lnTo>
                    <a:pt x="264818" y="11959"/>
                  </a:lnTo>
                  <a:lnTo>
                    <a:pt x="264867" y="12091"/>
                  </a:lnTo>
                  <a:lnTo>
                    <a:pt x="266717" y="13996"/>
                  </a:lnTo>
                  <a:lnTo>
                    <a:pt x="267980" y="14471"/>
                  </a:lnTo>
                  <a:lnTo>
                    <a:pt x="271058" y="14471"/>
                  </a:lnTo>
                  <a:lnTo>
                    <a:pt x="272219" y="13996"/>
                  </a:lnTo>
                  <a:lnTo>
                    <a:pt x="274241" y="11959"/>
                  </a:lnTo>
                  <a:lnTo>
                    <a:pt x="274681" y="10839"/>
                  </a:lnTo>
                  <a:lnTo>
                    <a:pt x="274734" y="7545"/>
                  </a:lnTo>
                  <a:lnTo>
                    <a:pt x="274336" y="6551"/>
                  </a:lnTo>
                  <a:lnTo>
                    <a:pt x="274229" y="6285"/>
                  </a:lnTo>
                  <a:lnTo>
                    <a:pt x="272282" y="4622"/>
                  </a:lnTo>
                  <a:lnTo>
                    <a:pt x="271098" y="4140"/>
                  </a:lnTo>
                  <a:close/>
                </a:path>
                <a:path w="610235" h="76835">
                  <a:moveTo>
                    <a:pt x="274125" y="21103"/>
                  </a:moveTo>
                  <a:lnTo>
                    <a:pt x="272051" y="21103"/>
                  </a:lnTo>
                  <a:lnTo>
                    <a:pt x="268945" y="23435"/>
                  </a:lnTo>
                  <a:lnTo>
                    <a:pt x="266806" y="24875"/>
                  </a:lnTo>
                  <a:lnTo>
                    <a:pt x="264690" y="25811"/>
                  </a:lnTo>
                  <a:lnTo>
                    <a:pt x="262797" y="26221"/>
                  </a:lnTo>
                  <a:lnTo>
                    <a:pt x="260060" y="26568"/>
                  </a:lnTo>
                  <a:lnTo>
                    <a:pt x="260103" y="28738"/>
                  </a:lnTo>
                  <a:lnTo>
                    <a:pt x="265846" y="65584"/>
                  </a:lnTo>
                  <a:lnTo>
                    <a:pt x="265010" y="68262"/>
                  </a:lnTo>
                  <a:lnTo>
                    <a:pt x="263851" y="70142"/>
                  </a:lnTo>
                  <a:lnTo>
                    <a:pt x="261331" y="73356"/>
                  </a:lnTo>
                  <a:lnTo>
                    <a:pt x="260664" y="74282"/>
                  </a:lnTo>
                  <a:lnTo>
                    <a:pt x="262832" y="76211"/>
                  </a:lnTo>
                  <a:lnTo>
                    <a:pt x="264632" y="75222"/>
                  </a:lnTo>
                  <a:lnTo>
                    <a:pt x="266569" y="73724"/>
                  </a:lnTo>
                  <a:lnTo>
                    <a:pt x="270717" y="69735"/>
                  </a:lnTo>
                  <a:lnTo>
                    <a:pt x="272210" y="67802"/>
                  </a:lnTo>
                  <a:lnTo>
                    <a:pt x="273999" y="64080"/>
                  </a:lnTo>
                  <a:lnTo>
                    <a:pt x="274367" y="62517"/>
                  </a:lnTo>
                  <a:lnTo>
                    <a:pt x="274323" y="41756"/>
                  </a:lnTo>
                  <a:lnTo>
                    <a:pt x="274197" y="29944"/>
                  </a:lnTo>
                  <a:lnTo>
                    <a:pt x="274125" y="21103"/>
                  </a:lnTo>
                  <a:close/>
                </a:path>
                <a:path w="610235" h="76835">
                  <a:moveTo>
                    <a:pt x="310565" y="25725"/>
                  </a:moveTo>
                  <a:lnTo>
                    <a:pt x="301075" y="25725"/>
                  </a:lnTo>
                  <a:lnTo>
                    <a:pt x="302011" y="26125"/>
                  </a:lnTo>
                  <a:lnTo>
                    <a:pt x="303429" y="28246"/>
                  </a:lnTo>
                  <a:lnTo>
                    <a:pt x="303531" y="28811"/>
                  </a:lnTo>
                  <a:lnTo>
                    <a:pt x="303639" y="29411"/>
                  </a:lnTo>
                  <a:lnTo>
                    <a:pt x="303753" y="37421"/>
                  </a:lnTo>
                  <a:lnTo>
                    <a:pt x="293482" y="41554"/>
                  </a:lnTo>
                  <a:lnTo>
                    <a:pt x="290984" y="42649"/>
                  </a:lnTo>
                  <a:lnTo>
                    <a:pt x="284209" y="49387"/>
                  </a:lnTo>
                  <a:lnTo>
                    <a:pt x="284238" y="53582"/>
                  </a:lnTo>
                  <a:lnTo>
                    <a:pt x="284678" y="54604"/>
                  </a:lnTo>
                  <a:lnTo>
                    <a:pt x="287370" y="57002"/>
                  </a:lnTo>
                  <a:lnTo>
                    <a:pt x="287525" y="57002"/>
                  </a:lnTo>
                  <a:lnTo>
                    <a:pt x="289346" y="57520"/>
                  </a:lnTo>
                  <a:lnTo>
                    <a:pt x="295164" y="57520"/>
                  </a:lnTo>
                  <a:lnTo>
                    <a:pt x="297727" y="57002"/>
                  </a:lnTo>
                  <a:lnTo>
                    <a:pt x="301577" y="55101"/>
                  </a:lnTo>
                  <a:lnTo>
                    <a:pt x="301735" y="55101"/>
                  </a:lnTo>
                  <a:lnTo>
                    <a:pt x="303337" y="53582"/>
                  </a:lnTo>
                  <a:lnTo>
                    <a:pt x="296291" y="53582"/>
                  </a:lnTo>
                  <a:lnTo>
                    <a:pt x="295488" y="53207"/>
                  </a:lnTo>
                  <a:lnTo>
                    <a:pt x="294115" y="51724"/>
                  </a:lnTo>
                  <a:lnTo>
                    <a:pt x="293973" y="51371"/>
                  </a:lnTo>
                  <a:lnTo>
                    <a:pt x="293888" y="51141"/>
                  </a:lnTo>
                  <a:lnTo>
                    <a:pt x="293839" y="51008"/>
                  </a:lnTo>
                  <a:lnTo>
                    <a:pt x="303714" y="40194"/>
                  </a:lnTo>
                  <a:lnTo>
                    <a:pt x="312577" y="40194"/>
                  </a:lnTo>
                  <a:lnTo>
                    <a:pt x="312559" y="31874"/>
                  </a:lnTo>
                  <a:lnTo>
                    <a:pt x="312435" y="30711"/>
                  </a:lnTo>
                  <a:lnTo>
                    <a:pt x="312376" y="30161"/>
                  </a:lnTo>
                  <a:lnTo>
                    <a:pt x="312296" y="29411"/>
                  </a:lnTo>
                  <a:lnTo>
                    <a:pt x="311094" y="26301"/>
                  </a:lnTo>
                  <a:lnTo>
                    <a:pt x="310565" y="25725"/>
                  </a:lnTo>
                  <a:close/>
                </a:path>
                <a:path w="610235" h="76835">
                  <a:moveTo>
                    <a:pt x="314229" y="57002"/>
                  </a:moveTo>
                  <a:lnTo>
                    <a:pt x="309431" y="57002"/>
                  </a:lnTo>
                  <a:lnTo>
                    <a:pt x="310291" y="57279"/>
                  </a:lnTo>
                  <a:lnTo>
                    <a:pt x="313427" y="57279"/>
                  </a:lnTo>
                  <a:lnTo>
                    <a:pt x="314229" y="57002"/>
                  </a:lnTo>
                  <a:close/>
                </a:path>
                <a:path w="610235" h="76835">
                  <a:moveTo>
                    <a:pt x="313065" y="51371"/>
                  </a:moveTo>
                  <a:lnTo>
                    <a:pt x="304675" y="51371"/>
                  </a:lnTo>
                  <a:lnTo>
                    <a:pt x="305461" y="53207"/>
                  </a:lnTo>
                  <a:lnTo>
                    <a:pt x="305546" y="53406"/>
                  </a:lnTo>
                  <a:lnTo>
                    <a:pt x="305625" y="53582"/>
                  </a:lnTo>
                  <a:lnTo>
                    <a:pt x="306655" y="55101"/>
                  </a:lnTo>
                  <a:lnTo>
                    <a:pt x="309145" y="57002"/>
                  </a:lnTo>
                  <a:lnTo>
                    <a:pt x="314529" y="57002"/>
                  </a:lnTo>
                  <a:lnTo>
                    <a:pt x="318056" y="51932"/>
                  </a:lnTo>
                  <a:lnTo>
                    <a:pt x="313725" y="51932"/>
                  </a:lnTo>
                  <a:lnTo>
                    <a:pt x="313330" y="51724"/>
                  </a:lnTo>
                  <a:lnTo>
                    <a:pt x="313065" y="51371"/>
                  </a:lnTo>
                  <a:close/>
                </a:path>
                <a:path w="610235" h="76835">
                  <a:moveTo>
                    <a:pt x="312577" y="40194"/>
                  </a:moveTo>
                  <a:lnTo>
                    <a:pt x="303714" y="40194"/>
                  </a:lnTo>
                  <a:lnTo>
                    <a:pt x="303753" y="48859"/>
                  </a:lnTo>
                  <a:lnTo>
                    <a:pt x="303568" y="49387"/>
                  </a:lnTo>
                  <a:lnTo>
                    <a:pt x="303521" y="49521"/>
                  </a:lnTo>
                  <a:lnTo>
                    <a:pt x="303422" y="49801"/>
                  </a:lnTo>
                  <a:lnTo>
                    <a:pt x="303196" y="50309"/>
                  </a:lnTo>
                  <a:lnTo>
                    <a:pt x="302564" y="51008"/>
                  </a:lnTo>
                  <a:lnTo>
                    <a:pt x="302444" y="51141"/>
                  </a:lnTo>
                  <a:lnTo>
                    <a:pt x="301472" y="51932"/>
                  </a:lnTo>
                  <a:lnTo>
                    <a:pt x="299812" y="53207"/>
                  </a:lnTo>
                  <a:lnTo>
                    <a:pt x="298706" y="53582"/>
                  </a:lnTo>
                  <a:lnTo>
                    <a:pt x="303337" y="53582"/>
                  </a:lnTo>
                  <a:lnTo>
                    <a:pt x="303523" y="53406"/>
                  </a:lnTo>
                  <a:lnTo>
                    <a:pt x="304675" y="51371"/>
                  </a:lnTo>
                  <a:lnTo>
                    <a:pt x="313065" y="51371"/>
                  </a:lnTo>
                  <a:lnTo>
                    <a:pt x="312893" y="51141"/>
                  </a:lnTo>
                  <a:lnTo>
                    <a:pt x="312793" y="51008"/>
                  </a:lnTo>
                  <a:lnTo>
                    <a:pt x="312679" y="50753"/>
                  </a:lnTo>
                  <a:lnTo>
                    <a:pt x="312577" y="40194"/>
                  </a:lnTo>
                  <a:close/>
                </a:path>
                <a:path w="610235" h="76835">
                  <a:moveTo>
                    <a:pt x="316894" y="49521"/>
                  </a:moveTo>
                  <a:lnTo>
                    <a:pt x="316174" y="49801"/>
                  </a:lnTo>
                  <a:lnTo>
                    <a:pt x="315172" y="51371"/>
                  </a:lnTo>
                  <a:lnTo>
                    <a:pt x="314925" y="51724"/>
                  </a:lnTo>
                  <a:lnTo>
                    <a:pt x="314646" y="51932"/>
                  </a:lnTo>
                  <a:lnTo>
                    <a:pt x="318056" y="51932"/>
                  </a:lnTo>
                  <a:lnTo>
                    <a:pt x="318112" y="51724"/>
                  </a:lnTo>
                  <a:lnTo>
                    <a:pt x="318211" y="50539"/>
                  </a:lnTo>
                  <a:lnTo>
                    <a:pt x="318063" y="50309"/>
                  </a:lnTo>
                  <a:lnTo>
                    <a:pt x="316894" y="49521"/>
                  </a:lnTo>
                  <a:close/>
                </a:path>
                <a:path w="610235" h="76835">
                  <a:moveTo>
                    <a:pt x="305093" y="23150"/>
                  </a:moveTo>
                  <a:lnTo>
                    <a:pt x="299624" y="23150"/>
                  </a:lnTo>
                  <a:lnTo>
                    <a:pt x="296758" y="23547"/>
                  </a:lnTo>
                  <a:lnTo>
                    <a:pt x="283734" y="34354"/>
                  </a:lnTo>
                  <a:lnTo>
                    <a:pt x="283734" y="36403"/>
                  </a:lnTo>
                  <a:lnTo>
                    <a:pt x="283925" y="36860"/>
                  </a:lnTo>
                  <a:lnTo>
                    <a:pt x="284299" y="37180"/>
                  </a:lnTo>
                  <a:lnTo>
                    <a:pt x="285159" y="37180"/>
                  </a:lnTo>
                  <a:lnTo>
                    <a:pt x="286216" y="36860"/>
                  </a:lnTo>
                  <a:lnTo>
                    <a:pt x="288129" y="35946"/>
                  </a:lnTo>
                  <a:lnTo>
                    <a:pt x="290963" y="34815"/>
                  </a:lnTo>
                  <a:lnTo>
                    <a:pt x="292888" y="30161"/>
                  </a:lnTo>
                  <a:lnTo>
                    <a:pt x="293107" y="29411"/>
                  </a:lnTo>
                  <a:lnTo>
                    <a:pt x="298396" y="25725"/>
                  </a:lnTo>
                  <a:lnTo>
                    <a:pt x="310565" y="25725"/>
                  </a:lnTo>
                  <a:lnTo>
                    <a:pt x="310018" y="25128"/>
                  </a:lnTo>
                  <a:lnTo>
                    <a:pt x="306936" y="23547"/>
                  </a:lnTo>
                  <a:lnTo>
                    <a:pt x="305093" y="23150"/>
                  </a:lnTo>
                  <a:close/>
                </a:path>
                <a:path w="610235" h="76835">
                  <a:moveTo>
                    <a:pt x="332668" y="4179"/>
                  </a:moveTo>
                  <a:lnTo>
                    <a:pt x="329613" y="4179"/>
                  </a:lnTo>
                  <a:lnTo>
                    <a:pt x="328378" y="4668"/>
                  </a:lnTo>
                  <a:lnTo>
                    <a:pt x="326530" y="6490"/>
                  </a:lnTo>
                  <a:lnTo>
                    <a:pt x="326067" y="7733"/>
                  </a:lnTo>
                  <a:lnTo>
                    <a:pt x="326121" y="10784"/>
                  </a:lnTo>
                  <a:lnTo>
                    <a:pt x="326603" y="11965"/>
                  </a:lnTo>
                  <a:lnTo>
                    <a:pt x="328773" y="14161"/>
                  </a:lnTo>
                  <a:lnTo>
                    <a:pt x="329962" y="14709"/>
                  </a:lnTo>
                  <a:lnTo>
                    <a:pt x="332186" y="14709"/>
                  </a:lnTo>
                  <a:lnTo>
                    <a:pt x="336593" y="9874"/>
                  </a:lnTo>
                  <a:lnTo>
                    <a:pt x="336593" y="7733"/>
                  </a:lnTo>
                  <a:lnTo>
                    <a:pt x="336071" y="6624"/>
                  </a:lnTo>
                  <a:lnTo>
                    <a:pt x="333979" y="4668"/>
                  </a:lnTo>
                  <a:lnTo>
                    <a:pt x="332668" y="4179"/>
                  </a:lnTo>
                  <a:close/>
                </a:path>
                <a:path w="610235" h="76835">
                  <a:moveTo>
                    <a:pt x="335429" y="21142"/>
                  </a:moveTo>
                  <a:lnTo>
                    <a:pt x="332733" y="21142"/>
                  </a:lnTo>
                  <a:lnTo>
                    <a:pt x="331077" y="22777"/>
                  </a:lnTo>
                  <a:lnTo>
                    <a:pt x="329533" y="23917"/>
                  </a:lnTo>
                  <a:lnTo>
                    <a:pt x="328114" y="24559"/>
                  </a:lnTo>
                  <a:lnTo>
                    <a:pt x="326026" y="25552"/>
                  </a:lnTo>
                  <a:lnTo>
                    <a:pt x="323597" y="26125"/>
                  </a:lnTo>
                  <a:lnTo>
                    <a:pt x="320840" y="26286"/>
                  </a:lnTo>
                  <a:lnTo>
                    <a:pt x="320840" y="28540"/>
                  </a:lnTo>
                  <a:lnTo>
                    <a:pt x="322765" y="28674"/>
                  </a:lnTo>
                  <a:lnTo>
                    <a:pt x="324119" y="28886"/>
                  </a:lnTo>
                  <a:lnTo>
                    <a:pt x="325677" y="29476"/>
                  </a:lnTo>
                  <a:lnTo>
                    <a:pt x="326207" y="29825"/>
                  </a:lnTo>
                  <a:lnTo>
                    <a:pt x="326505" y="30228"/>
                  </a:lnTo>
                  <a:lnTo>
                    <a:pt x="326538" y="52678"/>
                  </a:lnTo>
                  <a:lnTo>
                    <a:pt x="326030" y="53398"/>
                  </a:lnTo>
                  <a:lnTo>
                    <a:pt x="325569" y="53675"/>
                  </a:lnTo>
                  <a:lnTo>
                    <a:pt x="324896" y="53863"/>
                  </a:lnTo>
                  <a:lnTo>
                    <a:pt x="319866" y="54532"/>
                  </a:lnTo>
                  <a:lnTo>
                    <a:pt x="320355" y="54532"/>
                  </a:lnTo>
                  <a:lnTo>
                    <a:pt x="320432" y="57077"/>
                  </a:lnTo>
                  <a:lnTo>
                    <a:pt x="341219" y="57077"/>
                  </a:lnTo>
                  <a:lnTo>
                    <a:pt x="341255" y="54828"/>
                  </a:lnTo>
                  <a:lnTo>
                    <a:pt x="340829" y="54665"/>
                  </a:lnTo>
                  <a:lnTo>
                    <a:pt x="340250" y="54532"/>
                  </a:lnTo>
                  <a:lnTo>
                    <a:pt x="337654" y="54129"/>
                  </a:lnTo>
                  <a:lnTo>
                    <a:pt x="336434" y="53863"/>
                  </a:lnTo>
                  <a:lnTo>
                    <a:pt x="335470" y="53543"/>
                  </a:lnTo>
                  <a:lnTo>
                    <a:pt x="335368" y="52678"/>
                  </a:lnTo>
                  <a:lnTo>
                    <a:pt x="335304" y="50486"/>
                  </a:lnTo>
                  <a:lnTo>
                    <a:pt x="335584" y="34088"/>
                  </a:lnTo>
                  <a:lnTo>
                    <a:pt x="335481" y="22777"/>
                  </a:lnTo>
                  <a:lnTo>
                    <a:pt x="335429" y="21142"/>
                  </a:lnTo>
                  <a:close/>
                </a:path>
                <a:path w="610235" h="76835">
                  <a:moveTo>
                    <a:pt x="349697" y="67691"/>
                  </a:moveTo>
                  <a:lnTo>
                    <a:pt x="347954" y="67691"/>
                  </a:lnTo>
                  <a:lnTo>
                    <a:pt x="347126" y="68040"/>
                  </a:lnTo>
                  <a:lnTo>
                    <a:pt x="346000" y="68734"/>
                  </a:lnTo>
                  <a:lnTo>
                    <a:pt x="344744" y="69994"/>
                  </a:lnTo>
                  <a:lnTo>
                    <a:pt x="344114" y="71358"/>
                  </a:lnTo>
                  <a:lnTo>
                    <a:pt x="344114" y="73558"/>
                  </a:lnTo>
                  <a:lnTo>
                    <a:pt x="344390" y="74239"/>
                  </a:lnTo>
                  <a:lnTo>
                    <a:pt x="345754" y="75769"/>
                  </a:lnTo>
                  <a:lnTo>
                    <a:pt x="346712" y="76344"/>
                  </a:lnTo>
                  <a:lnTo>
                    <a:pt x="348589" y="76801"/>
                  </a:lnTo>
                  <a:lnTo>
                    <a:pt x="352342" y="76801"/>
                  </a:lnTo>
                  <a:lnTo>
                    <a:pt x="358702" y="70502"/>
                  </a:lnTo>
                  <a:lnTo>
                    <a:pt x="354067" y="70502"/>
                  </a:lnTo>
                  <a:lnTo>
                    <a:pt x="353567" y="70250"/>
                  </a:lnTo>
                  <a:lnTo>
                    <a:pt x="353218" y="69994"/>
                  </a:lnTo>
                  <a:lnTo>
                    <a:pt x="351108" y="68317"/>
                  </a:lnTo>
                  <a:lnTo>
                    <a:pt x="349697" y="67691"/>
                  </a:lnTo>
                  <a:close/>
                </a:path>
                <a:path w="610235" h="76835">
                  <a:moveTo>
                    <a:pt x="355338" y="28028"/>
                  </a:moveTo>
                  <a:lnTo>
                    <a:pt x="345144" y="28028"/>
                  </a:lnTo>
                  <a:lnTo>
                    <a:pt x="345561" y="28658"/>
                  </a:lnTo>
                  <a:lnTo>
                    <a:pt x="347756" y="32569"/>
                  </a:lnTo>
                  <a:lnTo>
                    <a:pt x="349887" y="37166"/>
                  </a:lnTo>
                  <a:lnTo>
                    <a:pt x="352673" y="43732"/>
                  </a:lnTo>
                  <a:lnTo>
                    <a:pt x="360104" y="60091"/>
                  </a:lnTo>
                  <a:lnTo>
                    <a:pt x="359443" y="61995"/>
                  </a:lnTo>
                  <a:lnTo>
                    <a:pt x="357940" y="65210"/>
                  </a:lnTo>
                  <a:lnTo>
                    <a:pt x="355338" y="70250"/>
                  </a:lnTo>
                  <a:lnTo>
                    <a:pt x="354978" y="70502"/>
                  </a:lnTo>
                  <a:lnTo>
                    <a:pt x="358702" y="70502"/>
                  </a:lnTo>
                  <a:lnTo>
                    <a:pt x="359103" y="69698"/>
                  </a:lnTo>
                  <a:lnTo>
                    <a:pt x="363730" y="59086"/>
                  </a:lnTo>
                  <a:lnTo>
                    <a:pt x="368028" y="48837"/>
                  </a:lnTo>
                  <a:lnTo>
                    <a:pt x="364651" y="48837"/>
                  </a:lnTo>
                  <a:lnTo>
                    <a:pt x="362402" y="44215"/>
                  </a:lnTo>
                  <a:lnTo>
                    <a:pt x="360791" y="41054"/>
                  </a:lnTo>
                  <a:lnTo>
                    <a:pt x="359225" y="37594"/>
                  </a:lnTo>
                  <a:lnTo>
                    <a:pt x="357700" y="33842"/>
                  </a:lnTo>
                  <a:lnTo>
                    <a:pt x="355770" y="29904"/>
                  </a:lnTo>
                  <a:lnTo>
                    <a:pt x="355684" y="29678"/>
                  </a:lnTo>
                  <a:lnTo>
                    <a:pt x="355608" y="29476"/>
                  </a:lnTo>
                  <a:lnTo>
                    <a:pt x="355533" y="29235"/>
                  </a:lnTo>
                  <a:lnTo>
                    <a:pt x="355442" y="28943"/>
                  </a:lnTo>
                  <a:lnTo>
                    <a:pt x="355338" y="28028"/>
                  </a:lnTo>
                  <a:close/>
                </a:path>
                <a:path w="610235" h="76835">
                  <a:moveTo>
                    <a:pt x="376693" y="28028"/>
                  </a:moveTo>
                  <a:lnTo>
                    <a:pt x="370488" y="28028"/>
                  </a:lnTo>
                  <a:lnTo>
                    <a:pt x="371123" y="28446"/>
                  </a:lnTo>
                  <a:lnTo>
                    <a:pt x="371372" y="28658"/>
                  </a:lnTo>
                  <a:lnTo>
                    <a:pt x="371444" y="30991"/>
                  </a:lnTo>
                  <a:lnTo>
                    <a:pt x="371254" y="31741"/>
                  </a:lnTo>
                  <a:lnTo>
                    <a:pt x="370025" y="35049"/>
                  </a:lnTo>
                  <a:lnTo>
                    <a:pt x="367743" y="40920"/>
                  </a:lnTo>
                  <a:lnTo>
                    <a:pt x="365846" y="45878"/>
                  </a:lnTo>
                  <a:lnTo>
                    <a:pt x="364810" y="48516"/>
                  </a:lnTo>
                  <a:lnTo>
                    <a:pt x="364651" y="48837"/>
                  </a:lnTo>
                  <a:lnTo>
                    <a:pt x="368028" y="48837"/>
                  </a:lnTo>
                  <a:lnTo>
                    <a:pt x="370439" y="43088"/>
                  </a:lnTo>
                  <a:lnTo>
                    <a:pt x="373334" y="35333"/>
                  </a:lnTo>
                  <a:lnTo>
                    <a:pt x="375556" y="29904"/>
                  </a:lnTo>
                  <a:lnTo>
                    <a:pt x="376106" y="28658"/>
                  </a:lnTo>
                  <a:lnTo>
                    <a:pt x="376240" y="28446"/>
                  </a:lnTo>
                  <a:lnTo>
                    <a:pt x="376693" y="28028"/>
                  </a:lnTo>
                  <a:close/>
                </a:path>
                <a:path w="610235" h="76835">
                  <a:moveTo>
                    <a:pt x="363254" y="26690"/>
                  </a:moveTo>
                  <a:lnTo>
                    <a:pt x="343555" y="26690"/>
                  </a:lnTo>
                  <a:lnTo>
                    <a:pt x="345277" y="28028"/>
                  </a:lnTo>
                  <a:lnTo>
                    <a:pt x="352949" y="28028"/>
                  </a:lnTo>
                  <a:lnTo>
                    <a:pt x="363254" y="26690"/>
                  </a:lnTo>
                  <a:close/>
                </a:path>
                <a:path w="610235" h="76835">
                  <a:moveTo>
                    <a:pt x="381481" y="26690"/>
                  </a:moveTo>
                  <a:lnTo>
                    <a:pt x="364598" y="26690"/>
                  </a:lnTo>
                  <a:lnTo>
                    <a:pt x="369889" y="28028"/>
                  </a:lnTo>
                  <a:lnTo>
                    <a:pt x="375922" y="28028"/>
                  </a:lnTo>
                  <a:lnTo>
                    <a:pt x="381481" y="26690"/>
                  </a:lnTo>
                  <a:close/>
                </a:path>
                <a:path w="610235" h="76835">
                  <a:moveTo>
                    <a:pt x="359418" y="25041"/>
                  </a:moveTo>
                  <a:lnTo>
                    <a:pt x="341770" y="25041"/>
                  </a:lnTo>
                  <a:lnTo>
                    <a:pt x="341809" y="25242"/>
                  </a:lnTo>
                  <a:lnTo>
                    <a:pt x="341924" y="25829"/>
                  </a:lnTo>
                  <a:lnTo>
                    <a:pt x="341982" y="26099"/>
                  </a:lnTo>
                  <a:lnTo>
                    <a:pt x="342057" y="26449"/>
                  </a:lnTo>
                  <a:lnTo>
                    <a:pt x="342515" y="26690"/>
                  </a:lnTo>
                  <a:lnTo>
                    <a:pt x="359277" y="26690"/>
                  </a:lnTo>
                  <a:lnTo>
                    <a:pt x="359404" y="25242"/>
                  </a:lnTo>
                  <a:lnTo>
                    <a:pt x="359418" y="25041"/>
                  </a:lnTo>
                  <a:close/>
                </a:path>
                <a:path w="610235" h="76835">
                  <a:moveTo>
                    <a:pt x="381019" y="25041"/>
                  </a:moveTo>
                  <a:lnTo>
                    <a:pt x="365983" y="25041"/>
                  </a:lnTo>
                  <a:lnTo>
                    <a:pt x="366012" y="26690"/>
                  </a:lnTo>
                  <a:lnTo>
                    <a:pt x="381051" y="26690"/>
                  </a:lnTo>
                  <a:lnTo>
                    <a:pt x="381019" y="25041"/>
                  </a:lnTo>
                  <a:close/>
                </a:path>
                <a:path w="610235" h="76835">
                  <a:moveTo>
                    <a:pt x="402094" y="22870"/>
                  </a:moveTo>
                  <a:lnTo>
                    <a:pt x="398477" y="22870"/>
                  </a:lnTo>
                  <a:lnTo>
                    <a:pt x="397043" y="23126"/>
                  </a:lnTo>
                  <a:lnTo>
                    <a:pt x="385870" y="31229"/>
                  </a:lnTo>
                  <a:lnTo>
                    <a:pt x="385333" y="31982"/>
                  </a:lnTo>
                  <a:lnTo>
                    <a:pt x="384710" y="33522"/>
                  </a:lnTo>
                  <a:lnTo>
                    <a:pt x="384020" y="35777"/>
                  </a:lnTo>
                  <a:lnTo>
                    <a:pt x="383793" y="36899"/>
                  </a:lnTo>
                  <a:lnTo>
                    <a:pt x="383703" y="37343"/>
                  </a:lnTo>
                  <a:lnTo>
                    <a:pt x="383641" y="37649"/>
                  </a:lnTo>
                  <a:lnTo>
                    <a:pt x="398462" y="57999"/>
                  </a:lnTo>
                  <a:lnTo>
                    <a:pt x="403715" y="57999"/>
                  </a:lnTo>
                  <a:lnTo>
                    <a:pt x="406548" y="57419"/>
                  </a:lnTo>
                  <a:lnTo>
                    <a:pt x="411613" y="55087"/>
                  </a:lnTo>
                  <a:lnTo>
                    <a:pt x="414054" y="53207"/>
                  </a:lnTo>
                  <a:lnTo>
                    <a:pt x="415105" y="52052"/>
                  </a:lnTo>
                  <a:lnTo>
                    <a:pt x="402908" y="52052"/>
                  </a:lnTo>
                  <a:lnTo>
                    <a:pt x="399484" y="50914"/>
                  </a:lnTo>
                  <a:lnTo>
                    <a:pt x="392773" y="36899"/>
                  </a:lnTo>
                  <a:lnTo>
                    <a:pt x="416367" y="36899"/>
                  </a:lnTo>
                  <a:lnTo>
                    <a:pt x="416322" y="35279"/>
                  </a:lnTo>
                  <a:lnTo>
                    <a:pt x="416131" y="34207"/>
                  </a:lnTo>
                  <a:lnTo>
                    <a:pt x="392979" y="34207"/>
                  </a:lnTo>
                  <a:lnTo>
                    <a:pt x="393096" y="32543"/>
                  </a:lnTo>
                  <a:lnTo>
                    <a:pt x="393170" y="31499"/>
                  </a:lnTo>
                  <a:lnTo>
                    <a:pt x="393978" y="29372"/>
                  </a:lnTo>
                  <a:lnTo>
                    <a:pt x="396878" y="26193"/>
                  </a:lnTo>
                  <a:lnTo>
                    <a:pt x="398505" y="25405"/>
                  </a:lnTo>
                  <a:lnTo>
                    <a:pt x="409987" y="25405"/>
                  </a:lnTo>
                  <a:lnTo>
                    <a:pt x="408538" y="24396"/>
                  </a:lnTo>
                  <a:lnTo>
                    <a:pt x="407235" y="23842"/>
                  </a:lnTo>
                  <a:lnTo>
                    <a:pt x="404377" y="23126"/>
                  </a:lnTo>
                  <a:lnTo>
                    <a:pt x="404780" y="23126"/>
                  </a:lnTo>
                  <a:lnTo>
                    <a:pt x="402094" y="22870"/>
                  </a:lnTo>
                  <a:close/>
                </a:path>
                <a:path w="610235" h="76835">
                  <a:moveTo>
                    <a:pt x="414007" y="48714"/>
                  </a:moveTo>
                  <a:lnTo>
                    <a:pt x="406030" y="52052"/>
                  </a:lnTo>
                  <a:lnTo>
                    <a:pt x="415105" y="52052"/>
                  </a:lnTo>
                  <a:lnTo>
                    <a:pt x="416419" y="50608"/>
                  </a:lnTo>
                  <a:lnTo>
                    <a:pt x="415784" y="50054"/>
                  </a:lnTo>
                  <a:lnTo>
                    <a:pt x="414968" y="49413"/>
                  </a:lnTo>
                  <a:lnTo>
                    <a:pt x="414007" y="48714"/>
                  </a:lnTo>
                  <a:close/>
                </a:path>
                <a:path w="610235" h="76835">
                  <a:moveTo>
                    <a:pt x="416367" y="36899"/>
                  </a:moveTo>
                  <a:lnTo>
                    <a:pt x="403797" y="36899"/>
                  </a:lnTo>
                  <a:lnTo>
                    <a:pt x="411474" y="37343"/>
                  </a:lnTo>
                  <a:lnTo>
                    <a:pt x="416379" y="37343"/>
                  </a:lnTo>
                  <a:lnTo>
                    <a:pt x="416367" y="36899"/>
                  </a:lnTo>
                  <a:close/>
                </a:path>
                <a:path w="610235" h="76835">
                  <a:moveTo>
                    <a:pt x="409987" y="25405"/>
                  </a:moveTo>
                  <a:lnTo>
                    <a:pt x="401505" y="25405"/>
                  </a:lnTo>
                  <a:lnTo>
                    <a:pt x="402692" y="25786"/>
                  </a:lnTo>
                  <a:lnTo>
                    <a:pt x="405063" y="27320"/>
                  </a:lnTo>
                  <a:lnTo>
                    <a:pt x="405925" y="28375"/>
                  </a:lnTo>
                  <a:lnTo>
                    <a:pt x="406852" y="30632"/>
                  </a:lnTo>
                  <a:lnTo>
                    <a:pt x="407073" y="31229"/>
                  </a:lnTo>
                  <a:lnTo>
                    <a:pt x="407128" y="31499"/>
                  </a:lnTo>
                  <a:lnTo>
                    <a:pt x="407228" y="31982"/>
                  </a:lnTo>
                  <a:lnTo>
                    <a:pt x="407343" y="32543"/>
                  </a:lnTo>
                  <a:lnTo>
                    <a:pt x="407371" y="34207"/>
                  </a:lnTo>
                  <a:lnTo>
                    <a:pt x="416131" y="34207"/>
                  </a:lnTo>
                  <a:lnTo>
                    <a:pt x="411112" y="26193"/>
                  </a:lnTo>
                  <a:lnTo>
                    <a:pt x="409987" y="25405"/>
                  </a:lnTo>
                  <a:close/>
                </a:path>
                <a:path w="610235" h="76835">
                  <a:moveTo>
                    <a:pt x="493675" y="42166"/>
                  </a:moveTo>
                  <a:lnTo>
                    <a:pt x="490162" y="42166"/>
                  </a:lnTo>
                  <a:lnTo>
                    <a:pt x="489492" y="44175"/>
                  </a:lnTo>
                  <a:lnTo>
                    <a:pt x="488844" y="45727"/>
                  </a:lnTo>
                  <a:lnTo>
                    <a:pt x="487696" y="47605"/>
                  </a:lnTo>
                  <a:lnTo>
                    <a:pt x="486812" y="48596"/>
                  </a:lnTo>
                  <a:lnTo>
                    <a:pt x="486040" y="49279"/>
                  </a:lnTo>
                  <a:lnTo>
                    <a:pt x="485477" y="50029"/>
                  </a:lnTo>
                  <a:lnTo>
                    <a:pt x="484268" y="50778"/>
                  </a:lnTo>
                  <a:lnTo>
                    <a:pt x="480814" y="52174"/>
                  </a:lnTo>
                  <a:lnTo>
                    <a:pt x="482323" y="52174"/>
                  </a:lnTo>
                  <a:lnTo>
                    <a:pt x="476564" y="53017"/>
                  </a:lnTo>
                  <a:lnTo>
                    <a:pt x="447131" y="53017"/>
                  </a:lnTo>
                  <a:lnTo>
                    <a:pt x="445475" y="53265"/>
                  </a:lnTo>
                  <a:lnTo>
                    <a:pt x="444305" y="53502"/>
                  </a:lnTo>
                  <a:lnTo>
                    <a:pt x="443470" y="53740"/>
                  </a:lnTo>
                  <a:lnTo>
                    <a:pt x="443285" y="54251"/>
                  </a:lnTo>
                  <a:lnTo>
                    <a:pt x="443271" y="57052"/>
                  </a:lnTo>
                  <a:lnTo>
                    <a:pt x="443958" y="57052"/>
                  </a:lnTo>
                  <a:lnTo>
                    <a:pt x="449280" y="56635"/>
                  </a:lnTo>
                  <a:lnTo>
                    <a:pt x="450801" y="56635"/>
                  </a:lnTo>
                  <a:lnTo>
                    <a:pt x="459002" y="56394"/>
                  </a:lnTo>
                  <a:lnTo>
                    <a:pt x="492601" y="56394"/>
                  </a:lnTo>
                  <a:lnTo>
                    <a:pt x="492761" y="55350"/>
                  </a:lnTo>
                  <a:lnTo>
                    <a:pt x="492870" y="54251"/>
                  </a:lnTo>
                  <a:lnTo>
                    <a:pt x="492993" y="53017"/>
                  </a:lnTo>
                  <a:lnTo>
                    <a:pt x="493077" y="52174"/>
                  </a:lnTo>
                  <a:lnTo>
                    <a:pt x="493169" y="51249"/>
                  </a:lnTo>
                  <a:lnTo>
                    <a:pt x="493291" y="50029"/>
                  </a:lnTo>
                  <a:lnTo>
                    <a:pt x="493366" y="49279"/>
                  </a:lnTo>
                  <a:lnTo>
                    <a:pt x="493434" y="48596"/>
                  </a:lnTo>
                  <a:lnTo>
                    <a:pt x="493639" y="45727"/>
                  </a:lnTo>
                  <a:lnTo>
                    <a:pt x="493675" y="42166"/>
                  </a:lnTo>
                  <a:close/>
                </a:path>
                <a:path w="610235" h="76835">
                  <a:moveTo>
                    <a:pt x="492601" y="56394"/>
                  </a:moveTo>
                  <a:lnTo>
                    <a:pt x="470607" y="56394"/>
                  </a:lnTo>
                  <a:lnTo>
                    <a:pt x="477299" y="56635"/>
                  </a:lnTo>
                  <a:lnTo>
                    <a:pt x="480126" y="56635"/>
                  </a:lnTo>
                  <a:lnTo>
                    <a:pt x="485809" y="57052"/>
                  </a:lnTo>
                  <a:lnTo>
                    <a:pt x="492344" y="57052"/>
                  </a:lnTo>
                  <a:lnTo>
                    <a:pt x="492533" y="56635"/>
                  </a:lnTo>
                  <a:lnTo>
                    <a:pt x="492601" y="56394"/>
                  </a:lnTo>
                  <a:close/>
                </a:path>
                <a:path w="610235" h="76835">
                  <a:moveTo>
                    <a:pt x="462812" y="52174"/>
                  </a:moveTo>
                  <a:lnTo>
                    <a:pt x="452678" y="52174"/>
                  </a:lnTo>
                  <a:lnTo>
                    <a:pt x="449342" y="53017"/>
                  </a:lnTo>
                  <a:lnTo>
                    <a:pt x="463753" y="53017"/>
                  </a:lnTo>
                  <a:lnTo>
                    <a:pt x="462812" y="52174"/>
                  </a:lnTo>
                  <a:close/>
                </a:path>
                <a:path w="610235" h="76835">
                  <a:moveTo>
                    <a:pt x="471412" y="4986"/>
                  </a:moveTo>
                  <a:lnTo>
                    <a:pt x="444119" y="4986"/>
                  </a:lnTo>
                  <a:lnTo>
                    <a:pt x="444158" y="7556"/>
                  </a:lnTo>
                  <a:lnTo>
                    <a:pt x="444296" y="7556"/>
                  </a:lnTo>
                  <a:lnTo>
                    <a:pt x="444531" y="7758"/>
                  </a:lnTo>
                  <a:lnTo>
                    <a:pt x="445283" y="8067"/>
                  </a:lnTo>
                  <a:lnTo>
                    <a:pt x="446662" y="8388"/>
                  </a:lnTo>
                  <a:lnTo>
                    <a:pt x="447260" y="8575"/>
                  </a:lnTo>
                  <a:lnTo>
                    <a:pt x="449715" y="9525"/>
                  </a:lnTo>
                  <a:lnTo>
                    <a:pt x="450828" y="9874"/>
                  </a:lnTo>
                  <a:lnTo>
                    <a:pt x="451599" y="10231"/>
                  </a:lnTo>
                  <a:lnTo>
                    <a:pt x="451948" y="10792"/>
                  </a:lnTo>
                  <a:lnTo>
                    <a:pt x="452025" y="11455"/>
                  </a:lnTo>
                  <a:lnTo>
                    <a:pt x="452127" y="12340"/>
                  </a:lnTo>
                  <a:lnTo>
                    <a:pt x="452319" y="15152"/>
                  </a:lnTo>
                  <a:lnTo>
                    <a:pt x="452278" y="19775"/>
                  </a:lnTo>
                  <a:lnTo>
                    <a:pt x="452131" y="27788"/>
                  </a:lnTo>
                  <a:lnTo>
                    <a:pt x="452061" y="42166"/>
                  </a:lnTo>
                  <a:lnTo>
                    <a:pt x="451969" y="44175"/>
                  </a:lnTo>
                  <a:lnTo>
                    <a:pt x="451911" y="51530"/>
                  </a:lnTo>
                  <a:lnTo>
                    <a:pt x="451756" y="52174"/>
                  </a:lnTo>
                  <a:lnTo>
                    <a:pt x="463125" y="52174"/>
                  </a:lnTo>
                  <a:lnTo>
                    <a:pt x="463222" y="40194"/>
                  </a:lnTo>
                  <a:lnTo>
                    <a:pt x="463292" y="32198"/>
                  </a:lnTo>
                  <a:lnTo>
                    <a:pt x="463406" y="27788"/>
                  </a:lnTo>
                  <a:lnTo>
                    <a:pt x="463489" y="11455"/>
                  </a:lnTo>
                  <a:lnTo>
                    <a:pt x="463580" y="10231"/>
                  </a:lnTo>
                  <a:lnTo>
                    <a:pt x="471675" y="8067"/>
                  </a:lnTo>
                  <a:lnTo>
                    <a:pt x="471049" y="8067"/>
                  </a:lnTo>
                  <a:lnTo>
                    <a:pt x="471502" y="7556"/>
                  </a:lnTo>
                  <a:lnTo>
                    <a:pt x="471543" y="5162"/>
                  </a:lnTo>
                  <a:lnTo>
                    <a:pt x="471412" y="4986"/>
                  </a:lnTo>
                  <a:close/>
                </a:path>
                <a:path w="610235" h="76835">
                  <a:moveTo>
                    <a:pt x="528483" y="4128"/>
                  </a:moveTo>
                  <a:lnTo>
                    <a:pt x="522403" y="4128"/>
                  </a:lnTo>
                  <a:lnTo>
                    <a:pt x="518829" y="4758"/>
                  </a:lnTo>
                  <a:lnTo>
                    <a:pt x="497696" y="27694"/>
                  </a:lnTo>
                  <a:lnTo>
                    <a:pt x="497770" y="35571"/>
                  </a:lnTo>
                  <a:lnTo>
                    <a:pt x="497875" y="36175"/>
                  </a:lnTo>
                  <a:lnTo>
                    <a:pt x="497966" y="36697"/>
                  </a:lnTo>
                  <a:lnTo>
                    <a:pt x="498089" y="37404"/>
                  </a:lnTo>
                  <a:lnTo>
                    <a:pt x="498203" y="38063"/>
                  </a:lnTo>
                  <a:lnTo>
                    <a:pt x="522655" y="58042"/>
                  </a:lnTo>
                  <a:lnTo>
                    <a:pt x="531442" y="58042"/>
                  </a:lnTo>
                  <a:lnTo>
                    <a:pt x="535979" y="57567"/>
                  </a:lnTo>
                  <a:lnTo>
                    <a:pt x="543411" y="55753"/>
                  </a:lnTo>
                  <a:lnTo>
                    <a:pt x="546102" y="54813"/>
                  </a:lnTo>
                  <a:lnTo>
                    <a:pt x="546572" y="54345"/>
                  </a:lnTo>
                  <a:lnTo>
                    <a:pt x="524048" y="54345"/>
                  </a:lnTo>
                  <a:lnTo>
                    <a:pt x="521240" y="53445"/>
                  </a:lnTo>
                  <a:lnTo>
                    <a:pt x="521060" y="53445"/>
                  </a:lnTo>
                  <a:lnTo>
                    <a:pt x="515621" y="49356"/>
                  </a:lnTo>
                  <a:lnTo>
                    <a:pt x="513633" y="46598"/>
                  </a:lnTo>
                  <a:lnTo>
                    <a:pt x="510976" y="39582"/>
                  </a:lnTo>
                  <a:lnTo>
                    <a:pt x="510810" y="38667"/>
                  </a:lnTo>
                  <a:lnTo>
                    <a:pt x="510701" y="38063"/>
                  </a:lnTo>
                  <a:lnTo>
                    <a:pt x="510581" y="37404"/>
                  </a:lnTo>
                  <a:lnTo>
                    <a:pt x="510504" y="36982"/>
                  </a:lnTo>
                  <a:lnTo>
                    <a:pt x="510453" y="36697"/>
                  </a:lnTo>
                  <a:lnTo>
                    <a:pt x="510358" y="36175"/>
                  </a:lnTo>
                  <a:lnTo>
                    <a:pt x="510319" y="24306"/>
                  </a:lnTo>
                  <a:lnTo>
                    <a:pt x="512020" y="18331"/>
                  </a:lnTo>
                  <a:lnTo>
                    <a:pt x="518821" y="10292"/>
                  </a:lnTo>
                  <a:lnTo>
                    <a:pt x="522524" y="8402"/>
                  </a:lnTo>
                  <a:lnTo>
                    <a:pt x="545926" y="8402"/>
                  </a:lnTo>
                  <a:lnTo>
                    <a:pt x="544054" y="7279"/>
                  </a:lnTo>
                  <a:lnTo>
                    <a:pt x="541695" y="6303"/>
                  </a:lnTo>
                  <a:lnTo>
                    <a:pt x="536328" y="4758"/>
                  </a:lnTo>
                  <a:lnTo>
                    <a:pt x="536692" y="4758"/>
                  </a:lnTo>
                  <a:lnTo>
                    <a:pt x="532961" y="4262"/>
                  </a:lnTo>
                  <a:lnTo>
                    <a:pt x="529694" y="4262"/>
                  </a:lnTo>
                  <a:lnTo>
                    <a:pt x="528483" y="4128"/>
                  </a:lnTo>
                  <a:close/>
                </a:path>
                <a:path w="610235" h="76835">
                  <a:moveTo>
                    <a:pt x="552438" y="32799"/>
                  </a:moveTo>
                  <a:lnTo>
                    <a:pt x="529630" y="32799"/>
                  </a:lnTo>
                  <a:lnTo>
                    <a:pt x="529459" y="33385"/>
                  </a:lnTo>
                  <a:lnTo>
                    <a:pt x="529451" y="35319"/>
                  </a:lnTo>
                  <a:lnTo>
                    <a:pt x="529635" y="35319"/>
                  </a:lnTo>
                  <a:lnTo>
                    <a:pt x="530297" y="35571"/>
                  </a:lnTo>
                  <a:lnTo>
                    <a:pt x="534470" y="36697"/>
                  </a:lnTo>
                  <a:lnTo>
                    <a:pt x="535428" y="36982"/>
                  </a:lnTo>
                  <a:lnTo>
                    <a:pt x="535678" y="36982"/>
                  </a:lnTo>
                  <a:lnTo>
                    <a:pt x="536274" y="37404"/>
                  </a:lnTo>
                  <a:lnTo>
                    <a:pt x="536454" y="37663"/>
                  </a:lnTo>
                  <a:lnTo>
                    <a:pt x="536583" y="37933"/>
                  </a:lnTo>
                  <a:lnTo>
                    <a:pt x="536593" y="49356"/>
                  </a:lnTo>
                  <a:lnTo>
                    <a:pt x="536383" y="50817"/>
                  </a:lnTo>
                  <a:lnTo>
                    <a:pt x="536313" y="51302"/>
                  </a:lnTo>
                  <a:lnTo>
                    <a:pt x="536030" y="51948"/>
                  </a:lnTo>
                  <a:lnTo>
                    <a:pt x="534798" y="53207"/>
                  </a:lnTo>
                  <a:lnTo>
                    <a:pt x="534627" y="53207"/>
                  </a:lnTo>
                  <a:lnTo>
                    <a:pt x="534182" y="53445"/>
                  </a:lnTo>
                  <a:lnTo>
                    <a:pt x="531230" y="54114"/>
                  </a:lnTo>
                  <a:lnTo>
                    <a:pt x="529380" y="54345"/>
                  </a:lnTo>
                  <a:lnTo>
                    <a:pt x="546572" y="54345"/>
                  </a:lnTo>
                  <a:lnTo>
                    <a:pt x="547121" y="53823"/>
                  </a:lnTo>
                  <a:lnTo>
                    <a:pt x="547203" y="53445"/>
                  </a:lnTo>
                  <a:lnTo>
                    <a:pt x="547311" y="50817"/>
                  </a:lnTo>
                  <a:lnTo>
                    <a:pt x="547416" y="48891"/>
                  </a:lnTo>
                  <a:lnTo>
                    <a:pt x="547483" y="44697"/>
                  </a:lnTo>
                  <a:lnTo>
                    <a:pt x="547574" y="38387"/>
                  </a:lnTo>
                  <a:lnTo>
                    <a:pt x="547660" y="37933"/>
                  </a:lnTo>
                  <a:lnTo>
                    <a:pt x="547779" y="37663"/>
                  </a:lnTo>
                  <a:lnTo>
                    <a:pt x="547999" y="37404"/>
                  </a:lnTo>
                  <a:lnTo>
                    <a:pt x="547795" y="37404"/>
                  </a:lnTo>
                  <a:lnTo>
                    <a:pt x="548773" y="36982"/>
                  </a:lnTo>
                  <a:lnTo>
                    <a:pt x="550969" y="36175"/>
                  </a:lnTo>
                  <a:lnTo>
                    <a:pt x="551472" y="35960"/>
                  </a:lnTo>
                  <a:lnTo>
                    <a:pt x="552197" y="35571"/>
                  </a:lnTo>
                  <a:lnTo>
                    <a:pt x="552325" y="35319"/>
                  </a:lnTo>
                  <a:lnTo>
                    <a:pt x="552438" y="32799"/>
                  </a:lnTo>
                  <a:close/>
                </a:path>
                <a:path w="610235" h="76835">
                  <a:moveTo>
                    <a:pt x="545926" y="8402"/>
                  </a:moveTo>
                  <a:lnTo>
                    <a:pt x="530219" y="8402"/>
                  </a:lnTo>
                  <a:lnTo>
                    <a:pt x="531637" y="8669"/>
                  </a:lnTo>
                  <a:lnTo>
                    <a:pt x="535867" y="10490"/>
                  </a:lnTo>
                  <a:lnTo>
                    <a:pt x="537865" y="11764"/>
                  </a:lnTo>
                  <a:lnTo>
                    <a:pt x="540278" y="14104"/>
                  </a:lnTo>
                  <a:lnTo>
                    <a:pt x="541677" y="16037"/>
                  </a:lnTo>
                  <a:lnTo>
                    <a:pt x="543718" y="19173"/>
                  </a:lnTo>
                  <a:lnTo>
                    <a:pt x="545091" y="19493"/>
                  </a:lnTo>
                  <a:lnTo>
                    <a:pt x="546656" y="19493"/>
                  </a:lnTo>
                  <a:lnTo>
                    <a:pt x="546686" y="14104"/>
                  </a:lnTo>
                  <a:lnTo>
                    <a:pt x="546442" y="11764"/>
                  </a:lnTo>
                  <a:lnTo>
                    <a:pt x="546332" y="10713"/>
                  </a:lnTo>
                  <a:lnTo>
                    <a:pt x="546273" y="10292"/>
                  </a:lnTo>
                  <a:lnTo>
                    <a:pt x="546149" y="9413"/>
                  </a:lnTo>
                  <a:lnTo>
                    <a:pt x="546116" y="9175"/>
                  </a:lnTo>
                  <a:lnTo>
                    <a:pt x="545991" y="8669"/>
                  </a:lnTo>
                  <a:lnTo>
                    <a:pt x="545926" y="8402"/>
                  </a:lnTo>
                  <a:close/>
                </a:path>
                <a:path w="610235" h="76835">
                  <a:moveTo>
                    <a:pt x="572854" y="54306"/>
                  </a:moveTo>
                  <a:lnTo>
                    <a:pt x="552968" y="54306"/>
                  </a:lnTo>
                  <a:lnTo>
                    <a:pt x="552884" y="57038"/>
                  </a:lnTo>
                  <a:lnTo>
                    <a:pt x="555405" y="57038"/>
                  </a:lnTo>
                  <a:lnTo>
                    <a:pt x="559000" y="56728"/>
                  </a:lnTo>
                  <a:lnTo>
                    <a:pt x="558181" y="56728"/>
                  </a:lnTo>
                  <a:lnTo>
                    <a:pt x="560919" y="56274"/>
                  </a:lnTo>
                  <a:lnTo>
                    <a:pt x="572830" y="56274"/>
                  </a:lnTo>
                  <a:lnTo>
                    <a:pt x="572854" y="54306"/>
                  </a:lnTo>
                  <a:close/>
                </a:path>
                <a:path w="610235" h="76835">
                  <a:moveTo>
                    <a:pt x="572830" y="56274"/>
                  </a:moveTo>
                  <a:lnTo>
                    <a:pt x="560919" y="56274"/>
                  </a:lnTo>
                  <a:lnTo>
                    <a:pt x="567190" y="56728"/>
                  </a:lnTo>
                  <a:lnTo>
                    <a:pt x="572509" y="57038"/>
                  </a:lnTo>
                  <a:lnTo>
                    <a:pt x="572821" y="57038"/>
                  </a:lnTo>
                  <a:lnTo>
                    <a:pt x="572830" y="56274"/>
                  </a:lnTo>
                  <a:close/>
                </a:path>
                <a:path w="610235" h="76835">
                  <a:moveTo>
                    <a:pt x="597477" y="38710"/>
                  </a:moveTo>
                  <a:lnTo>
                    <a:pt x="585522" y="38710"/>
                  </a:lnTo>
                  <a:lnTo>
                    <a:pt x="590208" y="50284"/>
                  </a:lnTo>
                  <a:lnTo>
                    <a:pt x="590306" y="50525"/>
                  </a:lnTo>
                  <a:lnTo>
                    <a:pt x="590347" y="52293"/>
                  </a:lnTo>
                  <a:lnTo>
                    <a:pt x="589893" y="52725"/>
                  </a:lnTo>
                  <a:lnTo>
                    <a:pt x="588725" y="53125"/>
                  </a:lnTo>
                  <a:lnTo>
                    <a:pt x="588596" y="53125"/>
                  </a:lnTo>
                  <a:lnTo>
                    <a:pt x="587520" y="53392"/>
                  </a:lnTo>
                  <a:lnTo>
                    <a:pt x="583308" y="54306"/>
                  </a:lnTo>
                  <a:lnTo>
                    <a:pt x="583191" y="57038"/>
                  </a:lnTo>
                  <a:lnTo>
                    <a:pt x="582849" y="57038"/>
                  </a:lnTo>
                  <a:lnTo>
                    <a:pt x="591726" y="56569"/>
                  </a:lnTo>
                  <a:lnTo>
                    <a:pt x="609553" y="56569"/>
                  </a:lnTo>
                  <a:lnTo>
                    <a:pt x="609533" y="55065"/>
                  </a:lnTo>
                  <a:lnTo>
                    <a:pt x="609419" y="54306"/>
                  </a:lnTo>
                  <a:lnTo>
                    <a:pt x="609722" y="54306"/>
                  </a:lnTo>
                  <a:lnTo>
                    <a:pt x="608140" y="53700"/>
                  </a:lnTo>
                  <a:lnTo>
                    <a:pt x="606967" y="53392"/>
                  </a:lnTo>
                  <a:lnTo>
                    <a:pt x="604793" y="53125"/>
                  </a:lnTo>
                  <a:lnTo>
                    <a:pt x="603615" y="52725"/>
                  </a:lnTo>
                  <a:lnTo>
                    <a:pt x="603850" y="52725"/>
                  </a:lnTo>
                  <a:lnTo>
                    <a:pt x="603529" y="52454"/>
                  </a:lnTo>
                  <a:lnTo>
                    <a:pt x="603298" y="52293"/>
                  </a:lnTo>
                  <a:lnTo>
                    <a:pt x="602914" y="51702"/>
                  </a:lnTo>
                  <a:lnTo>
                    <a:pt x="601329" y="48423"/>
                  </a:lnTo>
                  <a:lnTo>
                    <a:pt x="600591" y="46709"/>
                  </a:lnTo>
                  <a:lnTo>
                    <a:pt x="600113" y="45341"/>
                  </a:lnTo>
                  <a:lnTo>
                    <a:pt x="599277" y="43102"/>
                  </a:lnTo>
                  <a:lnTo>
                    <a:pt x="598435" y="40932"/>
                  </a:lnTo>
                  <a:lnTo>
                    <a:pt x="597477" y="38710"/>
                  </a:lnTo>
                  <a:close/>
                </a:path>
                <a:path w="610235" h="76835">
                  <a:moveTo>
                    <a:pt x="609553" y="56569"/>
                  </a:moveTo>
                  <a:lnTo>
                    <a:pt x="600624" y="56569"/>
                  </a:lnTo>
                  <a:lnTo>
                    <a:pt x="606590" y="57038"/>
                  </a:lnTo>
                  <a:lnTo>
                    <a:pt x="609559" y="57038"/>
                  </a:lnTo>
                  <a:lnTo>
                    <a:pt x="609553" y="56569"/>
                  </a:lnTo>
                  <a:close/>
                </a:path>
                <a:path w="610235" h="76835">
                  <a:moveTo>
                    <a:pt x="570679" y="53700"/>
                  </a:moveTo>
                  <a:lnTo>
                    <a:pt x="555434" y="53700"/>
                  </a:lnTo>
                  <a:lnTo>
                    <a:pt x="552756" y="54306"/>
                  </a:lnTo>
                  <a:lnTo>
                    <a:pt x="574753" y="54306"/>
                  </a:lnTo>
                  <a:lnTo>
                    <a:pt x="570679" y="53700"/>
                  </a:lnTo>
                  <a:close/>
                </a:path>
                <a:path w="610235" h="76835">
                  <a:moveTo>
                    <a:pt x="567473" y="53125"/>
                  </a:moveTo>
                  <a:lnTo>
                    <a:pt x="558321" y="53125"/>
                  </a:lnTo>
                  <a:lnTo>
                    <a:pt x="557391" y="53392"/>
                  </a:lnTo>
                  <a:lnTo>
                    <a:pt x="557230" y="53392"/>
                  </a:lnTo>
                  <a:lnTo>
                    <a:pt x="555623" y="53700"/>
                  </a:lnTo>
                  <a:lnTo>
                    <a:pt x="570959" y="53700"/>
                  </a:lnTo>
                  <a:lnTo>
                    <a:pt x="568469" y="53392"/>
                  </a:lnTo>
                  <a:lnTo>
                    <a:pt x="567473" y="53125"/>
                  </a:lnTo>
                  <a:close/>
                </a:path>
                <a:path w="610235" h="76835">
                  <a:moveTo>
                    <a:pt x="583027" y="4060"/>
                  </a:moveTo>
                  <a:lnTo>
                    <a:pt x="578670" y="4060"/>
                  </a:lnTo>
                  <a:lnTo>
                    <a:pt x="561045" y="50284"/>
                  </a:lnTo>
                  <a:lnTo>
                    <a:pt x="560268" y="51702"/>
                  </a:lnTo>
                  <a:lnTo>
                    <a:pt x="559854" y="52293"/>
                  </a:lnTo>
                  <a:lnTo>
                    <a:pt x="558720" y="53125"/>
                  </a:lnTo>
                  <a:lnTo>
                    <a:pt x="567228" y="53125"/>
                  </a:lnTo>
                  <a:lnTo>
                    <a:pt x="566212" y="52293"/>
                  </a:lnTo>
                  <a:lnTo>
                    <a:pt x="565905" y="51702"/>
                  </a:lnTo>
                  <a:lnTo>
                    <a:pt x="565962" y="50284"/>
                  </a:lnTo>
                  <a:lnTo>
                    <a:pt x="566162" y="49532"/>
                  </a:lnTo>
                  <a:lnTo>
                    <a:pt x="568436" y="43102"/>
                  </a:lnTo>
                  <a:lnTo>
                    <a:pt x="569606" y="39956"/>
                  </a:lnTo>
                  <a:lnTo>
                    <a:pt x="570148" y="38710"/>
                  </a:lnTo>
                  <a:lnTo>
                    <a:pt x="597477" y="38710"/>
                  </a:lnTo>
                  <a:lnTo>
                    <a:pt x="596991" y="37584"/>
                  </a:lnTo>
                  <a:lnTo>
                    <a:pt x="595772" y="34527"/>
                  </a:lnTo>
                  <a:lnTo>
                    <a:pt x="571748" y="34527"/>
                  </a:lnTo>
                  <a:lnTo>
                    <a:pt x="577602" y="18931"/>
                  </a:lnTo>
                  <a:lnTo>
                    <a:pt x="589367" y="18931"/>
                  </a:lnTo>
                  <a:lnTo>
                    <a:pt x="583391" y="4784"/>
                  </a:lnTo>
                  <a:lnTo>
                    <a:pt x="583027" y="4060"/>
                  </a:lnTo>
                  <a:close/>
                </a:path>
                <a:path w="610235" h="76835">
                  <a:moveTo>
                    <a:pt x="589367" y="18931"/>
                  </a:moveTo>
                  <a:lnTo>
                    <a:pt x="577602" y="18931"/>
                  </a:lnTo>
                  <a:lnTo>
                    <a:pt x="578404" y="20591"/>
                  </a:lnTo>
                  <a:lnTo>
                    <a:pt x="579448" y="23014"/>
                  </a:lnTo>
                  <a:lnTo>
                    <a:pt x="582023" y="29361"/>
                  </a:lnTo>
                  <a:lnTo>
                    <a:pt x="583070" y="32141"/>
                  </a:lnTo>
                  <a:lnTo>
                    <a:pt x="583873" y="34527"/>
                  </a:lnTo>
                  <a:lnTo>
                    <a:pt x="595772" y="34527"/>
                  </a:lnTo>
                  <a:lnTo>
                    <a:pt x="593384" y="28263"/>
                  </a:lnTo>
                  <a:lnTo>
                    <a:pt x="591966" y="24853"/>
                  </a:lnTo>
                  <a:lnTo>
                    <a:pt x="590386" y="21343"/>
                  </a:lnTo>
                  <a:lnTo>
                    <a:pt x="589367" y="18931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" name="object 52" descr=""/>
          <p:cNvGrpSpPr/>
          <p:nvPr/>
        </p:nvGrpSpPr>
        <p:grpSpPr>
          <a:xfrm>
            <a:off x="594197" y="6179911"/>
            <a:ext cx="901065" cy="103505"/>
            <a:chOff x="594197" y="6179911"/>
            <a:chExt cx="901065" cy="103505"/>
          </a:xfrm>
        </p:grpSpPr>
        <p:sp>
          <p:nvSpPr>
            <p:cNvPr id="53" name="object 53" descr=""/>
            <p:cNvSpPr/>
            <p:nvPr/>
          </p:nvSpPr>
          <p:spPr>
            <a:xfrm>
              <a:off x="594197" y="6179911"/>
              <a:ext cx="225425" cy="103505"/>
            </a:xfrm>
            <a:custGeom>
              <a:avLst/>
              <a:gdLst/>
              <a:ahLst/>
              <a:cxnLst/>
              <a:rect l="l" t="t" r="r" b="b"/>
              <a:pathLst>
                <a:path w="225425" h="103504">
                  <a:moveTo>
                    <a:pt x="225270" y="0"/>
                  </a:moveTo>
                  <a:lnTo>
                    <a:pt x="0" y="0"/>
                  </a:lnTo>
                  <a:lnTo>
                    <a:pt x="0" y="103021"/>
                  </a:lnTo>
                  <a:lnTo>
                    <a:pt x="225270" y="103021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1965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856439" y="6204351"/>
              <a:ext cx="638810" cy="74295"/>
            </a:xfrm>
            <a:custGeom>
              <a:avLst/>
              <a:gdLst/>
              <a:ahLst/>
              <a:cxnLst/>
              <a:rect l="l" t="t" r="r" b="b"/>
              <a:pathLst>
                <a:path w="638810" h="74295">
                  <a:moveTo>
                    <a:pt x="50408" y="38455"/>
                  </a:moveTo>
                  <a:lnTo>
                    <a:pt x="46897" y="38455"/>
                  </a:lnTo>
                  <a:lnTo>
                    <a:pt x="46224" y="40464"/>
                  </a:lnTo>
                  <a:lnTo>
                    <a:pt x="45573" y="42019"/>
                  </a:lnTo>
                  <a:lnTo>
                    <a:pt x="44428" y="43895"/>
                  </a:lnTo>
                  <a:lnTo>
                    <a:pt x="43541" y="44888"/>
                  </a:lnTo>
                  <a:lnTo>
                    <a:pt x="42772" y="45568"/>
                  </a:lnTo>
                  <a:lnTo>
                    <a:pt x="42210" y="46318"/>
                  </a:lnTo>
                  <a:lnTo>
                    <a:pt x="41001" y="47070"/>
                  </a:lnTo>
                  <a:lnTo>
                    <a:pt x="37549" y="48463"/>
                  </a:lnTo>
                  <a:lnTo>
                    <a:pt x="39078" y="48463"/>
                  </a:lnTo>
                  <a:lnTo>
                    <a:pt x="33297" y="49306"/>
                  </a:lnTo>
                  <a:lnTo>
                    <a:pt x="3869" y="49306"/>
                  </a:lnTo>
                  <a:lnTo>
                    <a:pt x="2203" y="49557"/>
                  </a:lnTo>
                  <a:lnTo>
                    <a:pt x="1038" y="49791"/>
                  </a:lnTo>
                  <a:lnTo>
                    <a:pt x="202" y="50032"/>
                  </a:lnTo>
                  <a:lnTo>
                    <a:pt x="15" y="50540"/>
                  </a:lnTo>
                  <a:lnTo>
                    <a:pt x="0" y="53341"/>
                  </a:lnTo>
                  <a:lnTo>
                    <a:pt x="685" y="53341"/>
                  </a:lnTo>
                  <a:lnTo>
                    <a:pt x="5982" y="52927"/>
                  </a:lnTo>
                  <a:lnTo>
                    <a:pt x="7447" y="52927"/>
                  </a:lnTo>
                  <a:lnTo>
                    <a:pt x="15778" y="52682"/>
                  </a:lnTo>
                  <a:lnTo>
                    <a:pt x="49331" y="52682"/>
                  </a:lnTo>
                  <a:lnTo>
                    <a:pt x="49493" y="51642"/>
                  </a:lnTo>
                  <a:lnTo>
                    <a:pt x="49602" y="50540"/>
                  </a:lnTo>
                  <a:lnTo>
                    <a:pt x="49725" y="49306"/>
                  </a:lnTo>
                  <a:lnTo>
                    <a:pt x="49808" y="48463"/>
                  </a:lnTo>
                  <a:lnTo>
                    <a:pt x="49900" y="47538"/>
                  </a:lnTo>
                  <a:lnTo>
                    <a:pt x="50021" y="46318"/>
                  </a:lnTo>
                  <a:lnTo>
                    <a:pt x="50095" y="45568"/>
                  </a:lnTo>
                  <a:lnTo>
                    <a:pt x="50162" y="44888"/>
                  </a:lnTo>
                  <a:lnTo>
                    <a:pt x="50371" y="42019"/>
                  </a:lnTo>
                  <a:lnTo>
                    <a:pt x="50408" y="38455"/>
                  </a:lnTo>
                  <a:close/>
                </a:path>
                <a:path w="638810" h="74295">
                  <a:moveTo>
                    <a:pt x="49331" y="52682"/>
                  </a:moveTo>
                  <a:lnTo>
                    <a:pt x="27339" y="52682"/>
                  </a:lnTo>
                  <a:lnTo>
                    <a:pt x="34117" y="52927"/>
                  </a:lnTo>
                  <a:lnTo>
                    <a:pt x="36893" y="52927"/>
                  </a:lnTo>
                  <a:lnTo>
                    <a:pt x="42541" y="53341"/>
                  </a:lnTo>
                  <a:lnTo>
                    <a:pt x="49077" y="53341"/>
                  </a:lnTo>
                  <a:lnTo>
                    <a:pt x="49261" y="52927"/>
                  </a:lnTo>
                  <a:lnTo>
                    <a:pt x="49331" y="52682"/>
                  </a:lnTo>
                  <a:close/>
                </a:path>
                <a:path w="638810" h="74295">
                  <a:moveTo>
                    <a:pt x="19534" y="48463"/>
                  </a:moveTo>
                  <a:lnTo>
                    <a:pt x="9413" y="48463"/>
                  </a:lnTo>
                  <a:lnTo>
                    <a:pt x="6064" y="49306"/>
                  </a:lnTo>
                  <a:lnTo>
                    <a:pt x="20488" y="49306"/>
                  </a:lnTo>
                  <a:lnTo>
                    <a:pt x="19534" y="48463"/>
                  </a:lnTo>
                  <a:close/>
                </a:path>
                <a:path w="638810" h="74295">
                  <a:moveTo>
                    <a:pt x="26065" y="4676"/>
                  </a:moveTo>
                  <a:lnTo>
                    <a:pt x="3391" y="4676"/>
                  </a:lnTo>
                  <a:lnTo>
                    <a:pt x="3993" y="4867"/>
                  </a:lnTo>
                  <a:lnTo>
                    <a:pt x="6456" y="5817"/>
                  </a:lnTo>
                  <a:lnTo>
                    <a:pt x="9044" y="11445"/>
                  </a:lnTo>
                  <a:lnTo>
                    <a:pt x="9007" y="16066"/>
                  </a:lnTo>
                  <a:lnTo>
                    <a:pt x="8859" y="24080"/>
                  </a:lnTo>
                  <a:lnTo>
                    <a:pt x="8792" y="38455"/>
                  </a:lnTo>
                  <a:lnTo>
                    <a:pt x="8700" y="40464"/>
                  </a:lnTo>
                  <a:lnTo>
                    <a:pt x="8644" y="47819"/>
                  </a:lnTo>
                  <a:lnTo>
                    <a:pt x="8485" y="48463"/>
                  </a:lnTo>
                  <a:lnTo>
                    <a:pt x="19858" y="48463"/>
                  </a:lnTo>
                  <a:lnTo>
                    <a:pt x="19950" y="36485"/>
                  </a:lnTo>
                  <a:lnTo>
                    <a:pt x="20016" y="28487"/>
                  </a:lnTo>
                  <a:lnTo>
                    <a:pt x="20138" y="24080"/>
                  </a:lnTo>
                  <a:lnTo>
                    <a:pt x="20221" y="7744"/>
                  </a:lnTo>
                  <a:lnTo>
                    <a:pt x="20309" y="6520"/>
                  </a:lnTo>
                  <a:lnTo>
                    <a:pt x="20394" y="6325"/>
                  </a:lnTo>
                  <a:lnTo>
                    <a:pt x="20486" y="6167"/>
                  </a:lnTo>
                  <a:lnTo>
                    <a:pt x="21182" y="5817"/>
                  </a:lnTo>
                  <a:lnTo>
                    <a:pt x="26065" y="4676"/>
                  </a:lnTo>
                  <a:close/>
                </a:path>
                <a:path w="638810" h="74295">
                  <a:moveTo>
                    <a:pt x="28145" y="1275"/>
                  </a:moveTo>
                  <a:lnTo>
                    <a:pt x="848" y="1275"/>
                  </a:lnTo>
                  <a:lnTo>
                    <a:pt x="888" y="3845"/>
                  </a:lnTo>
                  <a:lnTo>
                    <a:pt x="1026" y="3845"/>
                  </a:lnTo>
                  <a:lnTo>
                    <a:pt x="1264" y="4050"/>
                  </a:lnTo>
                  <a:lnTo>
                    <a:pt x="2014" y="4356"/>
                  </a:lnTo>
                  <a:lnTo>
                    <a:pt x="3261" y="4676"/>
                  </a:lnTo>
                  <a:lnTo>
                    <a:pt x="26615" y="4676"/>
                  </a:lnTo>
                  <a:lnTo>
                    <a:pt x="27777" y="4356"/>
                  </a:lnTo>
                  <a:lnTo>
                    <a:pt x="28235" y="3845"/>
                  </a:lnTo>
                  <a:lnTo>
                    <a:pt x="28275" y="1451"/>
                  </a:lnTo>
                  <a:lnTo>
                    <a:pt x="28145" y="1275"/>
                  </a:lnTo>
                  <a:close/>
                </a:path>
                <a:path w="638810" h="74295">
                  <a:moveTo>
                    <a:pt x="81492" y="22014"/>
                  </a:moveTo>
                  <a:lnTo>
                    <a:pt x="72000" y="22014"/>
                  </a:lnTo>
                  <a:lnTo>
                    <a:pt x="72940" y="22418"/>
                  </a:lnTo>
                  <a:lnTo>
                    <a:pt x="74362" y="24533"/>
                  </a:lnTo>
                  <a:lnTo>
                    <a:pt x="74464" y="25102"/>
                  </a:lnTo>
                  <a:lnTo>
                    <a:pt x="74571" y="25700"/>
                  </a:lnTo>
                  <a:lnTo>
                    <a:pt x="74682" y="33710"/>
                  </a:lnTo>
                  <a:lnTo>
                    <a:pt x="64422" y="37843"/>
                  </a:lnTo>
                  <a:lnTo>
                    <a:pt x="61916" y="38938"/>
                  </a:lnTo>
                  <a:lnTo>
                    <a:pt x="55145" y="45676"/>
                  </a:lnTo>
                  <a:lnTo>
                    <a:pt x="55167" y="49871"/>
                  </a:lnTo>
                  <a:lnTo>
                    <a:pt x="55602" y="50896"/>
                  </a:lnTo>
                  <a:lnTo>
                    <a:pt x="58304" y="53290"/>
                  </a:lnTo>
                  <a:lnTo>
                    <a:pt x="58458" y="53290"/>
                  </a:lnTo>
                  <a:lnTo>
                    <a:pt x="60282" y="53809"/>
                  </a:lnTo>
                  <a:lnTo>
                    <a:pt x="66096" y="53809"/>
                  </a:lnTo>
                  <a:lnTo>
                    <a:pt x="68660" y="53290"/>
                  </a:lnTo>
                  <a:lnTo>
                    <a:pt x="72503" y="51390"/>
                  </a:lnTo>
                  <a:lnTo>
                    <a:pt x="72660" y="51390"/>
                  </a:lnTo>
                  <a:lnTo>
                    <a:pt x="74268" y="49871"/>
                  </a:lnTo>
                  <a:lnTo>
                    <a:pt x="67224" y="49871"/>
                  </a:lnTo>
                  <a:lnTo>
                    <a:pt x="66420" y="49496"/>
                  </a:lnTo>
                  <a:lnTo>
                    <a:pt x="65043" y="48013"/>
                  </a:lnTo>
                  <a:lnTo>
                    <a:pt x="64903" y="47660"/>
                  </a:lnTo>
                  <a:lnTo>
                    <a:pt x="64820" y="47434"/>
                  </a:lnTo>
                  <a:lnTo>
                    <a:pt x="64770" y="47297"/>
                  </a:lnTo>
                  <a:lnTo>
                    <a:pt x="74647" y="36485"/>
                  </a:lnTo>
                  <a:lnTo>
                    <a:pt x="83511" y="36485"/>
                  </a:lnTo>
                  <a:lnTo>
                    <a:pt x="83494" y="28163"/>
                  </a:lnTo>
                  <a:lnTo>
                    <a:pt x="83368" y="27000"/>
                  </a:lnTo>
                  <a:lnTo>
                    <a:pt x="83309" y="26449"/>
                  </a:lnTo>
                  <a:lnTo>
                    <a:pt x="83228" y="25700"/>
                  </a:lnTo>
                  <a:lnTo>
                    <a:pt x="82019" y="22590"/>
                  </a:lnTo>
                  <a:lnTo>
                    <a:pt x="81492" y="22014"/>
                  </a:lnTo>
                  <a:close/>
                </a:path>
                <a:path w="638810" h="74295">
                  <a:moveTo>
                    <a:pt x="85158" y="53290"/>
                  </a:moveTo>
                  <a:lnTo>
                    <a:pt x="80354" y="53290"/>
                  </a:lnTo>
                  <a:lnTo>
                    <a:pt x="81223" y="53568"/>
                  </a:lnTo>
                  <a:lnTo>
                    <a:pt x="84359" y="53568"/>
                  </a:lnTo>
                  <a:lnTo>
                    <a:pt x="85158" y="53290"/>
                  </a:lnTo>
                  <a:close/>
                </a:path>
                <a:path w="638810" h="74295">
                  <a:moveTo>
                    <a:pt x="83995" y="47660"/>
                  </a:moveTo>
                  <a:lnTo>
                    <a:pt x="75611" y="47660"/>
                  </a:lnTo>
                  <a:lnTo>
                    <a:pt x="76394" y="49496"/>
                  </a:lnTo>
                  <a:lnTo>
                    <a:pt x="76478" y="49695"/>
                  </a:lnTo>
                  <a:lnTo>
                    <a:pt x="76557" y="49871"/>
                  </a:lnTo>
                  <a:lnTo>
                    <a:pt x="77587" y="51390"/>
                  </a:lnTo>
                  <a:lnTo>
                    <a:pt x="80068" y="53290"/>
                  </a:lnTo>
                  <a:lnTo>
                    <a:pt x="85454" y="53290"/>
                  </a:lnTo>
                  <a:lnTo>
                    <a:pt x="87671" y="51390"/>
                  </a:lnTo>
                  <a:lnTo>
                    <a:pt x="87967" y="50896"/>
                  </a:lnTo>
                  <a:lnTo>
                    <a:pt x="88493" y="49871"/>
                  </a:lnTo>
                  <a:lnTo>
                    <a:pt x="88583" y="49695"/>
                  </a:lnTo>
                  <a:lnTo>
                    <a:pt x="88986" y="48221"/>
                  </a:lnTo>
                  <a:lnTo>
                    <a:pt x="84651" y="48221"/>
                  </a:lnTo>
                  <a:lnTo>
                    <a:pt x="84254" y="48013"/>
                  </a:lnTo>
                  <a:lnTo>
                    <a:pt x="83995" y="47660"/>
                  </a:lnTo>
                  <a:close/>
                </a:path>
                <a:path w="638810" h="74295">
                  <a:moveTo>
                    <a:pt x="83511" y="36485"/>
                  </a:moveTo>
                  <a:lnTo>
                    <a:pt x="74647" y="36485"/>
                  </a:lnTo>
                  <a:lnTo>
                    <a:pt x="74682" y="45148"/>
                  </a:lnTo>
                  <a:lnTo>
                    <a:pt x="74497" y="45676"/>
                  </a:lnTo>
                  <a:lnTo>
                    <a:pt x="74450" y="45810"/>
                  </a:lnTo>
                  <a:lnTo>
                    <a:pt x="74352" y="46090"/>
                  </a:lnTo>
                  <a:lnTo>
                    <a:pt x="74122" y="46602"/>
                  </a:lnTo>
                  <a:lnTo>
                    <a:pt x="69632" y="49871"/>
                  </a:lnTo>
                  <a:lnTo>
                    <a:pt x="74268" y="49871"/>
                  </a:lnTo>
                  <a:lnTo>
                    <a:pt x="74455" y="49695"/>
                  </a:lnTo>
                  <a:lnTo>
                    <a:pt x="75611" y="47660"/>
                  </a:lnTo>
                  <a:lnTo>
                    <a:pt x="83995" y="47660"/>
                  </a:lnTo>
                  <a:lnTo>
                    <a:pt x="83828" y="47434"/>
                  </a:lnTo>
                  <a:lnTo>
                    <a:pt x="83727" y="47297"/>
                  </a:lnTo>
                  <a:lnTo>
                    <a:pt x="83615" y="47044"/>
                  </a:lnTo>
                  <a:lnTo>
                    <a:pt x="83511" y="36485"/>
                  </a:lnTo>
                  <a:close/>
                </a:path>
                <a:path w="638810" h="74295">
                  <a:moveTo>
                    <a:pt x="87826" y="45810"/>
                  </a:moveTo>
                  <a:lnTo>
                    <a:pt x="87106" y="46090"/>
                  </a:lnTo>
                  <a:lnTo>
                    <a:pt x="86101" y="47660"/>
                  </a:lnTo>
                  <a:lnTo>
                    <a:pt x="85854" y="48013"/>
                  </a:lnTo>
                  <a:lnTo>
                    <a:pt x="85585" y="48221"/>
                  </a:lnTo>
                  <a:lnTo>
                    <a:pt x="88986" y="48221"/>
                  </a:lnTo>
                  <a:lnTo>
                    <a:pt x="89042" y="48013"/>
                  </a:lnTo>
                  <a:lnTo>
                    <a:pt x="89140" y="46828"/>
                  </a:lnTo>
                  <a:lnTo>
                    <a:pt x="88995" y="46602"/>
                  </a:lnTo>
                  <a:lnTo>
                    <a:pt x="87826" y="45810"/>
                  </a:lnTo>
                  <a:close/>
                </a:path>
                <a:path w="638810" h="74295">
                  <a:moveTo>
                    <a:pt x="76025" y="19443"/>
                  </a:moveTo>
                  <a:lnTo>
                    <a:pt x="70556" y="19443"/>
                  </a:lnTo>
                  <a:lnTo>
                    <a:pt x="67679" y="19839"/>
                  </a:lnTo>
                  <a:lnTo>
                    <a:pt x="54666" y="30643"/>
                  </a:lnTo>
                  <a:lnTo>
                    <a:pt x="54666" y="32692"/>
                  </a:lnTo>
                  <a:lnTo>
                    <a:pt x="54858" y="33149"/>
                  </a:lnTo>
                  <a:lnTo>
                    <a:pt x="55231" y="33473"/>
                  </a:lnTo>
                  <a:lnTo>
                    <a:pt x="56084" y="33473"/>
                  </a:lnTo>
                  <a:lnTo>
                    <a:pt x="57145" y="33149"/>
                  </a:lnTo>
                  <a:lnTo>
                    <a:pt x="59061" y="32237"/>
                  </a:lnTo>
                  <a:lnTo>
                    <a:pt x="59781" y="31935"/>
                  </a:lnTo>
                  <a:lnTo>
                    <a:pt x="63725" y="27000"/>
                  </a:lnTo>
                  <a:lnTo>
                    <a:pt x="63814" y="26449"/>
                  </a:lnTo>
                  <a:lnTo>
                    <a:pt x="69322" y="22014"/>
                  </a:lnTo>
                  <a:lnTo>
                    <a:pt x="81492" y="22014"/>
                  </a:lnTo>
                  <a:lnTo>
                    <a:pt x="80946" y="21417"/>
                  </a:lnTo>
                  <a:lnTo>
                    <a:pt x="77869" y="19839"/>
                  </a:lnTo>
                  <a:lnTo>
                    <a:pt x="76025" y="19443"/>
                  </a:lnTo>
                  <a:close/>
                </a:path>
                <a:path w="638810" h="74295">
                  <a:moveTo>
                    <a:pt x="95233" y="71038"/>
                  </a:moveTo>
                  <a:lnTo>
                    <a:pt x="94948" y="71038"/>
                  </a:lnTo>
                  <a:lnTo>
                    <a:pt x="97762" y="72490"/>
                  </a:lnTo>
                  <a:lnTo>
                    <a:pt x="103414" y="73879"/>
                  </a:lnTo>
                  <a:lnTo>
                    <a:pt x="106614" y="74228"/>
                  </a:lnTo>
                  <a:lnTo>
                    <a:pt x="113472" y="74228"/>
                  </a:lnTo>
                  <a:lnTo>
                    <a:pt x="116355" y="73879"/>
                  </a:lnTo>
                  <a:lnTo>
                    <a:pt x="122325" y="72353"/>
                  </a:lnTo>
                  <a:lnTo>
                    <a:pt x="124126" y="71658"/>
                  </a:lnTo>
                  <a:lnTo>
                    <a:pt x="95864" y="71658"/>
                  </a:lnTo>
                  <a:lnTo>
                    <a:pt x="95233" y="71038"/>
                  </a:lnTo>
                  <a:close/>
                </a:path>
                <a:path w="638810" h="74295">
                  <a:moveTo>
                    <a:pt x="118001" y="71038"/>
                  </a:moveTo>
                  <a:lnTo>
                    <a:pt x="105511" y="71038"/>
                  </a:lnTo>
                  <a:lnTo>
                    <a:pt x="107775" y="71658"/>
                  </a:lnTo>
                  <a:lnTo>
                    <a:pt x="112628" y="71658"/>
                  </a:lnTo>
                  <a:lnTo>
                    <a:pt x="118001" y="71038"/>
                  </a:lnTo>
                  <a:close/>
                </a:path>
                <a:path w="638810" h="74295">
                  <a:moveTo>
                    <a:pt x="115446" y="19547"/>
                  </a:moveTo>
                  <a:lnTo>
                    <a:pt x="107701" y="19547"/>
                  </a:lnTo>
                  <a:lnTo>
                    <a:pt x="104595" y="20167"/>
                  </a:lnTo>
                  <a:lnTo>
                    <a:pt x="104752" y="20167"/>
                  </a:lnTo>
                  <a:lnTo>
                    <a:pt x="99308" y="22989"/>
                  </a:lnTo>
                  <a:lnTo>
                    <a:pt x="99461" y="22989"/>
                  </a:lnTo>
                  <a:lnTo>
                    <a:pt x="97572" y="24869"/>
                  </a:lnTo>
                  <a:lnTo>
                    <a:pt x="96187" y="27388"/>
                  </a:lnTo>
                  <a:lnTo>
                    <a:pt x="96070" y="27600"/>
                  </a:lnTo>
                  <a:lnTo>
                    <a:pt x="95601" y="28886"/>
                  </a:lnTo>
                  <a:lnTo>
                    <a:pt x="95344" y="29664"/>
                  </a:lnTo>
                  <a:lnTo>
                    <a:pt x="95027" y="31301"/>
                  </a:lnTo>
                  <a:lnTo>
                    <a:pt x="95135" y="35186"/>
                  </a:lnTo>
                  <a:lnTo>
                    <a:pt x="95663" y="36766"/>
                  </a:lnTo>
                  <a:lnTo>
                    <a:pt x="97945" y="40172"/>
                  </a:lnTo>
                  <a:lnTo>
                    <a:pt x="99764" y="41695"/>
                  </a:lnTo>
                  <a:lnTo>
                    <a:pt x="102417" y="43279"/>
                  </a:lnTo>
                  <a:lnTo>
                    <a:pt x="97193" y="46253"/>
                  </a:lnTo>
                  <a:lnTo>
                    <a:pt x="94235" y="48088"/>
                  </a:lnTo>
                  <a:lnTo>
                    <a:pt x="92970" y="49349"/>
                  </a:lnTo>
                  <a:lnTo>
                    <a:pt x="92653" y="50274"/>
                  </a:lnTo>
                  <a:lnTo>
                    <a:pt x="92653" y="52981"/>
                  </a:lnTo>
                  <a:lnTo>
                    <a:pt x="93255" y="54338"/>
                  </a:lnTo>
                  <a:lnTo>
                    <a:pt x="95663" y="56775"/>
                  </a:lnTo>
                  <a:lnTo>
                    <a:pt x="98078" y="57840"/>
                  </a:lnTo>
                  <a:lnTo>
                    <a:pt x="101693" y="58752"/>
                  </a:lnTo>
                  <a:lnTo>
                    <a:pt x="97323" y="60214"/>
                  </a:lnTo>
                  <a:lnTo>
                    <a:pt x="94666" y="61441"/>
                  </a:lnTo>
                  <a:lnTo>
                    <a:pt x="92607" y="63503"/>
                  </a:lnTo>
                  <a:lnTo>
                    <a:pt x="92196" y="64437"/>
                  </a:lnTo>
                  <a:lnTo>
                    <a:pt x="92092" y="67327"/>
                  </a:lnTo>
                  <a:lnTo>
                    <a:pt x="92597" y="68367"/>
                  </a:lnTo>
                  <a:lnTo>
                    <a:pt x="92704" y="68587"/>
                  </a:lnTo>
                  <a:lnTo>
                    <a:pt x="93938" y="69764"/>
                  </a:lnTo>
                  <a:lnTo>
                    <a:pt x="95233" y="71038"/>
                  </a:lnTo>
                  <a:lnTo>
                    <a:pt x="105511" y="71038"/>
                  </a:lnTo>
                  <a:lnTo>
                    <a:pt x="102870" y="70316"/>
                  </a:lnTo>
                  <a:lnTo>
                    <a:pt x="101500" y="69598"/>
                  </a:lnTo>
                  <a:lnTo>
                    <a:pt x="99821" y="67737"/>
                  </a:lnTo>
                  <a:lnTo>
                    <a:pt x="99407" y="66805"/>
                  </a:lnTo>
                  <a:lnTo>
                    <a:pt x="99533" y="63856"/>
                  </a:lnTo>
                  <a:lnTo>
                    <a:pt x="100120" y="62734"/>
                  </a:lnTo>
                  <a:lnTo>
                    <a:pt x="100848" y="62175"/>
                  </a:lnTo>
                  <a:lnTo>
                    <a:pt x="103125" y="60534"/>
                  </a:lnTo>
                  <a:lnTo>
                    <a:pt x="104859" y="60214"/>
                  </a:lnTo>
                  <a:lnTo>
                    <a:pt x="131040" y="60214"/>
                  </a:lnTo>
                  <a:lnTo>
                    <a:pt x="131040" y="59263"/>
                  </a:lnTo>
                  <a:lnTo>
                    <a:pt x="129764" y="56775"/>
                  </a:lnTo>
                  <a:lnTo>
                    <a:pt x="124643" y="52697"/>
                  </a:lnTo>
                  <a:lnTo>
                    <a:pt x="120157" y="51681"/>
                  </a:lnTo>
                  <a:lnTo>
                    <a:pt x="104204" y="51681"/>
                  </a:lnTo>
                  <a:lnTo>
                    <a:pt x="102196" y="51357"/>
                  </a:lnTo>
                  <a:lnTo>
                    <a:pt x="101300" y="51062"/>
                  </a:lnTo>
                  <a:lnTo>
                    <a:pt x="100439" y="50274"/>
                  </a:lnTo>
                  <a:lnTo>
                    <a:pt x="100127" y="49723"/>
                  </a:lnTo>
                  <a:lnTo>
                    <a:pt x="100127" y="48596"/>
                  </a:lnTo>
                  <a:lnTo>
                    <a:pt x="100358" y="48088"/>
                  </a:lnTo>
                  <a:lnTo>
                    <a:pt x="101718" y="46775"/>
                  </a:lnTo>
                  <a:lnTo>
                    <a:pt x="103313" y="45706"/>
                  </a:lnTo>
                  <a:lnTo>
                    <a:pt x="105403" y="44550"/>
                  </a:lnTo>
                  <a:lnTo>
                    <a:pt x="118674" y="44550"/>
                  </a:lnTo>
                  <a:lnTo>
                    <a:pt x="122352" y="42595"/>
                  </a:lnTo>
                  <a:lnTo>
                    <a:pt x="110833" y="42595"/>
                  </a:lnTo>
                  <a:lnTo>
                    <a:pt x="109926" y="42415"/>
                  </a:lnTo>
                  <a:lnTo>
                    <a:pt x="105394" y="38214"/>
                  </a:lnTo>
                  <a:lnTo>
                    <a:pt x="105070" y="37545"/>
                  </a:lnTo>
                  <a:lnTo>
                    <a:pt x="104947" y="37054"/>
                  </a:lnTo>
                  <a:lnTo>
                    <a:pt x="104880" y="27388"/>
                  </a:lnTo>
                  <a:lnTo>
                    <a:pt x="105034" y="26770"/>
                  </a:lnTo>
                  <a:lnTo>
                    <a:pt x="107158" y="23609"/>
                  </a:lnTo>
                  <a:lnTo>
                    <a:pt x="108639" y="22457"/>
                  </a:lnTo>
                  <a:lnTo>
                    <a:pt x="109616" y="22457"/>
                  </a:lnTo>
                  <a:lnTo>
                    <a:pt x="110768" y="22324"/>
                  </a:lnTo>
                  <a:lnTo>
                    <a:pt x="122759" y="22324"/>
                  </a:lnTo>
                  <a:lnTo>
                    <a:pt x="120989" y="21211"/>
                  </a:lnTo>
                  <a:lnTo>
                    <a:pt x="118148" y="20167"/>
                  </a:lnTo>
                  <a:lnTo>
                    <a:pt x="117212" y="19871"/>
                  </a:lnTo>
                  <a:lnTo>
                    <a:pt x="115446" y="19547"/>
                  </a:lnTo>
                  <a:close/>
                </a:path>
                <a:path w="638810" h="74295">
                  <a:moveTo>
                    <a:pt x="131040" y="60214"/>
                  </a:moveTo>
                  <a:lnTo>
                    <a:pt x="119380" y="60214"/>
                  </a:lnTo>
                  <a:lnTo>
                    <a:pt x="121717" y="60695"/>
                  </a:lnTo>
                  <a:lnTo>
                    <a:pt x="122577" y="61078"/>
                  </a:lnTo>
                  <a:lnTo>
                    <a:pt x="125367" y="66095"/>
                  </a:lnTo>
                  <a:lnTo>
                    <a:pt x="124676" y="67180"/>
                  </a:lnTo>
                  <a:lnTo>
                    <a:pt x="123170" y="68367"/>
                  </a:lnTo>
                  <a:lnTo>
                    <a:pt x="121079" y="69969"/>
                  </a:lnTo>
                  <a:lnTo>
                    <a:pt x="118001" y="71038"/>
                  </a:lnTo>
                  <a:lnTo>
                    <a:pt x="125272" y="71038"/>
                  </a:lnTo>
                  <a:lnTo>
                    <a:pt x="130851" y="64437"/>
                  </a:lnTo>
                  <a:lnTo>
                    <a:pt x="130950" y="64098"/>
                  </a:lnTo>
                  <a:lnTo>
                    <a:pt x="131040" y="60214"/>
                  </a:lnTo>
                  <a:close/>
                </a:path>
                <a:path w="638810" h="74295">
                  <a:moveTo>
                    <a:pt x="118674" y="44550"/>
                  </a:moveTo>
                  <a:lnTo>
                    <a:pt x="106062" y="44550"/>
                  </a:lnTo>
                  <a:lnTo>
                    <a:pt x="107283" y="44820"/>
                  </a:lnTo>
                  <a:lnTo>
                    <a:pt x="109863" y="45288"/>
                  </a:lnTo>
                  <a:lnTo>
                    <a:pt x="115909" y="45288"/>
                  </a:lnTo>
                  <a:lnTo>
                    <a:pt x="118674" y="44550"/>
                  </a:lnTo>
                  <a:close/>
                </a:path>
                <a:path w="638810" h="74295">
                  <a:moveTo>
                    <a:pt x="122699" y="22324"/>
                  </a:moveTo>
                  <a:lnTo>
                    <a:pt x="113957" y="22324"/>
                  </a:lnTo>
                  <a:lnTo>
                    <a:pt x="115409" y="22989"/>
                  </a:lnTo>
                  <a:lnTo>
                    <a:pt x="117688" y="25938"/>
                  </a:lnTo>
                  <a:lnTo>
                    <a:pt x="117852" y="26770"/>
                  </a:lnTo>
                  <a:lnTo>
                    <a:pt x="117974" y="27388"/>
                  </a:lnTo>
                  <a:lnTo>
                    <a:pt x="118070" y="37054"/>
                  </a:lnTo>
                  <a:lnTo>
                    <a:pt x="117624" y="38743"/>
                  </a:lnTo>
                  <a:lnTo>
                    <a:pt x="115182" y="41695"/>
                  </a:lnTo>
                  <a:lnTo>
                    <a:pt x="115075" y="41824"/>
                  </a:lnTo>
                  <a:lnTo>
                    <a:pt x="113537" y="42595"/>
                  </a:lnTo>
                  <a:lnTo>
                    <a:pt x="122352" y="42595"/>
                  </a:lnTo>
                  <a:lnTo>
                    <a:pt x="123416" y="42030"/>
                  </a:lnTo>
                  <a:lnTo>
                    <a:pt x="124974" y="40619"/>
                  </a:lnTo>
                  <a:lnTo>
                    <a:pt x="127253" y="37054"/>
                  </a:lnTo>
                  <a:lnTo>
                    <a:pt x="127822" y="35186"/>
                  </a:lnTo>
                  <a:lnTo>
                    <a:pt x="127773" y="31301"/>
                  </a:lnTo>
                  <a:lnTo>
                    <a:pt x="127505" y="29851"/>
                  </a:lnTo>
                  <a:lnTo>
                    <a:pt x="126877" y="28014"/>
                  </a:lnTo>
                  <a:lnTo>
                    <a:pt x="134371" y="28014"/>
                  </a:lnTo>
                  <a:lnTo>
                    <a:pt x="134441" y="23864"/>
                  </a:lnTo>
                  <a:lnTo>
                    <a:pt x="124568" y="23864"/>
                  </a:lnTo>
                  <a:lnTo>
                    <a:pt x="123592" y="22989"/>
                  </a:lnTo>
                  <a:lnTo>
                    <a:pt x="122699" y="22324"/>
                  </a:lnTo>
                  <a:close/>
                </a:path>
                <a:path w="638810" h="74295">
                  <a:moveTo>
                    <a:pt x="134371" y="28014"/>
                  </a:moveTo>
                  <a:lnTo>
                    <a:pt x="127951" y="28014"/>
                  </a:lnTo>
                  <a:lnTo>
                    <a:pt x="129413" y="28458"/>
                  </a:lnTo>
                  <a:lnTo>
                    <a:pt x="132019" y="29664"/>
                  </a:lnTo>
                  <a:lnTo>
                    <a:pt x="132484" y="29851"/>
                  </a:lnTo>
                  <a:lnTo>
                    <a:pt x="133071" y="29851"/>
                  </a:lnTo>
                  <a:lnTo>
                    <a:pt x="133339" y="29664"/>
                  </a:lnTo>
                  <a:lnTo>
                    <a:pt x="133959" y="28886"/>
                  </a:lnTo>
                  <a:lnTo>
                    <a:pt x="134258" y="28458"/>
                  </a:lnTo>
                  <a:lnTo>
                    <a:pt x="134371" y="28014"/>
                  </a:lnTo>
                  <a:close/>
                </a:path>
                <a:path w="638810" h="74295">
                  <a:moveTo>
                    <a:pt x="133749" y="22324"/>
                  </a:moveTo>
                  <a:lnTo>
                    <a:pt x="130600" y="22324"/>
                  </a:lnTo>
                  <a:lnTo>
                    <a:pt x="128535" y="22989"/>
                  </a:lnTo>
                  <a:lnTo>
                    <a:pt x="126868" y="23407"/>
                  </a:lnTo>
                  <a:lnTo>
                    <a:pt x="124568" y="23864"/>
                  </a:lnTo>
                  <a:lnTo>
                    <a:pt x="134441" y="23864"/>
                  </a:lnTo>
                  <a:lnTo>
                    <a:pt x="134330" y="23155"/>
                  </a:lnTo>
                  <a:lnTo>
                    <a:pt x="133842" y="22457"/>
                  </a:lnTo>
                  <a:lnTo>
                    <a:pt x="133749" y="22324"/>
                  </a:lnTo>
                  <a:close/>
                </a:path>
                <a:path w="638810" h="74295">
                  <a:moveTo>
                    <a:pt x="161957" y="19119"/>
                  </a:moveTo>
                  <a:lnTo>
                    <a:pt x="153788" y="19119"/>
                  </a:lnTo>
                  <a:lnTo>
                    <a:pt x="151596" y="19396"/>
                  </a:lnTo>
                  <a:lnTo>
                    <a:pt x="137668" y="39740"/>
                  </a:lnTo>
                  <a:lnTo>
                    <a:pt x="138155" y="42058"/>
                  </a:lnTo>
                  <a:lnTo>
                    <a:pt x="138220" y="42368"/>
                  </a:lnTo>
                  <a:lnTo>
                    <a:pt x="138290" y="42703"/>
                  </a:lnTo>
                  <a:lnTo>
                    <a:pt x="140782" y="47473"/>
                  </a:lnTo>
                  <a:lnTo>
                    <a:pt x="142862" y="49604"/>
                  </a:lnTo>
                  <a:lnTo>
                    <a:pt x="148676" y="53352"/>
                  </a:lnTo>
                  <a:lnTo>
                    <a:pt x="152222" y="54292"/>
                  </a:lnTo>
                  <a:lnTo>
                    <a:pt x="160128" y="54292"/>
                  </a:lnTo>
                  <a:lnTo>
                    <a:pt x="163393" y="53500"/>
                  </a:lnTo>
                  <a:lnTo>
                    <a:pt x="166927" y="51516"/>
                  </a:lnTo>
                  <a:lnTo>
                    <a:pt x="154767" y="51516"/>
                  </a:lnTo>
                  <a:lnTo>
                    <a:pt x="153356" y="51196"/>
                  </a:lnTo>
                  <a:lnTo>
                    <a:pt x="147734" y="30135"/>
                  </a:lnTo>
                  <a:lnTo>
                    <a:pt x="148330" y="27633"/>
                  </a:lnTo>
                  <a:lnTo>
                    <a:pt x="148382" y="27414"/>
                  </a:lnTo>
                  <a:lnTo>
                    <a:pt x="148501" y="26913"/>
                  </a:lnTo>
                  <a:lnTo>
                    <a:pt x="148615" y="26435"/>
                  </a:lnTo>
                  <a:lnTo>
                    <a:pt x="149563" y="24735"/>
                  </a:lnTo>
                  <a:lnTo>
                    <a:pt x="152269" y="22432"/>
                  </a:lnTo>
                  <a:lnTo>
                    <a:pt x="153972" y="21855"/>
                  </a:lnTo>
                  <a:lnTo>
                    <a:pt x="167364" y="21855"/>
                  </a:lnTo>
                  <a:lnTo>
                    <a:pt x="166331" y="20768"/>
                  </a:lnTo>
                  <a:lnTo>
                    <a:pt x="161957" y="19119"/>
                  </a:lnTo>
                  <a:close/>
                </a:path>
                <a:path w="638810" h="74295">
                  <a:moveTo>
                    <a:pt x="167364" y="21855"/>
                  </a:moveTo>
                  <a:lnTo>
                    <a:pt x="158666" y="21855"/>
                  </a:lnTo>
                  <a:lnTo>
                    <a:pt x="160779" y="22867"/>
                  </a:lnTo>
                  <a:lnTo>
                    <a:pt x="163998" y="26913"/>
                  </a:lnTo>
                  <a:lnTo>
                    <a:pt x="164751" y="30135"/>
                  </a:lnTo>
                  <a:lnTo>
                    <a:pt x="164665" y="41295"/>
                  </a:lnTo>
                  <a:lnTo>
                    <a:pt x="164546" y="42368"/>
                  </a:lnTo>
                  <a:lnTo>
                    <a:pt x="163650" y="46454"/>
                  </a:lnTo>
                  <a:lnTo>
                    <a:pt x="162684" y="48402"/>
                  </a:lnTo>
                  <a:lnTo>
                    <a:pt x="160006" y="50893"/>
                  </a:lnTo>
                  <a:lnTo>
                    <a:pt x="158360" y="51516"/>
                  </a:lnTo>
                  <a:lnTo>
                    <a:pt x="166927" y="51516"/>
                  </a:lnTo>
                  <a:lnTo>
                    <a:pt x="174568" y="33980"/>
                  </a:lnTo>
                  <a:lnTo>
                    <a:pt x="174150" y="31950"/>
                  </a:lnTo>
                  <a:lnTo>
                    <a:pt x="172458" y="27633"/>
                  </a:lnTo>
                  <a:lnTo>
                    <a:pt x="171181" y="25726"/>
                  </a:lnTo>
                  <a:lnTo>
                    <a:pt x="169466" y="24066"/>
                  </a:lnTo>
                  <a:lnTo>
                    <a:pt x="167364" y="21855"/>
                  </a:lnTo>
                  <a:close/>
                </a:path>
                <a:path w="638810" h="74295">
                  <a:moveTo>
                    <a:pt x="183835" y="41979"/>
                  </a:moveTo>
                  <a:lnTo>
                    <a:pt x="181821" y="41979"/>
                  </a:lnTo>
                  <a:lnTo>
                    <a:pt x="181159" y="42113"/>
                  </a:lnTo>
                  <a:lnTo>
                    <a:pt x="181267" y="43455"/>
                  </a:lnTo>
                  <a:lnTo>
                    <a:pt x="181782" y="47513"/>
                  </a:lnTo>
                  <a:lnTo>
                    <a:pt x="181850" y="48035"/>
                  </a:lnTo>
                  <a:lnTo>
                    <a:pt x="181976" y="49100"/>
                  </a:lnTo>
                  <a:lnTo>
                    <a:pt x="193957" y="54292"/>
                  </a:lnTo>
                  <a:lnTo>
                    <a:pt x="199048" y="54292"/>
                  </a:lnTo>
                  <a:lnTo>
                    <a:pt x="202471" y="53251"/>
                  </a:lnTo>
                  <a:lnTo>
                    <a:pt x="204565" y="51396"/>
                  </a:lnTo>
                  <a:lnTo>
                    <a:pt x="194479" y="51396"/>
                  </a:lnTo>
                  <a:lnTo>
                    <a:pt x="192768" y="51109"/>
                  </a:lnTo>
                  <a:lnTo>
                    <a:pt x="193175" y="51109"/>
                  </a:lnTo>
                  <a:lnTo>
                    <a:pt x="191343" y="50460"/>
                  </a:lnTo>
                  <a:lnTo>
                    <a:pt x="190376" y="50018"/>
                  </a:lnTo>
                  <a:lnTo>
                    <a:pt x="184136" y="42315"/>
                  </a:lnTo>
                  <a:lnTo>
                    <a:pt x="183954" y="42113"/>
                  </a:lnTo>
                  <a:lnTo>
                    <a:pt x="183835" y="41979"/>
                  </a:lnTo>
                  <a:close/>
                </a:path>
                <a:path w="638810" h="74295">
                  <a:moveTo>
                    <a:pt x="196125" y="19241"/>
                  </a:moveTo>
                  <a:lnTo>
                    <a:pt x="191783" y="19241"/>
                  </a:lnTo>
                  <a:lnTo>
                    <a:pt x="190105" y="19547"/>
                  </a:lnTo>
                  <a:lnTo>
                    <a:pt x="181642" y="28742"/>
                  </a:lnTo>
                  <a:lnTo>
                    <a:pt x="181649" y="31784"/>
                  </a:lnTo>
                  <a:lnTo>
                    <a:pt x="195854" y="41497"/>
                  </a:lnTo>
                  <a:lnTo>
                    <a:pt x="197532" y="41979"/>
                  </a:lnTo>
                  <a:lnTo>
                    <a:pt x="199573" y="42862"/>
                  </a:lnTo>
                  <a:lnTo>
                    <a:pt x="200485" y="43455"/>
                  </a:lnTo>
                  <a:lnTo>
                    <a:pt x="201407" y="44712"/>
                  </a:lnTo>
                  <a:lnTo>
                    <a:pt x="201621" y="45396"/>
                  </a:lnTo>
                  <a:lnTo>
                    <a:pt x="201621" y="47513"/>
                  </a:lnTo>
                  <a:lnTo>
                    <a:pt x="201013" y="48686"/>
                  </a:lnTo>
                  <a:lnTo>
                    <a:pt x="198601" y="50857"/>
                  </a:lnTo>
                  <a:lnTo>
                    <a:pt x="197157" y="51396"/>
                  </a:lnTo>
                  <a:lnTo>
                    <a:pt x="204565" y="51396"/>
                  </a:lnTo>
                  <a:lnTo>
                    <a:pt x="207159" y="49100"/>
                  </a:lnTo>
                  <a:lnTo>
                    <a:pt x="208328" y="46508"/>
                  </a:lnTo>
                  <a:lnTo>
                    <a:pt x="208328" y="41497"/>
                  </a:lnTo>
                  <a:lnTo>
                    <a:pt x="191693" y="31301"/>
                  </a:lnTo>
                  <a:lnTo>
                    <a:pt x="190058" y="30589"/>
                  </a:lnTo>
                  <a:lnTo>
                    <a:pt x="189120" y="29653"/>
                  </a:lnTo>
                  <a:lnTo>
                    <a:pt x="188154" y="28742"/>
                  </a:lnTo>
                  <a:lnTo>
                    <a:pt x="187672" y="27842"/>
                  </a:lnTo>
                  <a:lnTo>
                    <a:pt x="187672" y="25620"/>
                  </a:lnTo>
                  <a:lnTo>
                    <a:pt x="188101" y="24620"/>
                  </a:lnTo>
                  <a:lnTo>
                    <a:pt x="188370" y="24354"/>
                  </a:lnTo>
                  <a:lnTo>
                    <a:pt x="190299" y="22712"/>
                  </a:lnTo>
                  <a:lnTo>
                    <a:pt x="191851" y="22176"/>
                  </a:lnTo>
                  <a:lnTo>
                    <a:pt x="205392" y="22176"/>
                  </a:lnTo>
                  <a:lnTo>
                    <a:pt x="205355" y="21949"/>
                  </a:lnTo>
                  <a:lnTo>
                    <a:pt x="198360" y="19418"/>
                  </a:lnTo>
                  <a:lnTo>
                    <a:pt x="196125" y="19241"/>
                  </a:lnTo>
                  <a:close/>
                </a:path>
                <a:path w="638810" h="74295">
                  <a:moveTo>
                    <a:pt x="205392" y="22176"/>
                  </a:moveTo>
                  <a:lnTo>
                    <a:pt x="195466" y="22176"/>
                  </a:lnTo>
                  <a:lnTo>
                    <a:pt x="197097" y="22712"/>
                  </a:lnTo>
                  <a:lnTo>
                    <a:pt x="199735" y="24620"/>
                  </a:lnTo>
                  <a:lnTo>
                    <a:pt x="201056" y="26301"/>
                  </a:lnTo>
                  <a:lnTo>
                    <a:pt x="203065" y="30002"/>
                  </a:lnTo>
                  <a:lnTo>
                    <a:pt x="203307" y="30377"/>
                  </a:lnTo>
                  <a:lnTo>
                    <a:pt x="205407" y="30377"/>
                  </a:lnTo>
                  <a:lnTo>
                    <a:pt x="206197" y="30135"/>
                  </a:lnTo>
                  <a:lnTo>
                    <a:pt x="206176" y="27842"/>
                  </a:lnTo>
                  <a:lnTo>
                    <a:pt x="205585" y="23367"/>
                  </a:lnTo>
                  <a:lnTo>
                    <a:pt x="205479" y="22712"/>
                  </a:lnTo>
                  <a:lnTo>
                    <a:pt x="205392" y="22176"/>
                  </a:lnTo>
                  <a:close/>
                </a:path>
                <a:path w="638810" h="74295">
                  <a:moveTo>
                    <a:pt x="258329" y="4784"/>
                  </a:moveTo>
                  <a:lnTo>
                    <a:pt x="239241" y="4784"/>
                  </a:lnTo>
                  <a:lnTo>
                    <a:pt x="241024" y="5105"/>
                  </a:lnTo>
                  <a:lnTo>
                    <a:pt x="242118" y="5615"/>
                  </a:lnTo>
                  <a:lnTo>
                    <a:pt x="242163" y="5792"/>
                  </a:lnTo>
                  <a:lnTo>
                    <a:pt x="242251" y="6137"/>
                  </a:lnTo>
                  <a:lnTo>
                    <a:pt x="242377" y="6634"/>
                  </a:lnTo>
                  <a:lnTo>
                    <a:pt x="242442" y="8629"/>
                  </a:lnTo>
                  <a:lnTo>
                    <a:pt x="242510" y="23623"/>
                  </a:lnTo>
                  <a:lnTo>
                    <a:pt x="242320" y="28926"/>
                  </a:lnTo>
                  <a:lnTo>
                    <a:pt x="242320" y="46479"/>
                  </a:lnTo>
                  <a:lnTo>
                    <a:pt x="236463" y="50083"/>
                  </a:lnTo>
                  <a:lnTo>
                    <a:pt x="235044" y="50472"/>
                  </a:lnTo>
                  <a:lnTo>
                    <a:pt x="235044" y="53366"/>
                  </a:lnTo>
                  <a:lnTo>
                    <a:pt x="235490" y="53366"/>
                  </a:lnTo>
                  <a:lnTo>
                    <a:pt x="241207" y="52819"/>
                  </a:lnTo>
                  <a:lnTo>
                    <a:pt x="260473" y="52819"/>
                  </a:lnTo>
                  <a:lnTo>
                    <a:pt x="260367" y="49950"/>
                  </a:lnTo>
                  <a:lnTo>
                    <a:pt x="257919" y="49630"/>
                  </a:lnTo>
                  <a:lnTo>
                    <a:pt x="256576" y="49496"/>
                  </a:lnTo>
                  <a:lnTo>
                    <a:pt x="255732" y="49359"/>
                  </a:lnTo>
                  <a:lnTo>
                    <a:pt x="255580" y="49359"/>
                  </a:lnTo>
                  <a:lnTo>
                    <a:pt x="253503" y="48916"/>
                  </a:lnTo>
                  <a:lnTo>
                    <a:pt x="253573" y="6137"/>
                  </a:lnTo>
                  <a:lnTo>
                    <a:pt x="254462" y="5792"/>
                  </a:lnTo>
                  <a:lnTo>
                    <a:pt x="255593" y="5447"/>
                  </a:lnTo>
                  <a:lnTo>
                    <a:pt x="258329" y="4784"/>
                  </a:lnTo>
                  <a:close/>
                </a:path>
                <a:path w="638810" h="74295">
                  <a:moveTo>
                    <a:pt x="260473" y="52819"/>
                  </a:moveTo>
                  <a:lnTo>
                    <a:pt x="252332" y="52819"/>
                  </a:lnTo>
                  <a:lnTo>
                    <a:pt x="257699" y="53366"/>
                  </a:lnTo>
                  <a:lnTo>
                    <a:pt x="260494" y="53366"/>
                  </a:lnTo>
                  <a:lnTo>
                    <a:pt x="260473" y="52819"/>
                  </a:lnTo>
                  <a:close/>
                </a:path>
                <a:path w="638810" h="74295">
                  <a:moveTo>
                    <a:pt x="237824" y="1102"/>
                  </a:moveTo>
                  <a:lnTo>
                    <a:pt x="235250" y="1102"/>
                  </a:lnTo>
                  <a:lnTo>
                    <a:pt x="235377" y="4784"/>
                  </a:lnTo>
                  <a:lnTo>
                    <a:pt x="258552" y="4784"/>
                  </a:lnTo>
                  <a:lnTo>
                    <a:pt x="260647" y="4050"/>
                  </a:lnTo>
                  <a:lnTo>
                    <a:pt x="260684" y="1475"/>
                  </a:lnTo>
                  <a:lnTo>
                    <a:pt x="246741" y="1475"/>
                  </a:lnTo>
                  <a:lnTo>
                    <a:pt x="237824" y="1102"/>
                  </a:lnTo>
                  <a:close/>
                </a:path>
                <a:path w="638810" h="74295">
                  <a:moveTo>
                    <a:pt x="260689" y="1102"/>
                  </a:moveTo>
                  <a:lnTo>
                    <a:pt x="258948" y="1102"/>
                  </a:lnTo>
                  <a:lnTo>
                    <a:pt x="253064" y="1475"/>
                  </a:lnTo>
                  <a:lnTo>
                    <a:pt x="260684" y="1475"/>
                  </a:lnTo>
                  <a:lnTo>
                    <a:pt x="260689" y="1102"/>
                  </a:lnTo>
                  <a:close/>
                </a:path>
                <a:path w="638810" h="74295">
                  <a:moveTo>
                    <a:pt x="270638" y="41979"/>
                  </a:moveTo>
                  <a:lnTo>
                    <a:pt x="268624" y="41979"/>
                  </a:lnTo>
                  <a:lnTo>
                    <a:pt x="267962" y="42113"/>
                  </a:lnTo>
                  <a:lnTo>
                    <a:pt x="268074" y="43455"/>
                  </a:lnTo>
                  <a:lnTo>
                    <a:pt x="268589" y="47513"/>
                  </a:lnTo>
                  <a:lnTo>
                    <a:pt x="268657" y="48035"/>
                  </a:lnTo>
                  <a:lnTo>
                    <a:pt x="268735" y="48686"/>
                  </a:lnTo>
                  <a:lnTo>
                    <a:pt x="269223" y="51396"/>
                  </a:lnTo>
                  <a:lnTo>
                    <a:pt x="269312" y="51567"/>
                  </a:lnTo>
                  <a:lnTo>
                    <a:pt x="280764" y="54292"/>
                  </a:lnTo>
                  <a:lnTo>
                    <a:pt x="285854" y="54292"/>
                  </a:lnTo>
                  <a:lnTo>
                    <a:pt x="289274" y="53251"/>
                  </a:lnTo>
                  <a:lnTo>
                    <a:pt x="291370" y="51396"/>
                  </a:lnTo>
                  <a:lnTo>
                    <a:pt x="281286" y="51396"/>
                  </a:lnTo>
                  <a:lnTo>
                    <a:pt x="279573" y="51109"/>
                  </a:lnTo>
                  <a:lnTo>
                    <a:pt x="279981" y="51109"/>
                  </a:lnTo>
                  <a:lnTo>
                    <a:pt x="278150" y="50460"/>
                  </a:lnTo>
                  <a:lnTo>
                    <a:pt x="277186" y="50018"/>
                  </a:lnTo>
                  <a:lnTo>
                    <a:pt x="270943" y="42315"/>
                  </a:lnTo>
                  <a:lnTo>
                    <a:pt x="270760" y="42113"/>
                  </a:lnTo>
                  <a:lnTo>
                    <a:pt x="270638" y="41979"/>
                  </a:lnTo>
                  <a:close/>
                </a:path>
                <a:path w="638810" h="74295">
                  <a:moveTo>
                    <a:pt x="282936" y="19241"/>
                  </a:moveTo>
                  <a:lnTo>
                    <a:pt x="278590" y="19241"/>
                  </a:lnTo>
                  <a:lnTo>
                    <a:pt x="276908" y="19547"/>
                  </a:lnTo>
                  <a:lnTo>
                    <a:pt x="268449" y="28742"/>
                  </a:lnTo>
                  <a:lnTo>
                    <a:pt x="268456" y="31784"/>
                  </a:lnTo>
                  <a:lnTo>
                    <a:pt x="282658" y="41497"/>
                  </a:lnTo>
                  <a:lnTo>
                    <a:pt x="284339" y="41979"/>
                  </a:lnTo>
                  <a:lnTo>
                    <a:pt x="286380" y="42862"/>
                  </a:lnTo>
                  <a:lnTo>
                    <a:pt x="287291" y="43455"/>
                  </a:lnTo>
                  <a:lnTo>
                    <a:pt x="288211" y="44712"/>
                  </a:lnTo>
                  <a:lnTo>
                    <a:pt x="288428" y="45396"/>
                  </a:lnTo>
                  <a:lnTo>
                    <a:pt x="288428" y="47513"/>
                  </a:lnTo>
                  <a:lnTo>
                    <a:pt x="287820" y="48686"/>
                  </a:lnTo>
                  <a:lnTo>
                    <a:pt x="285408" y="50857"/>
                  </a:lnTo>
                  <a:lnTo>
                    <a:pt x="283964" y="51396"/>
                  </a:lnTo>
                  <a:lnTo>
                    <a:pt x="291370" y="51396"/>
                  </a:lnTo>
                  <a:lnTo>
                    <a:pt x="293966" y="49100"/>
                  </a:lnTo>
                  <a:lnTo>
                    <a:pt x="295135" y="46508"/>
                  </a:lnTo>
                  <a:lnTo>
                    <a:pt x="295135" y="41497"/>
                  </a:lnTo>
                  <a:lnTo>
                    <a:pt x="278500" y="31301"/>
                  </a:lnTo>
                  <a:lnTo>
                    <a:pt x="276865" y="30589"/>
                  </a:lnTo>
                  <a:lnTo>
                    <a:pt x="275925" y="29653"/>
                  </a:lnTo>
                  <a:lnTo>
                    <a:pt x="274965" y="28742"/>
                  </a:lnTo>
                  <a:lnTo>
                    <a:pt x="274479" y="27842"/>
                  </a:lnTo>
                  <a:lnTo>
                    <a:pt x="274479" y="25620"/>
                  </a:lnTo>
                  <a:lnTo>
                    <a:pt x="274908" y="24620"/>
                  </a:lnTo>
                  <a:lnTo>
                    <a:pt x="275177" y="24354"/>
                  </a:lnTo>
                  <a:lnTo>
                    <a:pt x="277106" y="22712"/>
                  </a:lnTo>
                  <a:lnTo>
                    <a:pt x="278658" y="22176"/>
                  </a:lnTo>
                  <a:lnTo>
                    <a:pt x="292202" y="22176"/>
                  </a:lnTo>
                  <a:lnTo>
                    <a:pt x="292166" y="21949"/>
                  </a:lnTo>
                  <a:lnTo>
                    <a:pt x="285167" y="19418"/>
                  </a:lnTo>
                  <a:lnTo>
                    <a:pt x="282936" y="19241"/>
                  </a:lnTo>
                  <a:close/>
                </a:path>
                <a:path w="638810" h="74295">
                  <a:moveTo>
                    <a:pt x="292202" y="22176"/>
                  </a:moveTo>
                  <a:lnTo>
                    <a:pt x="282273" y="22176"/>
                  </a:lnTo>
                  <a:lnTo>
                    <a:pt x="283900" y="22712"/>
                  </a:lnTo>
                  <a:lnTo>
                    <a:pt x="286543" y="24620"/>
                  </a:lnTo>
                  <a:lnTo>
                    <a:pt x="287859" y="26301"/>
                  </a:lnTo>
                  <a:lnTo>
                    <a:pt x="289872" y="30002"/>
                  </a:lnTo>
                  <a:lnTo>
                    <a:pt x="290118" y="30377"/>
                  </a:lnTo>
                  <a:lnTo>
                    <a:pt x="292214" y="30377"/>
                  </a:lnTo>
                  <a:lnTo>
                    <a:pt x="293004" y="30135"/>
                  </a:lnTo>
                  <a:lnTo>
                    <a:pt x="292979" y="27842"/>
                  </a:lnTo>
                  <a:lnTo>
                    <a:pt x="292388" y="23367"/>
                  </a:lnTo>
                  <a:lnTo>
                    <a:pt x="292286" y="22712"/>
                  </a:lnTo>
                  <a:lnTo>
                    <a:pt x="292202" y="22176"/>
                  </a:lnTo>
                  <a:close/>
                </a:path>
                <a:path w="638810" h="74295">
                  <a:moveTo>
                    <a:pt x="313668" y="349"/>
                  </a:moveTo>
                  <a:lnTo>
                    <a:pt x="311501" y="349"/>
                  </a:lnTo>
                  <a:lnTo>
                    <a:pt x="310292" y="1235"/>
                  </a:lnTo>
                  <a:lnTo>
                    <a:pt x="308549" y="2099"/>
                  </a:lnTo>
                  <a:lnTo>
                    <a:pt x="303995" y="3787"/>
                  </a:lnTo>
                  <a:lnTo>
                    <a:pt x="301795" y="4330"/>
                  </a:lnTo>
                  <a:lnTo>
                    <a:pt x="299682" y="4571"/>
                  </a:lnTo>
                  <a:lnTo>
                    <a:pt x="299721" y="6779"/>
                  </a:lnTo>
                  <a:lnTo>
                    <a:pt x="300567" y="6981"/>
                  </a:lnTo>
                  <a:lnTo>
                    <a:pt x="302602" y="6981"/>
                  </a:lnTo>
                  <a:lnTo>
                    <a:pt x="303602" y="7261"/>
                  </a:lnTo>
                  <a:lnTo>
                    <a:pt x="304542" y="7827"/>
                  </a:lnTo>
                  <a:lnTo>
                    <a:pt x="304891" y="8870"/>
                  </a:lnTo>
                  <a:lnTo>
                    <a:pt x="304973" y="9622"/>
                  </a:lnTo>
                  <a:lnTo>
                    <a:pt x="305068" y="10494"/>
                  </a:lnTo>
                  <a:lnTo>
                    <a:pt x="305190" y="23583"/>
                  </a:lnTo>
                  <a:lnTo>
                    <a:pt x="305229" y="47876"/>
                  </a:lnTo>
                  <a:lnTo>
                    <a:pt x="305082" y="48651"/>
                  </a:lnTo>
                  <a:lnTo>
                    <a:pt x="304960" y="49295"/>
                  </a:lnTo>
                  <a:lnTo>
                    <a:pt x="304154" y="50338"/>
                  </a:lnTo>
                  <a:lnTo>
                    <a:pt x="303098" y="50619"/>
                  </a:lnTo>
                  <a:lnTo>
                    <a:pt x="299847" y="50994"/>
                  </a:lnTo>
                  <a:lnTo>
                    <a:pt x="300131" y="50994"/>
                  </a:lnTo>
                  <a:lnTo>
                    <a:pt x="299509" y="51196"/>
                  </a:lnTo>
                  <a:lnTo>
                    <a:pt x="298919" y="51598"/>
                  </a:lnTo>
                  <a:lnTo>
                    <a:pt x="299081" y="53488"/>
                  </a:lnTo>
                  <a:lnTo>
                    <a:pt x="319979" y="53488"/>
                  </a:lnTo>
                  <a:lnTo>
                    <a:pt x="319860" y="50994"/>
                  </a:lnTo>
                  <a:lnTo>
                    <a:pt x="316739" y="50619"/>
                  </a:lnTo>
                  <a:lnTo>
                    <a:pt x="315822" y="50619"/>
                  </a:lnTo>
                  <a:lnTo>
                    <a:pt x="314921" y="50338"/>
                  </a:lnTo>
                  <a:lnTo>
                    <a:pt x="314471" y="49950"/>
                  </a:lnTo>
                  <a:lnTo>
                    <a:pt x="314096" y="49467"/>
                  </a:lnTo>
                  <a:lnTo>
                    <a:pt x="313914" y="48651"/>
                  </a:lnTo>
                  <a:lnTo>
                    <a:pt x="313794" y="8870"/>
                  </a:lnTo>
                  <a:lnTo>
                    <a:pt x="313668" y="349"/>
                  </a:lnTo>
                  <a:close/>
                </a:path>
                <a:path w="638810" h="74295">
                  <a:moveTo>
                    <a:pt x="350906" y="22014"/>
                  </a:moveTo>
                  <a:lnTo>
                    <a:pt x="341417" y="22014"/>
                  </a:lnTo>
                  <a:lnTo>
                    <a:pt x="342356" y="22418"/>
                  </a:lnTo>
                  <a:lnTo>
                    <a:pt x="343775" y="24533"/>
                  </a:lnTo>
                  <a:lnTo>
                    <a:pt x="343876" y="25102"/>
                  </a:lnTo>
                  <a:lnTo>
                    <a:pt x="343983" y="25700"/>
                  </a:lnTo>
                  <a:lnTo>
                    <a:pt x="344095" y="33710"/>
                  </a:lnTo>
                  <a:lnTo>
                    <a:pt x="324555" y="45676"/>
                  </a:lnTo>
                  <a:lnTo>
                    <a:pt x="324583" y="49871"/>
                  </a:lnTo>
                  <a:lnTo>
                    <a:pt x="325020" y="50896"/>
                  </a:lnTo>
                  <a:lnTo>
                    <a:pt x="327716" y="53290"/>
                  </a:lnTo>
                  <a:lnTo>
                    <a:pt x="327871" y="53290"/>
                  </a:lnTo>
                  <a:lnTo>
                    <a:pt x="329692" y="53809"/>
                  </a:lnTo>
                  <a:lnTo>
                    <a:pt x="335514" y="53809"/>
                  </a:lnTo>
                  <a:lnTo>
                    <a:pt x="338069" y="53290"/>
                  </a:lnTo>
                  <a:lnTo>
                    <a:pt x="341916" y="51390"/>
                  </a:lnTo>
                  <a:lnTo>
                    <a:pt x="342073" y="51390"/>
                  </a:lnTo>
                  <a:lnTo>
                    <a:pt x="343679" y="49871"/>
                  </a:lnTo>
                  <a:lnTo>
                    <a:pt x="336633" y="49871"/>
                  </a:lnTo>
                  <a:lnTo>
                    <a:pt x="335830" y="49496"/>
                  </a:lnTo>
                  <a:lnTo>
                    <a:pt x="334453" y="48013"/>
                  </a:lnTo>
                  <a:lnTo>
                    <a:pt x="334314" y="47660"/>
                  </a:lnTo>
                  <a:lnTo>
                    <a:pt x="334231" y="47434"/>
                  </a:lnTo>
                  <a:lnTo>
                    <a:pt x="334180" y="47297"/>
                  </a:lnTo>
                  <a:lnTo>
                    <a:pt x="344056" y="36485"/>
                  </a:lnTo>
                  <a:lnTo>
                    <a:pt x="352921" y="36485"/>
                  </a:lnTo>
                  <a:lnTo>
                    <a:pt x="352904" y="28163"/>
                  </a:lnTo>
                  <a:lnTo>
                    <a:pt x="352779" y="27000"/>
                  </a:lnTo>
                  <a:lnTo>
                    <a:pt x="352719" y="26449"/>
                  </a:lnTo>
                  <a:lnTo>
                    <a:pt x="352638" y="25700"/>
                  </a:lnTo>
                  <a:lnTo>
                    <a:pt x="351432" y="22590"/>
                  </a:lnTo>
                  <a:lnTo>
                    <a:pt x="350906" y="22014"/>
                  </a:lnTo>
                  <a:close/>
                </a:path>
                <a:path w="638810" h="74295">
                  <a:moveTo>
                    <a:pt x="354570" y="53290"/>
                  </a:moveTo>
                  <a:lnTo>
                    <a:pt x="349769" y="53290"/>
                  </a:lnTo>
                  <a:lnTo>
                    <a:pt x="350633" y="53568"/>
                  </a:lnTo>
                  <a:lnTo>
                    <a:pt x="353769" y="53568"/>
                  </a:lnTo>
                  <a:lnTo>
                    <a:pt x="354570" y="53290"/>
                  </a:lnTo>
                  <a:close/>
                </a:path>
                <a:path w="638810" h="74295">
                  <a:moveTo>
                    <a:pt x="353408" y="47660"/>
                  </a:moveTo>
                  <a:lnTo>
                    <a:pt x="345025" y="47660"/>
                  </a:lnTo>
                  <a:lnTo>
                    <a:pt x="345808" y="49496"/>
                  </a:lnTo>
                  <a:lnTo>
                    <a:pt x="345892" y="49695"/>
                  </a:lnTo>
                  <a:lnTo>
                    <a:pt x="345971" y="49871"/>
                  </a:lnTo>
                  <a:lnTo>
                    <a:pt x="346997" y="51390"/>
                  </a:lnTo>
                  <a:lnTo>
                    <a:pt x="349486" y="53290"/>
                  </a:lnTo>
                  <a:lnTo>
                    <a:pt x="354866" y="53290"/>
                  </a:lnTo>
                  <a:lnTo>
                    <a:pt x="357084" y="51390"/>
                  </a:lnTo>
                  <a:lnTo>
                    <a:pt x="357381" y="50896"/>
                  </a:lnTo>
                  <a:lnTo>
                    <a:pt x="357909" y="49871"/>
                  </a:lnTo>
                  <a:lnTo>
                    <a:pt x="358000" y="49695"/>
                  </a:lnTo>
                  <a:lnTo>
                    <a:pt x="358398" y="48221"/>
                  </a:lnTo>
                  <a:lnTo>
                    <a:pt x="354067" y="48221"/>
                  </a:lnTo>
                  <a:lnTo>
                    <a:pt x="353671" y="48013"/>
                  </a:lnTo>
                  <a:lnTo>
                    <a:pt x="353408" y="47660"/>
                  </a:lnTo>
                  <a:close/>
                </a:path>
                <a:path w="638810" h="74295">
                  <a:moveTo>
                    <a:pt x="352921" y="36485"/>
                  </a:moveTo>
                  <a:lnTo>
                    <a:pt x="344056" y="36485"/>
                  </a:lnTo>
                  <a:lnTo>
                    <a:pt x="344095" y="45148"/>
                  </a:lnTo>
                  <a:lnTo>
                    <a:pt x="343910" y="45676"/>
                  </a:lnTo>
                  <a:lnTo>
                    <a:pt x="343863" y="45810"/>
                  </a:lnTo>
                  <a:lnTo>
                    <a:pt x="343764" y="46090"/>
                  </a:lnTo>
                  <a:lnTo>
                    <a:pt x="343535" y="46602"/>
                  </a:lnTo>
                  <a:lnTo>
                    <a:pt x="339044" y="49871"/>
                  </a:lnTo>
                  <a:lnTo>
                    <a:pt x="343679" y="49871"/>
                  </a:lnTo>
                  <a:lnTo>
                    <a:pt x="343865" y="49695"/>
                  </a:lnTo>
                  <a:lnTo>
                    <a:pt x="345025" y="47660"/>
                  </a:lnTo>
                  <a:lnTo>
                    <a:pt x="353408" y="47660"/>
                  </a:lnTo>
                  <a:lnTo>
                    <a:pt x="353240" y="47434"/>
                  </a:lnTo>
                  <a:lnTo>
                    <a:pt x="353138" y="47297"/>
                  </a:lnTo>
                  <a:lnTo>
                    <a:pt x="353025" y="47044"/>
                  </a:lnTo>
                  <a:lnTo>
                    <a:pt x="352921" y="36485"/>
                  </a:lnTo>
                  <a:close/>
                </a:path>
                <a:path w="638810" h="74295">
                  <a:moveTo>
                    <a:pt x="357242" y="45810"/>
                  </a:moveTo>
                  <a:lnTo>
                    <a:pt x="356516" y="46090"/>
                  </a:lnTo>
                  <a:lnTo>
                    <a:pt x="355514" y="47660"/>
                  </a:lnTo>
                  <a:lnTo>
                    <a:pt x="355266" y="48013"/>
                  </a:lnTo>
                  <a:lnTo>
                    <a:pt x="354994" y="48221"/>
                  </a:lnTo>
                  <a:lnTo>
                    <a:pt x="358398" y="48221"/>
                  </a:lnTo>
                  <a:lnTo>
                    <a:pt x="358454" y="48013"/>
                  </a:lnTo>
                  <a:lnTo>
                    <a:pt x="358553" y="46828"/>
                  </a:lnTo>
                  <a:lnTo>
                    <a:pt x="358405" y="46602"/>
                  </a:lnTo>
                  <a:lnTo>
                    <a:pt x="357242" y="45810"/>
                  </a:lnTo>
                  <a:close/>
                </a:path>
                <a:path w="638810" h="74295">
                  <a:moveTo>
                    <a:pt x="345439" y="19443"/>
                  </a:moveTo>
                  <a:lnTo>
                    <a:pt x="339974" y="19443"/>
                  </a:lnTo>
                  <a:lnTo>
                    <a:pt x="337088" y="19839"/>
                  </a:lnTo>
                  <a:lnTo>
                    <a:pt x="324084" y="30643"/>
                  </a:lnTo>
                  <a:lnTo>
                    <a:pt x="324084" y="32692"/>
                  </a:lnTo>
                  <a:lnTo>
                    <a:pt x="324267" y="33149"/>
                  </a:lnTo>
                  <a:lnTo>
                    <a:pt x="324641" y="33473"/>
                  </a:lnTo>
                  <a:lnTo>
                    <a:pt x="325501" y="33473"/>
                  </a:lnTo>
                  <a:lnTo>
                    <a:pt x="326561" y="33149"/>
                  </a:lnTo>
                  <a:lnTo>
                    <a:pt x="328472" y="32237"/>
                  </a:lnTo>
                  <a:lnTo>
                    <a:pt x="329192" y="31935"/>
                  </a:lnTo>
                  <a:lnTo>
                    <a:pt x="333141" y="27000"/>
                  </a:lnTo>
                  <a:lnTo>
                    <a:pt x="333230" y="26449"/>
                  </a:lnTo>
                  <a:lnTo>
                    <a:pt x="333448" y="25700"/>
                  </a:lnTo>
                  <a:lnTo>
                    <a:pt x="333554" y="25336"/>
                  </a:lnTo>
                  <a:lnTo>
                    <a:pt x="334437" y="23943"/>
                  </a:lnTo>
                  <a:lnTo>
                    <a:pt x="335257" y="23289"/>
                  </a:lnTo>
                  <a:lnTo>
                    <a:pt x="337504" y="22269"/>
                  </a:lnTo>
                  <a:lnTo>
                    <a:pt x="338738" y="22014"/>
                  </a:lnTo>
                  <a:lnTo>
                    <a:pt x="350906" y="22014"/>
                  </a:lnTo>
                  <a:lnTo>
                    <a:pt x="350363" y="21417"/>
                  </a:lnTo>
                  <a:lnTo>
                    <a:pt x="347278" y="19839"/>
                  </a:lnTo>
                  <a:lnTo>
                    <a:pt x="345439" y="19443"/>
                  </a:lnTo>
                  <a:close/>
                </a:path>
                <a:path w="638810" h="74295">
                  <a:moveTo>
                    <a:pt x="377956" y="50432"/>
                  </a:moveTo>
                  <a:lnTo>
                    <a:pt x="364543" y="50432"/>
                  </a:lnTo>
                  <a:lnTo>
                    <a:pt x="362477" y="50782"/>
                  </a:lnTo>
                  <a:lnTo>
                    <a:pt x="361577" y="51116"/>
                  </a:lnTo>
                  <a:lnTo>
                    <a:pt x="361141" y="51318"/>
                  </a:lnTo>
                  <a:lnTo>
                    <a:pt x="361263" y="53568"/>
                  </a:lnTo>
                  <a:lnTo>
                    <a:pt x="390309" y="53568"/>
                  </a:lnTo>
                  <a:lnTo>
                    <a:pt x="362480" y="53258"/>
                  </a:lnTo>
                  <a:lnTo>
                    <a:pt x="379642" y="53258"/>
                  </a:lnTo>
                  <a:lnTo>
                    <a:pt x="379755" y="51116"/>
                  </a:lnTo>
                  <a:lnTo>
                    <a:pt x="380308" y="51116"/>
                  </a:lnTo>
                  <a:lnTo>
                    <a:pt x="377956" y="50432"/>
                  </a:lnTo>
                  <a:close/>
                </a:path>
                <a:path w="638810" h="74295">
                  <a:moveTo>
                    <a:pt x="379642" y="53258"/>
                  </a:moveTo>
                  <a:lnTo>
                    <a:pt x="365307" y="53258"/>
                  </a:lnTo>
                  <a:lnTo>
                    <a:pt x="358719" y="53568"/>
                  </a:lnTo>
                  <a:lnTo>
                    <a:pt x="379554" y="53568"/>
                  </a:lnTo>
                  <a:lnTo>
                    <a:pt x="379642" y="53258"/>
                  </a:lnTo>
                  <a:close/>
                </a:path>
                <a:path w="638810" h="74295">
                  <a:moveTo>
                    <a:pt x="403619" y="51116"/>
                  </a:moveTo>
                  <a:lnTo>
                    <a:pt x="385135" y="51116"/>
                  </a:lnTo>
                  <a:lnTo>
                    <a:pt x="385094" y="53568"/>
                  </a:lnTo>
                  <a:lnTo>
                    <a:pt x="385409" y="53568"/>
                  </a:lnTo>
                  <a:lnTo>
                    <a:pt x="391771" y="53085"/>
                  </a:lnTo>
                  <a:lnTo>
                    <a:pt x="403813" y="53085"/>
                  </a:lnTo>
                  <a:lnTo>
                    <a:pt x="403748" y="51318"/>
                  </a:lnTo>
                  <a:lnTo>
                    <a:pt x="403619" y="51116"/>
                  </a:lnTo>
                  <a:close/>
                </a:path>
                <a:path w="638810" h="74295">
                  <a:moveTo>
                    <a:pt x="403813" y="53085"/>
                  </a:moveTo>
                  <a:lnTo>
                    <a:pt x="397058" y="53085"/>
                  </a:lnTo>
                  <a:lnTo>
                    <a:pt x="403831" y="53568"/>
                  </a:lnTo>
                  <a:lnTo>
                    <a:pt x="403813" y="53085"/>
                  </a:lnTo>
                  <a:close/>
                </a:path>
                <a:path w="638810" h="74295">
                  <a:moveTo>
                    <a:pt x="400650" y="50432"/>
                  </a:moveTo>
                  <a:lnTo>
                    <a:pt x="389425" y="50432"/>
                  </a:lnTo>
                  <a:lnTo>
                    <a:pt x="387769" y="50782"/>
                  </a:lnTo>
                  <a:lnTo>
                    <a:pt x="387425" y="50782"/>
                  </a:lnTo>
                  <a:lnTo>
                    <a:pt x="384881" y="51116"/>
                  </a:lnTo>
                  <a:lnTo>
                    <a:pt x="404393" y="51116"/>
                  </a:lnTo>
                  <a:lnTo>
                    <a:pt x="400650" y="50432"/>
                  </a:lnTo>
                  <a:close/>
                </a:path>
                <a:path w="638810" h="74295">
                  <a:moveTo>
                    <a:pt x="375128" y="17312"/>
                  </a:moveTo>
                  <a:lnTo>
                    <a:pt x="372996" y="17471"/>
                  </a:lnTo>
                  <a:lnTo>
                    <a:pt x="371873" y="18868"/>
                  </a:lnTo>
                  <a:lnTo>
                    <a:pt x="370823" y="19904"/>
                  </a:lnTo>
                  <a:lnTo>
                    <a:pt x="369339" y="20941"/>
                  </a:lnTo>
                  <a:lnTo>
                    <a:pt x="369021" y="21211"/>
                  </a:lnTo>
                  <a:lnTo>
                    <a:pt x="368374" y="21574"/>
                  </a:lnTo>
                  <a:lnTo>
                    <a:pt x="367946" y="21786"/>
                  </a:lnTo>
                  <a:lnTo>
                    <a:pt x="366998" y="22161"/>
                  </a:lnTo>
                  <a:lnTo>
                    <a:pt x="365519" y="22698"/>
                  </a:lnTo>
                  <a:lnTo>
                    <a:pt x="361011" y="23835"/>
                  </a:lnTo>
                  <a:lnTo>
                    <a:pt x="361342" y="23835"/>
                  </a:lnTo>
                  <a:lnTo>
                    <a:pt x="361458" y="25653"/>
                  </a:lnTo>
                  <a:lnTo>
                    <a:pt x="363176" y="26142"/>
                  </a:lnTo>
                  <a:lnTo>
                    <a:pt x="364453" y="26664"/>
                  </a:lnTo>
                  <a:lnTo>
                    <a:pt x="365760" y="27600"/>
                  </a:lnTo>
                  <a:lnTo>
                    <a:pt x="366095" y="28004"/>
                  </a:lnTo>
                  <a:lnTo>
                    <a:pt x="366472" y="29476"/>
                  </a:lnTo>
                  <a:lnTo>
                    <a:pt x="366494" y="49334"/>
                  </a:lnTo>
                  <a:lnTo>
                    <a:pt x="366045" y="49830"/>
                  </a:lnTo>
                  <a:lnTo>
                    <a:pt x="365081" y="50432"/>
                  </a:lnTo>
                  <a:lnTo>
                    <a:pt x="377767" y="50432"/>
                  </a:lnTo>
                  <a:lnTo>
                    <a:pt x="376469" y="49830"/>
                  </a:lnTo>
                  <a:lnTo>
                    <a:pt x="376220" y="49830"/>
                  </a:lnTo>
                  <a:lnTo>
                    <a:pt x="375493" y="48651"/>
                  </a:lnTo>
                  <a:lnTo>
                    <a:pt x="375249" y="46076"/>
                  </a:lnTo>
                  <a:lnTo>
                    <a:pt x="375206" y="28407"/>
                  </a:lnTo>
                  <a:lnTo>
                    <a:pt x="375445" y="28152"/>
                  </a:lnTo>
                  <a:lnTo>
                    <a:pt x="376923" y="26813"/>
                  </a:lnTo>
                  <a:lnTo>
                    <a:pt x="378583" y="25653"/>
                  </a:lnTo>
                  <a:lnTo>
                    <a:pt x="380404" y="24790"/>
                  </a:lnTo>
                  <a:lnTo>
                    <a:pt x="375051" y="24790"/>
                  </a:lnTo>
                  <a:lnTo>
                    <a:pt x="375128" y="17312"/>
                  </a:lnTo>
                  <a:close/>
                </a:path>
                <a:path w="638810" h="74295">
                  <a:moveTo>
                    <a:pt x="398855" y="50003"/>
                  </a:moveTo>
                  <a:lnTo>
                    <a:pt x="390348" y="50003"/>
                  </a:lnTo>
                  <a:lnTo>
                    <a:pt x="389275" y="50432"/>
                  </a:lnTo>
                  <a:lnTo>
                    <a:pt x="400424" y="50432"/>
                  </a:lnTo>
                  <a:lnTo>
                    <a:pt x="398855" y="50003"/>
                  </a:lnTo>
                  <a:close/>
                </a:path>
                <a:path w="638810" h="74295">
                  <a:moveTo>
                    <a:pt x="397693" y="23835"/>
                  </a:moveTo>
                  <a:lnTo>
                    <a:pt x="387036" y="23835"/>
                  </a:lnTo>
                  <a:lnTo>
                    <a:pt x="388444" y="24790"/>
                  </a:lnTo>
                  <a:lnTo>
                    <a:pt x="390089" y="28004"/>
                  </a:lnTo>
                  <a:lnTo>
                    <a:pt x="390189" y="28407"/>
                  </a:lnTo>
                  <a:lnTo>
                    <a:pt x="390294" y="29476"/>
                  </a:lnTo>
                  <a:lnTo>
                    <a:pt x="390421" y="49334"/>
                  </a:lnTo>
                  <a:lnTo>
                    <a:pt x="390187" y="49830"/>
                  </a:lnTo>
                  <a:lnTo>
                    <a:pt x="390121" y="50003"/>
                  </a:lnTo>
                  <a:lnTo>
                    <a:pt x="399335" y="50003"/>
                  </a:lnTo>
                  <a:lnTo>
                    <a:pt x="399243" y="49830"/>
                  </a:lnTo>
                  <a:lnTo>
                    <a:pt x="399113" y="49830"/>
                  </a:lnTo>
                  <a:lnTo>
                    <a:pt x="398988" y="28407"/>
                  </a:lnTo>
                  <a:lnTo>
                    <a:pt x="398873" y="27108"/>
                  </a:lnTo>
                  <a:lnTo>
                    <a:pt x="397798" y="24127"/>
                  </a:lnTo>
                  <a:lnTo>
                    <a:pt x="397693" y="23835"/>
                  </a:lnTo>
                  <a:close/>
                </a:path>
                <a:path w="638810" h="74295">
                  <a:moveTo>
                    <a:pt x="390427" y="19282"/>
                  </a:moveTo>
                  <a:lnTo>
                    <a:pt x="385769" y="19282"/>
                  </a:lnTo>
                  <a:lnTo>
                    <a:pt x="382931" y="19904"/>
                  </a:lnTo>
                  <a:lnTo>
                    <a:pt x="383201" y="19904"/>
                  </a:lnTo>
                  <a:lnTo>
                    <a:pt x="380044" y="21211"/>
                  </a:lnTo>
                  <a:lnTo>
                    <a:pt x="379215" y="21574"/>
                  </a:lnTo>
                  <a:lnTo>
                    <a:pt x="377273" y="22859"/>
                  </a:lnTo>
                  <a:lnTo>
                    <a:pt x="375051" y="24790"/>
                  </a:lnTo>
                  <a:lnTo>
                    <a:pt x="380404" y="24790"/>
                  </a:lnTo>
                  <a:lnTo>
                    <a:pt x="381801" y="24127"/>
                  </a:lnTo>
                  <a:lnTo>
                    <a:pt x="382977" y="23835"/>
                  </a:lnTo>
                  <a:lnTo>
                    <a:pt x="397693" y="23835"/>
                  </a:lnTo>
                  <a:lnTo>
                    <a:pt x="396443" y="22396"/>
                  </a:lnTo>
                  <a:lnTo>
                    <a:pt x="392642" y="19904"/>
                  </a:lnTo>
                  <a:lnTo>
                    <a:pt x="390427" y="19282"/>
                  </a:lnTo>
                  <a:close/>
                </a:path>
                <a:path w="638810" h="74295">
                  <a:moveTo>
                    <a:pt x="449579" y="50032"/>
                  </a:moveTo>
                  <a:lnTo>
                    <a:pt x="435500" y="50032"/>
                  </a:lnTo>
                  <a:lnTo>
                    <a:pt x="435580" y="54532"/>
                  </a:lnTo>
                  <a:lnTo>
                    <a:pt x="436881" y="54532"/>
                  </a:lnTo>
                  <a:lnTo>
                    <a:pt x="437403" y="54316"/>
                  </a:lnTo>
                  <a:lnTo>
                    <a:pt x="438153" y="53888"/>
                  </a:lnTo>
                  <a:lnTo>
                    <a:pt x="439663" y="53085"/>
                  </a:lnTo>
                  <a:lnTo>
                    <a:pt x="442322" y="52416"/>
                  </a:lnTo>
                  <a:lnTo>
                    <a:pt x="445990" y="51959"/>
                  </a:lnTo>
                  <a:lnTo>
                    <a:pt x="446439" y="51959"/>
                  </a:lnTo>
                  <a:lnTo>
                    <a:pt x="448352" y="51624"/>
                  </a:lnTo>
                  <a:lnTo>
                    <a:pt x="449449" y="51357"/>
                  </a:lnTo>
                  <a:lnTo>
                    <a:pt x="449640" y="50874"/>
                  </a:lnTo>
                  <a:lnTo>
                    <a:pt x="449579" y="50032"/>
                  </a:lnTo>
                  <a:close/>
                </a:path>
                <a:path w="638810" h="74295">
                  <a:moveTo>
                    <a:pt x="429699" y="19641"/>
                  </a:moveTo>
                  <a:lnTo>
                    <a:pt x="424527" y="19641"/>
                  </a:lnTo>
                  <a:lnTo>
                    <a:pt x="422302" y="19857"/>
                  </a:lnTo>
                  <a:lnTo>
                    <a:pt x="408085" y="30993"/>
                  </a:lnTo>
                  <a:lnTo>
                    <a:pt x="408085" y="39538"/>
                  </a:lnTo>
                  <a:lnTo>
                    <a:pt x="420667" y="53729"/>
                  </a:lnTo>
                  <a:lnTo>
                    <a:pt x="425949" y="53729"/>
                  </a:lnTo>
                  <a:lnTo>
                    <a:pt x="427637" y="53521"/>
                  </a:lnTo>
                  <a:lnTo>
                    <a:pt x="430590" y="52689"/>
                  </a:lnTo>
                  <a:lnTo>
                    <a:pt x="432195" y="51959"/>
                  </a:lnTo>
                  <a:lnTo>
                    <a:pt x="434603" y="50525"/>
                  </a:lnTo>
                  <a:lnTo>
                    <a:pt x="435500" y="50032"/>
                  </a:lnTo>
                  <a:lnTo>
                    <a:pt x="449579" y="50032"/>
                  </a:lnTo>
                  <a:lnTo>
                    <a:pt x="449532" y="49389"/>
                  </a:lnTo>
                  <a:lnTo>
                    <a:pt x="429995" y="49389"/>
                  </a:lnTo>
                  <a:lnTo>
                    <a:pt x="425307" y="48837"/>
                  </a:lnTo>
                  <a:lnTo>
                    <a:pt x="425044" y="48837"/>
                  </a:lnTo>
                  <a:lnTo>
                    <a:pt x="422561" y="47466"/>
                  </a:lnTo>
                  <a:lnTo>
                    <a:pt x="418860" y="42829"/>
                  </a:lnTo>
                  <a:lnTo>
                    <a:pt x="417954" y="39538"/>
                  </a:lnTo>
                  <a:lnTo>
                    <a:pt x="417939" y="33296"/>
                  </a:lnTo>
                  <a:lnTo>
                    <a:pt x="418215" y="31756"/>
                  </a:lnTo>
                  <a:lnTo>
                    <a:pt x="426002" y="22738"/>
                  </a:lnTo>
                  <a:lnTo>
                    <a:pt x="435282" y="22738"/>
                  </a:lnTo>
                  <a:lnTo>
                    <a:pt x="432497" y="20650"/>
                  </a:lnTo>
                  <a:lnTo>
                    <a:pt x="429699" y="19641"/>
                  </a:lnTo>
                  <a:close/>
                </a:path>
                <a:path w="638810" h="74295">
                  <a:moveTo>
                    <a:pt x="443051" y="48837"/>
                  </a:moveTo>
                  <a:lnTo>
                    <a:pt x="432246" y="48837"/>
                  </a:lnTo>
                  <a:lnTo>
                    <a:pt x="429452" y="49389"/>
                  </a:lnTo>
                  <a:lnTo>
                    <a:pt x="450804" y="49389"/>
                  </a:lnTo>
                  <a:lnTo>
                    <a:pt x="443051" y="48837"/>
                  </a:lnTo>
                  <a:close/>
                </a:path>
                <a:path w="638810" h="74295">
                  <a:moveTo>
                    <a:pt x="443945" y="0"/>
                  </a:moveTo>
                  <a:lnTo>
                    <a:pt x="442613" y="0"/>
                  </a:lnTo>
                  <a:lnTo>
                    <a:pt x="437836" y="1116"/>
                  </a:lnTo>
                  <a:lnTo>
                    <a:pt x="436467" y="1393"/>
                  </a:lnTo>
                  <a:lnTo>
                    <a:pt x="434138" y="1932"/>
                  </a:lnTo>
                  <a:lnTo>
                    <a:pt x="431931" y="2319"/>
                  </a:lnTo>
                  <a:lnTo>
                    <a:pt x="430305" y="2319"/>
                  </a:lnTo>
                  <a:lnTo>
                    <a:pt x="429793" y="2480"/>
                  </a:lnTo>
                  <a:lnTo>
                    <a:pt x="429793" y="4410"/>
                  </a:lnTo>
                  <a:lnTo>
                    <a:pt x="430413" y="4705"/>
                  </a:lnTo>
                  <a:lnTo>
                    <a:pt x="431728" y="4986"/>
                  </a:lnTo>
                  <a:lnTo>
                    <a:pt x="433228" y="4986"/>
                  </a:lnTo>
                  <a:lnTo>
                    <a:pt x="433930" y="5374"/>
                  </a:lnTo>
                  <a:lnTo>
                    <a:pt x="435035" y="7301"/>
                  </a:lnTo>
                  <a:lnTo>
                    <a:pt x="435384" y="10170"/>
                  </a:lnTo>
                  <a:lnTo>
                    <a:pt x="435384" y="14698"/>
                  </a:lnTo>
                  <a:lnTo>
                    <a:pt x="435219" y="19000"/>
                  </a:lnTo>
                  <a:lnTo>
                    <a:pt x="435175" y="22738"/>
                  </a:lnTo>
                  <a:lnTo>
                    <a:pt x="429246" y="22738"/>
                  </a:lnTo>
                  <a:lnTo>
                    <a:pt x="431002" y="23367"/>
                  </a:lnTo>
                  <a:lnTo>
                    <a:pt x="433890" y="25887"/>
                  </a:lnTo>
                  <a:lnTo>
                    <a:pt x="434785" y="27749"/>
                  </a:lnTo>
                  <a:lnTo>
                    <a:pt x="435235" y="30993"/>
                  </a:lnTo>
                  <a:lnTo>
                    <a:pt x="435341" y="31756"/>
                  </a:lnTo>
                  <a:lnTo>
                    <a:pt x="435423" y="47016"/>
                  </a:lnTo>
                  <a:lnTo>
                    <a:pt x="434297" y="47739"/>
                  </a:lnTo>
                  <a:lnTo>
                    <a:pt x="433228" y="48290"/>
                  </a:lnTo>
                  <a:lnTo>
                    <a:pt x="431763" y="48837"/>
                  </a:lnTo>
                  <a:lnTo>
                    <a:pt x="444906" y="48837"/>
                  </a:lnTo>
                  <a:lnTo>
                    <a:pt x="444424" y="48543"/>
                  </a:lnTo>
                  <a:lnTo>
                    <a:pt x="444334" y="41281"/>
                  </a:lnTo>
                  <a:lnTo>
                    <a:pt x="444222" y="38441"/>
                  </a:lnTo>
                  <a:lnTo>
                    <a:pt x="444100" y="551"/>
                  </a:lnTo>
                  <a:lnTo>
                    <a:pt x="443945" y="0"/>
                  </a:lnTo>
                  <a:close/>
                </a:path>
                <a:path w="638810" h="74295">
                  <a:moveTo>
                    <a:pt x="522227" y="38455"/>
                  </a:moveTo>
                  <a:lnTo>
                    <a:pt x="518713" y="38455"/>
                  </a:lnTo>
                  <a:lnTo>
                    <a:pt x="518044" y="40464"/>
                  </a:lnTo>
                  <a:lnTo>
                    <a:pt x="517395" y="42019"/>
                  </a:lnTo>
                  <a:lnTo>
                    <a:pt x="516244" y="43895"/>
                  </a:lnTo>
                  <a:lnTo>
                    <a:pt x="515360" y="44888"/>
                  </a:lnTo>
                  <a:lnTo>
                    <a:pt x="514588" y="45568"/>
                  </a:lnTo>
                  <a:lnTo>
                    <a:pt x="514022" y="46318"/>
                  </a:lnTo>
                  <a:lnTo>
                    <a:pt x="512820" y="47070"/>
                  </a:lnTo>
                  <a:lnTo>
                    <a:pt x="509366" y="48463"/>
                  </a:lnTo>
                  <a:lnTo>
                    <a:pt x="510893" y="48463"/>
                  </a:lnTo>
                  <a:lnTo>
                    <a:pt x="505116" y="49306"/>
                  </a:lnTo>
                  <a:lnTo>
                    <a:pt x="475691" y="49306"/>
                  </a:lnTo>
                  <a:lnTo>
                    <a:pt x="474026" y="49557"/>
                  </a:lnTo>
                  <a:lnTo>
                    <a:pt x="472853" y="49791"/>
                  </a:lnTo>
                  <a:lnTo>
                    <a:pt x="472021" y="50032"/>
                  </a:lnTo>
                  <a:lnTo>
                    <a:pt x="471830" y="50540"/>
                  </a:lnTo>
                  <a:lnTo>
                    <a:pt x="471824" y="53341"/>
                  </a:lnTo>
                  <a:lnTo>
                    <a:pt x="472502" y="53341"/>
                  </a:lnTo>
                  <a:lnTo>
                    <a:pt x="477797" y="52927"/>
                  </a:lnTo>
                  <a:lnTo>
                    <a:pt x="479264" y="52927"/>
                  </a:lnTo>
                  <a:lnTo>
                    <a:pt x="487594" y="52682"/>
                  </a:lnTo>
                  <a:lnTo>
                    <a:pt x="521147" y="52682"/>
                  </a:lnTo>
                  <a:lnTo>
                    <a:pt x="521312" y="51642"/>
                  </a:lnTo>
                  <a:lnTo>
                    <a:pt x="521422" y="50540"/>
                  </a:lnTo>
                  <a:lnTo>
                    <a:pt x="521545" y="49306"/>
                  </a:lnTo>
                  <a:lnTo>
                    <a:pt x="521629" y="48463"/>
                  </a:lnTo>
                  <a:lnTo>
                    <a:pt x="521721" y="47538"/>
                  </a:lnTo>
                  <a:lnTo>
                    <a:pt x="521843" y="46318"/>
                  </a:lnTo>
                  <a:lnTo>
                    <a:pt x="521917" y="45568"/>
                  </a:lnTo>
                  <a:lnTo>
                    <a:pt x="521985" y="44888"/>
                  </a:lnTo>
                  <a:lnTo>
                    <a:pt x="522190" y="42019"/>
                  </a:lnTo>
                  <a:lnTo>
                    <a:pt x="522227" y="38455"/>
                  </a:lnTo>
                  <a:close/>
                </a:path>
                <a:path w="638810" h="74295">
                  <a:moveTo>
                    <a:pt x="521147" y="52682"/>
                  </a:moveTo>
                  <a:lnTo>
                    <a:pt x="499154" y="52682"/>
                  </a:lnTo>
                  <a:lnTo>
                    <a:pt x="505931" y="52927"/>
                  </a:lnTo>
                  <a:lnTo>
                    <a:pt x="508703" y="52927"/>
                  </a:lnTo>
                  <a:lnTo>
                    <a:pt x="514358" y="53341"/>
                  </a:lnTo>
                  <a:lnTo>
                    <a:pt x="520898" y="53341"/>
                  </a:lnTo>
                  <a:lnTo>
                    <a:pt x="521078" y="52927"/>
                  </a:lnTo>
                  <a:lnTo>
                    <a:pt x="521147" y="52682"/>
                  </a:lnTo>
                  <a:close/>
                </a:path>
                <a:path w="638810" h="74295">
                  <a:moveTo>
                    <a:pt x="491374" y="48463"/>
                  </a:moveTo>
                  <a:lnTo>
                    <a:pt x="481233" y="48463"/>
                  </a:lnTo>
                  <a:lnTo>
                    <a:pt x="477872" y="49306"/>
                  </a:lnTo>
                  <a:lnTo>
                    <a:pt x="492293" y="49306"/>
                  </a:lnTo>
                  <a:lnTo>
                    <a:pt x="491374" y="48463"/>
                  </a:lnTo>
                  <a:close/>
                </a:path>
                <a:path w="638810" h="74295">
                  <a:moveTo>
                    <a:pt x="499961" y="1275"/>
                  </a:moveTo>
                  <a:lnTo>
                    <a:pt x="472664" y="1275"/>
                  </a:lnTo>
                  <a:lnTo>
                    <a:pt x="472703" y="3845"/>
                  </a:lnTo>
                  <a:lnTo>
                    <a:pt x="472840" y="3845"/>
                  </a:lnTo>
                  <a:lnTo>
                    <a:pt x="473076" y="4050"/>
                  </a:lnTo>
                  <a:lnTo>
                    <a:pt x="473831" y="4356"/>
                  </a:lnTo>
                  <a:lnTo>
                    <a:pt x="475207" y="4676"/>
                  </a:lnTo>
                  <a:lnTo>
                    <a:pt x="475812" y="4867"/>
                  </a:lnTo>
                  <a:lnTo>
                    <a:pt x="478273" y="5817"/>
                  </a:lnTo>
                  <a:lnTo>
                    <a:pt x="479379" y="6167"/>
                  </a:lnTo>
                  <a:lnTo>
                    <a:pt x="480146" y="6520"/>
                  </a:lnTo>
                  <a:lnTo>
                    <a:pt x="480496" y="7085"/>
                  </a:lnTo>
                  <a:lnTo>
                    <a:pt x="480571" y="7744"/>
                  </a:lnTo>
                  <a:lnTo>
                    <a:pt x="480672" y="8629"/>
                  </a:lnTo>
                  <a:lnTo>
                    <a:pt x="480866" y="11445"/>
                  </a:lnTo>
                  <a:lnTo>
                    <a:pt x="480823" y="16066"/>
                  </a:lnTo>
                  <a:lnTo>
                    <a:pt x="480681" y="24080"/>
                  </a:lnTo>
                  <a:lnTo>
                    <a:pt x="480613" y="38455"/>
                  </a:lnTo>
                  <a:lnTo>
                    <a:pt x="480518" y="40464"/>
                  </a:lnTo>
                  <a:lnTo>
                    <a:pt x="480460" y="47819"/>
                  </a:lnTo>
                  <a:lnTo>
                    <a:pt x="480301" y="48463"/>
                  </a:lnTo>
                  <a:lnTo>
                    <a:pt x="491678" y="48463"/>
                  </a:lnTo>
                  <a:lnTo>
                    <a:pt x="491772" y="36485"/>
                  </a:lnTo>
                  <a:lnTo>
                    <a:pt x="491839" y="28487"/>
                  </a:lnTo>
                  <a:lnTo>
                    <a:pt x="491955" y="24080"/>
                  </a:lnTo>
                  <a:lnTo>
                    <a:pt x="492034" y="7744"/>
                  </a:lnTo>
                  <a:lnTo>
                    <a:pt x="492133" y="6520"/>
                  </a:lnTo>
                  <a:lnTo>
                    <a:pt x="492210" y="6325"/>
                  </a:lnTo>
                  <a:lnTo>
                    <a:pt x="492301" y="6167"/>
                  </a:lnTo>
                  <a:lnTo>
                    <a:pt x="493006" y="5817"/>
                  </a:lnTo>
                  <a:lnTo>
                    <a:pt x="497882" y="4676"/>
                  </a:lnTo>
                  <a:lnTo>
                    <a:pt x="498435" y="4676"/>
                  </a:lnTo>
                  <a:lnTo>
                    <a:pt x="499590" y="4356"/>
                  </a:lnTo>
                  <a:lnTo>
                    <a:pt x="500047" y="3845"/>
                  </a:lnTo>
                  <a:lnTo>
                    <a:pt x="500090" y="1451"/>
                  </a:lnTo>
                  <a:lnTo>
                    <a:pt x="499961" y="1275"/>
                  </a:lnTo>
                  <a:close/>
                </a:path>
                <a:path w="638810" h="74295">
                  <a:moveTo>
                    <a:pt x="557036" y="417"/>
                  </a:moveTo>
                  <a:lnTo>
                    <a:pt x="550951" y="417"/>
                  </a:lnTo>
                  <a:lnTo>
                    <a:pt x="547376" y="1047"/>
                  </a:lnTo>
                  <a:lnTo>
                    <a:pt x="526241" y="23986"/>
                  </a:lnTo>
                  <a:lnTo>
                    <a:pt x="526317" y="31864"/>
                  </a:lnTo>
                  <a:lnTo>
                    <a:pt x="526423" y="32465"/>
                  </a:lnTo>
                  <a:lnTo>
                    <a:pt x="526515" y="32990"/>
                  </a:lnTo>
                  <a:lnTo>
                    <a:pt x="526639" y="33693"/>
                  </a:lnTo>
                  <a:lnTo>
                    <a:pt x="551207" y="54331"/>
                  </a:lnTo>
                  <a:lnTo>
                    <a:pt x="559991" y="54331"/>
                  </a:lnTo>
                  <a:lnTo>
                    <a:pt x="564530" y="53856"/>
                  </a:lnTo>
                  <a:lnTo>
                    <a:pt x="571959" y="52042"/>
                  </a:lnTo>
                  <a:lnTo>
                    <a:pt x="574653" y="51102"/>
                  </a:lnTo>
                  <a:lnTo>
                    <a:pt x="575118" y="50634"/>
                  </a:lnTo>
                  <a:lnTo>
                    <a:pt x="552600" y="50634"/>
                  </a:lnTo>
                  <a:lnTo>
                    <a:pt x="549782" y="49734"/>
                  </a:lnTo>
                  <a:lnTo>
                    <a:pt x="549606" y="49734"/>
                  </a:lnTo>
                  <a:lnTo>
                    <a:pt x="544172" y="45645"/>
                  </a:lnTo>
                  <a:lnTo>
                    <a:pt x="542178" y="42890"/>
                  </a:lnTo>
                  <a:lnTo>
                    <a:pt x="539525" y="35871"/>
                  </a:lnTo>
                  <a:lnTo>
                    <a:pt x="539358" y="34956"/>
                  </a:lnTo>
                  <a:lnTo>
                    <a:pt x="539247" y="34354"/>
                  </a:lnTo>
                  <a:lnTo>
                    <a:pt x="539126" y="33693"/>
                  </a:lnTo>
                  <a:lnTo>
                    <a:pt x="539049" y="33271"/>
                  </a:lnTo>
                  <a:lnTo>
                    <a:pt x="538997" y="32990"/>
                  </a:lnTo>
                  <a:lnTo>
                    <a:pt x="538901" y="32465"/>
                  </a:lnTo>
                  <a:lnTo>
                    <a:pt x="538862" y="20595"/>
                  </a:lnTo>
                  <a:lnTo>
                    <a:pt x="540565" y="14620"/>
                  </a:lnTo>
                  <a:lnTo>
                    <a:pt x="547373" y="6581"/>
                  </a:lnTo>
                  <a:lnTo>
                    <a:pt x="551080" y="4691"/>
                  </a:lnTo>
                  <a:lnTo>
                    <a:pt x="574477" y="4691"/>
                  </a:lnTo>
                  <a:lnTo>
                    <a:pt x="572605" y="3567"/>
                  </a:lnTo>
                  <a:lnTo>
                    <a:pt x="570240" y="2592"/>
                  </a:lnTo>
                  <a:lnTo>
                    <a:pt x="564873" y="1047"/>
                  </a:lnTo>
                  <a:lnTo>
                    <a:pt x="565237" y="1047"/>
                  </a:lnTo>
                  <a:lnTo>
                    <a:pt x="561506" y="551"/>
                  </a:lnTo>
                  <a:lnTo>
                    <a:pt x="558241" y="551"/>
                  </a:lnTo>
                  <a:lnTo>
                    <a:pt x="557036" y="417"/>
                  </a:lnTo>
                  <a:close/>
                </a:path>
                <a:path w="638810" h="74295">
                  <a:moveTo>
                    <a:pt x="580989" y="29088"/>
                  </a:moveTo>
                  <a:lnTo>
                    <a:pt x="558176" y="29088"/>
                  </a:lnTo>
                  <a:lnTo>
                    <a:pt x="558008" y="29678"/>
                  </a:lnTo>
                  <a:lnTo>
                    <a:pt x="557999" y="31607"/>
                  </a:lnTo>
                  <a:lnTo>
                    <a:pt x="558184" y="31607"/>
                  </a:lnTo>
                  <a:lnTo>
                    <a:pt x="558733" y="31864"/>
                  </a:lnTo>
                  <a:lnTo>
                    <a:pt x="558862" y="31864"/>
                  </a:lnTo>
                  <a:lnTo>
                    <a:pt x="563023" y="32990"/>
                  </a:lnTo>
                  <a:lnTo>
                    <a:pt x="563977" y="33271"/>
                  </a:lnTo>
                  <a:lnTo>
                    <a:pt x="564209" y="33271"/>
                  </a:lnTo>
                  <a:lnTo>
                    <a:pt x="564822" y="33693"/>
                  </a:lnTo>
                  <a:lnTo>
                    <a:pt x="565007" y="33952"/>
                  </a:lnTo>
                  <a:lnTo>
                    <a:pt x="565129" y="34221"/>
                  </a:lnTo>
                  <a:lnTo>
                    <a:pt x="565140" y="45645"/>
                  </a:lnTo>
                  <a:lnTo>
                    <a:pt x="564928" y="47109"/>
                  </a:lnTo>
                  <a:lnTo>
                    <a:pt x="564858" y="47591"/>
                  </a:lnTo>
                  <a:lnTo>
                    <a:pt x="564577" y="48237"/>
                  </a:lnTo>
                  <a:lnTo>
                    <a:pt x="563343" y="49496"/>
                  </a:lnTo>
                  <a:lnTo>
                    <a:pt x="563172" y="49496"/>
                  </a:lnTo>
                  <a:lnTo>
                    <a:pt x="562727" y="49734"/>
                  </a:lnTo>
                  <a:lnTo>
                    <a:pt x="559782" y="50407"/>
                  </a:lnTo>
                  <a:lnTo>
                    <a:pt x="557931" y="50634"/>
                  </a:lnTo>
                  <a:lnTo>
                    <a:pt x="575118" y="50634"/>
                  </a:lnTo>
                  <a:lnTo>
                    <a:pt x="575673" y="50111"/>
                  </a:lnTo>
                  <a:lnTo>
                    <a:pt x="575754" y="49734"/>
                  </a:lnTo>
                  <a:lnTo>
                    <a:pt x="575856" y="47109"/>
                  </a:lnTo>
                  <a:lnTo>
                    <a:pt x="575961" y="45180"/>
                  </a:lnTo>
                  <a:lnTo>
                    <a:pt x="576547" y="33693"/>
                  </a:lnTo>
                  <a:lnTo>
                    <a:pt x="576344" y="33693"/>
                  </a:lnTo>
                  <a:lnTo>
                    <a:pt x="577318" y="33271"/>
                  </a:lnTo>
                  <a:lnTo>
                    <a:pt x="579514" y="32465"/>
                  </a:lnTo>
                  <a:lnTo>
                    <a:pt x="580008" y="32252"/>
                  </a:lnTo>
                  <a:lnTo>
                    <a:pt x="580748" y="31864"/>
                  </a:lnTo>
                  <a:lnTo>
                    <a:pt x="580878" y="31607"/>
                  </a:lnTo>
                  <a:lnTo>
                    <a:pt x="580989" y="29088"/>
                  </a:lnTo>
                  <a:close/>
                </a:path>
                <a:path w="638810" h="74295">
                  <a:moveTo>
                    <a:pt x="574477" y="4691"/>
                  </a:moveTo>
                  <a:lnTo>
                    <a:pt x="558750" y="4691"/>
                  </a:lnTo>
                  <a:lnTo>
                    <a:pt x="560182" y="4960"/>
                  </a:lnTo>
                  <a:lnTo>
                    <a:pt x="564419" y="6779"/>
                  </a:lnTo>
                  <a:lnTo>
                    <a:pt x="566410" y="8053"/>
                  </a:lnTo>
                  <a:lnTo>
                    <a:pt x="568827" y="10393"/>
                  </a:lnTo>
                  <a:lnTo>
                    <a:pt x="570230" y="12326"/>
                  </a:lnTo>
                  <a:lnTo>
                    <a:pt x="572263" y="15462"/>
                  </a:lnTo>
                  <a:lnTo>
                    <a:pt x="573646" y="15782"/>
                  </a:lnTo>
                  <a:lnTo>
                    <a:pt x="575201" y="15782"/>
                  </a:lnTo>
                  <a:lnTo>
                    <a:pt x="575234" y="10393"/>
                  </a:lnTo>
                  <a:lnTo>
                    <a:pt x="574988" y="8053"/>
                  </a:lnTo>
                  <a:lnTo>
                    <a:pt x="574877" y="7002"/>
                  </a:lnTo>
                  <a:lnTo>
                    <a:pt x="574819" y="6581"/>
                  </a:lnTo>
                  <a:lnTo>
                    <a:pt x="574697" y="5702"/>
                  </a:lnTo>
                  <a:lnTo>
                    <a:pt x="574665" y="5468"/>
                  </a:lnTo>
                  <a:lnTo>
                    <a:pt x="574542" y="4960"/>
                  </a:lnTo>
                  <a:lnTo>
                    <a:pt x="574477" y="4691"/>
                  </a:lnTo>
                  <a:close/>
                </a:path>
                <a:path w="638810" h="74295">
                  <a:moveTo>
                    <a:pt x="601405" y="50594"/>
                  </a:moveTo>
                  <a:lnTo>
                    <a:pt x="581515" y="50594"/>
                  </a:lnTo>
                  <a:lnTo>
                    <a:pt x="581429" y="53327"/>
                  </a:lnTo>
                  <a:lnTo>
                    <a:pt x="583952" y="53327"/>
                  </a:lnTo>
                  <a:lnTo>
                    <a:pt x="587506" y="53021"/>
                  </a:lnTo>
                  <a:lnTo>
                    <a:pt x="586706" y="53021"/>
                  </a:lnTo>
                  <a:lnTo>
                    <a:pt x="589468" y="52564"/>
                  </a:lnTo>
                  <a:lnTo>
                    <a:pt x="601378" y="52564"/>
                  </a:lnTo>
                  <a:lnTo>
                    <a:pt x="601405" y="50594"/>
                  </a:lnTo>
                  <a:close/>
                </a:path>
                <a:path w="638810" h="74295">
                  <a:moveTo>
                    <a:pt x="601378" y="52564"/>
                  </a:moveTo>
                  <a:lnTo>
                    <a:pt x="589468" y="52564"/>
                  </a:lnTo>
                  <a:lnTo>
                    <a:pt x="595739" y="53021"/>
                  </a:lnTo>
                  <a:lnTo>
                    <a:pt x="601114" y="53327"/>
                  </a:lnTo>
                  <a:lnTo>
                    <a:pt x="601368" y="53327"/>
                  </a:lnTo>
                  <a:lnTo>
                    <a:pt x="601378" y="52564"/>
                  </a:lnTo>
                  <a:close/>
                </a:path>
                <a:path w="638810" h="74295">
                  <a:moveTo>
                    <a:pt x="626024" y="34999"/>
                  </a:moveTo>
                  <a:lnTo>
                    <a:pt x="614067" y="34999"/>
                  </a:lnTo>
                  <a:lnTo>
                    <a:pt x="618754" y="46577"/>
                  </a:lnTo>
                  <a:lnTo>
                    <a:pt x="618851" y="46814"/>
                  </a:lnTo>
                  <a:lnTo>
                    <a:pt x="618892" y="48582"/>
                  </a:lnTo>
                  <a:lnTo>
                    <a:pt x="618437" y="49014"/>
                  </a:lnTo>
                  <a:lnTo>
                    <a:pt x="617149" y="49414"/>
                  </a:lnTo>
                  <a:lnTo>
                    <a:pt x="616076" y="49683"/>
                  </a:lnTo>
                  <a:lnTo>
                    <a:pt x="611859" y="50594"/>
                  </a:lnTo>
                  <a:lnTo>
                    <a:pt x="611736" y="53327"/>
                  </a:lnTo>
                  <a:lnTo>
                    <a:pt x="611367" y="53327"/>
                  </a:lnTo>
                  <a:lnTo>
                    <a:pt x="620278" y="52858"/>
                  </a:lnTo>
                  <a:lnTo>
                    <a:pt x="638098" y="52858"/>
                  </a:lnTo>
                  <a:lnTo>
                    <a:pt x="638079" y="51357"/>
                  </a:lnTo>
                  <a:lnTo>
                    <a:pt x="637964" y="50594"/>
                  </a:lnTo>
                  <a:lnTo>
                    <a:pt x="638266" y="50594"/>
                  </a:lnTo>
                  <a:lnTo>
                    <a:pt x="636685" y="49993"/>
                  </a:lnTo>
                  <a:lnTo>
                    <a:pt x="635512" y="49683"/>
                  </a:lnTo>
                  <a:lnTo>
                    <a:pt x="633345" y="49414"/>
                  </a:lnTo>
                  <a:lnTo>
                    <a:pt x="632168" y="49014"/>
                  </a:lnTo>
                  <a:lnTo>
                    <a:pt x="632402" y="49014"/>
                  </a:lnTo>
                  <a:lnTo>
                    <a:pt x="632082" y="48743"/>
                  </a:lnTo>
                  <a:lnTo>
                    <a:pt x="631845" y="48582"/>
                  </a:lnTo>
                  <a:lnTo>
                    <a:pt x="631466" y="47995"/>
                  </a:lnTo>
                  <a:lnTo>
                    <a:pt x="629882" y="44712"/>
                  </a:lnTo>
                  <a:lnTo>
                    <a:pt x="629144" y="42998"/>
                  </a:lnTo>
                  <a:lnTo>
                    <a:pt x="628665" y="41630"/>
                  </a:lnTo>
                  <a:lnTo>
                    <a:pt x="627828" y="39395"/>
                  </a:lnTo>
                  <a:lnTo>
                    <a:pt x="626988" y="37223"/>
                  </a:lnTo>
                  <a:lnTo>
                    <a:pt x="626024" y="34999"/>
                  </a:lnTo>
                  <a:close/>
                </a:path>
                <a:path w="638810" h="74295">
                  <a:moveTo>
                    <a:pt x="638098" y="52858"/>
                  </a:moveTo>
                  <a:lnTo>
                    <a:pt x="629172" y="52858"/>
                  </a:lnTo>
                  <a:lnTo>
                    <a:pt x="635134" y="53327"/>
                  </a:lnTo>
                  <a:lnTo>
                    <a:pt x="638104" y="53327"/>
                  </a:lnTo>
                  <a:lnTo>
                    <a:pt x="638098" y="52858"/>
                  </a:lnTo>
                  <a:close/>
                </a:path>
                <a:path w="638810" h="74295">
                  <a:moveTo>
                    <a:pt x="599256" y="49993"/>
                  </a:moveTo>
                  <a:lnTo>
                    <a:pt x="583971" y="49993"/>
                  </a:lnTo>
                  <a:lnTo>
                    <a:pt x="581303" y="50594"/>
                  </a:lnTo>
                  <a:lnTo>
                    <a:pt x="603296" y="50594"/>
                  </a:lnTo>
                  <a:lnTo>
                    <a:pt x="599256" y="49993"/>
                  </a:lnTo>
                  <a:close/>
                </a:path>
                <a:path w="638810" h="74295">
                  <a:moveTo>
                    <a:pt x="597049" y="49683"/>
                  </a:moveTo>
                  <a:lnTo>
                    <a:pt x="585776" y="49683"/>
                  </a:lnTo>
                  <a:lnTo>
                    <a:pt x="584157" y="49993"/>
                  </a:lnTo>
                  <a:lnTo>
                    <a:pt x="599536" y="49993"/>
                  </a:lnTo>
                  <a:lnTo>
                    <a:pt x="597049" y="49683"/>
                  </a:lnTo>
                  <a:close/>
                </a:path>
                <a:path w="638810" h="74295">
                  <a:moveTo>
                    <a:pt x="596024" y="49414"/>
                  </a:moveTo>
                  <a:lnTo>
                    <a:pt x="586874" y="49414"/>
                  </a:lnTo>
                  <a:lnTo>
                    <a:pt x="585943" y="49683"/>
                  </a:lnTo>
                  <a:lnTo>
                    <a:pt x="596911" y="49683"/>
                  </a:lnTo>
                  <a:lnTo>
                    <a:pt x="596024" y="49414"/>
                  </a:lnTo>
                  <a:close/>
                </a:path>
                <a:path w="638810" h="74295">
                  <a:moveTo>
                    <a:pt x="611579" y="349"/>
                  </a:moveTo>
                  <a:lnTo>
                    <a:pt x="607219" y="349"/>
                  </a:lnTo>
                  <a:lnTo>
                    <a:pt x="589590" y="46577"/>
                  </a:lnTo>
                  <a:lnTo>
                    <a:pt x="588814" y="47995"/>
                  </a:lnTo>
                  <a:lnTo>
                    <a:pt x="588402" y="48582"/>
                  </a:lnTo>
                  <a:lnTo>
                    <a:pt x="587267" y="49414"/>
                  </a:lnTo>
                  <a:lnTo>
                    <a:pt x="595778" y="49414"/>
                  </a:lnTo>
                  <a:lnTo>
                    <a:pt x="594756" y="48582"/>
                  </a:lnTo>
                  <a:lnTo>
                    <a:pt x="594450" y="47995"/>
                  </a:lnTo>
                  <a:lnTo>
                    <a:pt x="594506" y="46577"/>
                  </a:lnTo>
                  <a:lnTo>
                    <a:pt x="594709" y="45824"/>
                  </a:lnTo>
                  <a:lnTo>
                    <a:pt x="596988" y="39395"/>
                  </a:lnTo>
                  <a:lnTo>
                    <a:pt x="598151" y="36244"/>
                  </a:lnTo>
                  <a:lnTo>
                    <a:pt x="598693" y="34999"/>
                  </a:lnTo>
                  <a:lnTo>
                    <a:pt x="626024" y="34999"/>
                  </a:lnTo>
                  <a:lnTo>
                    <a:pt x="625536" y="33872"/>
                  </a:lnTo>
                  <a:lnTo>
                    <a:pt x="624319" y="30820"/>
                  </a:lnTo>
                  <a:lnTo>
                    <a:pt x="600294" y="30820"/>
                  </a:lnTo>
                  <a:lnTo>
                    <a:pt x="606155" y="15220"/>
                  </a:lnTo>
                  <a:lnTo>
                    <a:pt x="617915" y="15220"/>
                  </a:lnTo>
                  <a:lnTo>
                    <a:pt x="611943" y="1073"/>
                  </a:lnTo>
                  <a:lnTo>
                    <a:pt x="611579" y="349"/>
                  </a:lnTo>
                  <a:close/>
                </a:path>
                <a:path w="638810" h="74295">
                  <a:moveTo>
                    <a:pt x="617915" y="15220"/>
                  </a:moveTo>
                  <a:lnTo>
                    <a:pt x="606155" y="15220"/>
                  </a:lnTo>
                  <a:lnTo>
                    <a:pt x="606957" y="16884"/>
                  </a:lnTo>
                  <a:lnTo>
                    <a:pt x="607997" y="19303"/>
                  </a:lnTo>
                  <a:lnTo>
                    <a:pt x="610574" y="25650"/>
                  </a:lnTo>
                  <a:lnTo>
                    <a:pt x="611622" y="28432"/>
                  </a:lnTo>
                  <a:lnTo>
                    <a:pt x="612425" y="30820"/>
                  </a:lnTo>
                  <a:lnTo>
                    <a:pt x="624319" y="30820"/>
                  </a:lnTo>
                  <a:lnTo>
                    <a:pt x="621937" y="24555"/>
                  </a:lnTo>
                  <a:lnTo>
                    <a:pt x="620514" y="21142"/>
                  </a:lnTo>
                  <a:lnTo>
                    <a:pt x="618933" y="17632"/>
                  </a:lnTo>
                  <a:lnTo>
                    <a:pt x="617915" y="15220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5" name="object 55" descr=""/>
          <p:cNvGrpSpPr/>
          <p:nvPr/>
        </p:nvGrpSpPr>
        <p:grpSpPr>
          <a:xfrm>
            <a:off x="594197" y="6328778"/>
            <a:ext cx="784225" cy="104139"/>
            <a:chOff x="594197" y="6328778"/>
            <a:chExt cx="784225" cy="104139"/>
          </a:xfrm>
        </p:grpSpPr>
        <p:sp>
          <p:nvSpPr>
            <p:cNvPr id="56" name="object 56" descr=""/>
            <p:cNvSpPr/>
            <p:nvPr/>
          </p:nvSpPr>
          <p:spPr>
            <a:xfrm>
              <a:off x="594197" y="6328778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853513" y="6353730"/>
              <a:ext cx="524510" cy="54610"/>
            </a:xfrm>
            <a:custGeom>
              <a:avLst/>
              <a:gdLst/>
              <a:ahLst/>
              <a:cxnLst/>
              <a:rect l="l" t="t" r="r" b="b"/>
              <a:pathLst>
                <a:path w="524510" h="54610">
                  <a:moveTo>
                    <a:pt x="16208" y="49330"/>
                  </a:moveTo>
                  <a:lnTo>
                    <a:pt x="4584" y="49330"/>
                  </a:lnTo>
                  <a:lnTo>
                    <a:pt x="2443" y="49719"/>
                  </a:lnTo>
                  <a:lnTo>
                    <a:pt x="0" y="50270"/>
                  </a:lnTo>
                  <a:lnTo>
                    <a:pt x="311" y="50270"/>
                  </a:lnTo>
                  <a:lnTo>
                    <a:pt x="228" y="53135"/>
                  </a:lnTo>
                  <a:lnTo>
                    <a:pt x="922" y="53135"/>
                  </a:lnTo>
                  <a:lnTo>
                    <a:pt x="6355" y="52668"/>
                  </a:lnTo>
                  <a:lnTo>
                    <a:pt x="5528" y="52668"/>
                  </a:lnTo>
                  <a:lnTo>
                    <a:pt x="8275" y="52210"/>
                  </a:lnTo>
                  <a:lnTo>
                    <a:pt x="20179" y="52210"/>
                  </a:lnTo>
                  <a:lnTo>
                    <a:pt x="20216" y="49719"/>
                  </a:lnTo>
                  <a:lnTo>
                    <a:pt x="18553" y="49719"/>
                  </a:lnTo>
                  <a:lnTo>
                    <a:pt x="16208" y="49330"/>
                  </a:lnTo>
                  <a:close/>
                </a:path>
                <a:path w="524510" h="54610">
                  <a:moveTo>
                    <a:pt x="50974" y="48661"/>
                  </a:moveTo>
                  <a:lnTo>
                    <a:pt x="37506" y="48661"/>
                  </a:lnTo>
                  <a:lnTo>
                    <a:pt x="34878" y="49330"/>
                  </a:lnTo>
                  <a:lnTo>
                    <a:pt x="30658" y="50270"/>
                  </a:lnTo>
                  <a:lnTo>
                    <a:pt x="30651" y="50429"/>
                  </a:lnTo>
                  <a:lnTo>
                    <a:pt x="30529" y="53135"/>
                  </a:lnTo>
                  <a:lnTo>
                    <a:pt x="25804" y="53135"/>
                  </a:lnTo>
                  <a:lnTo>
                    <a:pt x="36970" y="52668"/>
                  </a:lnTo>
                  <a:lnTo>
                    <a:pt x="36061" y="52668"/>
                  </a:lnTo>
                  <a:lnTo>
                    <a:pt x="39153" y="52505"/>
                  </a:lnTo>
                  <a:lnTo>
                    <a:pt x="55690" y="52505"/>
                  </a:lnTo>
                  <a:lnTo>
                    <a:pt x="55583" y="51249"/>
                  </a:lnTo>
                  <a:lnTo>
                    <a:pt x="56173" y="50846"/>
                  </a:lnTo>
                  <a:lnTo>
                    <a:pt x="56723" y="50645"/>
                  </a:lnTo>
                  <a:lnTo>
                    <a:pt x="56771" y="50270"/>
                  </a:lnTo>
                  <a:lnTo>
                    <a:pt x="57134" y="50270"/>
                  </a:lnTo>
                  <a:lnTo>
                    <a:pt x="55695" y="49719"/>
                  </a:lnTo>
                  <a:lnTo>
                    <a:pt x="54320" y="49330"/>
                  </a:lnTo>
                  <a:lnTo>
                    <a:pt x="52925" y="49330"/>
                  </a:lnTo>
                  <a:lnTo>
                    <a:pt x="50974" y="48661"/>
                  </a:lnTo>
                  <a:close/>
                </a:path>
                <a:path w="524510" h="54610">
                  <a:moveTo>
                    <a:pt x="43164" y="52668"/>
                  </a:moveTo>
                  <a:lnTo>
                    <a:pt x="42592" y="52668"/>
                  </a:lnTo>
                  <a:lnTo>
                    <a:pt x="89159" y="53135"/>
                  </a:lnTo>
                  <a:lnTo>
                    <a:pt x="63898" y="53135"/>
                  </a:lnTo>
                  <a:lnTo>
                    <a:pt x="43164" y="52668"/>
                  </a:lnTo>
                  <a:close/>
                </a:path>
                <a:path w="524510" h="54610">
                  <a:moveTo>
                    <a:pt x="56907" y="52668"/>
                  </a:moveTo>
                  <a:lnTo>
                    <a:pt x="55704" y="52668"/>
                  </a:lnTo>
                  <a:lnTo>
                    <a:pt x="55744" y="53135"/>
                  </a:lnTo>
                  <a:lnTo>
                    <a:pt x="56914" y="53135"/>
                  </a:lnTo>
                  <a:lnTo>
                    <a:pt x="56907" y="52668"/>
                  </a:lnTo>
                  <a:close/>
                </a:path>
                <a:path w="524510" h="54610">
                  <a:moveTo>
                    <a:pt x="70720" y="49719"/>
                  </a:moveTo>
                  <a:lnTo>
                    <a:pt x="61830" y="49719"/>
                  </a:lnTo>
                  <a:lnTo>
                    <a:pt x="59765" y="50270"/>
                  </a:lnTo>
                  <a:lnTo>
                    <a:pt x="56508" y="50645"/>
                  </a:lnTo>
                  <a:lnTo>
                    <a:pt x="56826" y="50645"/>
                  </a:lnTo>
                  <a:lnTo>
                    <a:pt x="56907" y="52668"/>
                  </a:lnTo>
                  <a:lnTo>
                    <a:pt x="63894" y="52668"/>
                  </a:lnTo>
                  <a:lnTo>
                    <a:pt x="58199" y="53135"/>
                  </a:lnTo>
                  <a:lnTo>
                    <a:pt x="76642" y="53135"/>
                  </a:lnTo>
                  <a:lnTo>
                    <a:pt x="76521" y="50645"/>
                  </a:lnTo>
                  <a:lnTo>
                    <a:pt x="74861" y="50429"/>
                  </a:lnTo>
                  <a:lnTo>
                    <a:pt x="73418" y="50270"/>
                  </a:lnTo>
                  <a:lnTo>
                    <a:pt x="72489" y="50270"/>
                  </a:lnTo>
                  <a:lnTo>
                    <a:pt x="70720" y="49719"/>
                  </a:lnTo>
                  <a:close/>
                </a:path>
                <a:path w="524510" h="54610">
                  <a:moveTo>
                    <a:pt x="20179" y="52210"/>
                  </a:moveTo>
                  <a:lnTo>
                    <a:pt x="8275" y="52210"/>
                  </a:lnTo>
                  <a:lnTo>
                    <a:pt x="14546" y="52668"/>
                  </a:lnTo>
                  <a:lnTo>
                    <a:pt x="20173" y="52668"/>
                  </a:lnTo>
                  <a:lnTo>
                    <a:pt x="20179" y="52210"/>
                  </a:lnTo>
                  <a:close/>
                </a:path>
                <a:path w="524510" h="54610">
                  <a:moveTo>
                    <a:pt x="55690" y="52505"/>
                  </a:moveTo>
                  <a:lnTo>
                    <a:pt x="47968" y="52505"/>
                  </a:lnTo>
                  <a:lnTo>
                    <a:pt x="50019" y="52668"/>
                  </a:lnTo>
                  <a:lnTo>
                    <a:pt x="55704" y="52668"/>
                  </a:lnTo>
                  <a:lnTo>
                    <a:pt x="55690" y="52505"/>
                  </a:lnTo>
                  <a:close/>
                </a:path>
                <a:path w="524510" h="54610">
                  <a:moveTo>
                    <a:pt x="70332" y="0"/>
                  </a:moveTo>
                  <a:lnTo>
                    <a:pt x="68165" y="0"/>
                  </a:lnTo>
                  <a:lnTo>
                    <a:pt x="66955" y="881"/>
                  </a:lnTo>
                  <a:lnTo>
                    <a:pt x="65212" y="1746"/>
                  </a:lnTo>
                  <a:lnTo>
                    <a:pt x="60662" y="3437"/>
                  </a:lnTo>
                  <a:lnTo>
                    <a:pt x="58462" y="3981"/>
                  </a:lnTo>
                  <a:lnTo>
                    <a:pt x="56349" y="4218"/>
                  </a:lnTo>
                  <a:lnTo>
                    <a:pt x="56390" y="6430"/>
                  </a:lnTo>
                  <a:lnTo>
                    <a:pt x="57229" y="6630"/>
                  </a:lnTo>
                  <a:lnTo>
                    <a:pt x="59269" y="6630"/>
                  </a:lnTo>
                  <a:lnTo>
                    <a:pt x="60270" y="6912"/>
                  </a:lnTo>
                  <a:lnTo>
                    <a:pt x="61206" y="7477"/>
                  </a:lnTo>
                  <a:lnTo>
                    <a:pt x="61555" y="8521"/>
                  </a:lnTo>
                  <a:lnTo>
                    <a:pt x="61636" y="9269"/>
                  </a:lnTo>
                  <a:lnTo>
                    <a:pt x="61731" y="10140"/>
                  </a:lnTo>
                  <a:lnTo>
                    <a:pt x="61776" y="14871"/>
                  </a:lnTo>
                  <a:lnTo>
                    <a:pt x="61875" y="47642"/>
                  </a:lnTo>
                  <a:lnTo>
                    <a:pt x="61730" y="48394"/>
                  </a:lnTo>
                  <a:lnTo>
                    <a:pt x="61678" y="48661"/>
                  </a:lnTo>
                  <a:lnTo>
                    <a:pt x="61843" y="48661"/>
                  </a:lnTo>
                  <a:lnTo>
                    <a:pt x="61026" y="49719"/>
                  </a:lnTo>
                  <a:lnTo>
                    <a:pt x="71225" y="49719"/>
                  </a:lnTo>
                  <a:lnTo>
                    <a:pt x="70927" y="49330"/>
                  </a:lnTo>
                  <a:lnTo>
                    <a:pt x="70657" y="48661"/>
                  </a:lnTo>
                  <a:lnTo>
                    <a:pt x="70532" y="33522"/>
                  </a:lnTo>
                  <a:lnTo>
                    <a:pt x="70424" y="6430"/>
                  </a:lnTo>
                  <a:lnTo>
                    <a:pt x="70332" y="0"/>
                  </a:lnTo>
                  <a:close/>
                </a:path>
                <a:path w="524510" h="54610">
                  <a:moveTo>
                    <a:pt x="13506" y="48661"/>
                  </a:moveTo>
                  <a:lnTo>
                    <a:pt x="7070" y="48661"/>
                  </a:lnTo>
                  <a:lnTo>
                    <a:pt x="4745" y="49330"/>
                  </a:lnTo>
                  <a:lnTo>
                    <a:pt x="15698" y="49330"/>
                  </a:lnTo>
                  <a:lnTo>
                    <a:pt x="13506" y="48661"/>
                  </a:lnTo>
                  <a:close/>
                </a:path>
                <a:path w="524510" h="54610">
                  <a:moveTo>
                    <a:pt x="30379" y="0"/>
                  </a:moveTo>
                  <a:lnTo>
                    <a:pt x="26024" y="0"/>
                  </a:lnTo>
                  <a:lnTo>
                    <a:pt x="8390" y="46224"/>
                  </a:lnTo>
                  <a:lnTo>
                    <a:pt x="8071" y="46840"/>
                  </a:lnTo>
                  <a:lnTo>
                    <a:pt x="7621" y="47642"/>
                  </a:lnTo>
                  <a:lnTo>
                    <a:pt x="6986" y="48394"/>
                  </a:lnTo>
                  <a:lnTo>
                    <a:pt x="6618" y="48661"/>
                  </a:lnTo>
                  <a:lnTo>
                    <a:pt x="14088" y="48661"/>
                  </a:lnTo>
                  <a:lnTo>
                    <a:pt x="13759" y="48394"/>
                  </a:lnTo>
                  <a:lnTo>
                    <a:pt x="13541" y="48394"/>
                  </a:lnTo>
                  <a:lnTo>
                    <a:pt x="13258" y="47642"/>
                  </a:lnTo>
                  <a:lnTo>
                    <a:pt x="17499" y="34646"/>
                  </a:lnTo>
                  <a:lnTo>
                    <a:pt x="44827" y="34646"/>
                  </a:lnTo>
                  <a:lnTo>
                    <a:pt x="44340" y="33522"/>
                  </a:lnTo>
                  <a:lnTo>
                    <a:pt x="43125" y="30467"/>
                  </a:lnTo>
                  <a:lnTo>
                    <a:pt x="19092" y="30467"/>
                  </a:lnTo>
                  <a:lnTo>
                    <a:pt x="24957" y="14871"/>
                  </a:lnTo>
                  <a:lnTo>
                    <a:pt x="36719" y="14871"/>
                  </a:lnTo>
                  <a:lnTo>
                    <a:pt x="30812" y="881"/>
                  </a:lnTo>
                  <a:lnTo>
                    <a:pt x="30379" y="0"/>
                  </a:lnTo>
                  <a:close/>
                </a:path>
                <a:path w="524510" h="54610">
                  <a:moveTo>
                    <a:pt x="50882" y="48394"/>
                  </a:moveTo>
                  <a:lnTo>
                    <a:pt x="37522" y="48394"/>
                  </a:lnTo>
                  <a:lnTo>
                    <a:pt x="37241" y="48661"/>
                  </a:lnTo>
                  <a:lnTo>
                    <a:pt x="51203" y="48661"/>
                  </a:lnTo>
                  <a:lnTo>
                    <a:pt x="50882" y="48394"/>
                  </a:lnTo>
                  <a:close/>
                </a:path>
                <a:path w="524510" h="54610">
                  <a:moveTo>
                    <a:pt x="44827" y="34646"/>
                  </a:moveTo>
                  <a:lnTo>
                    <a:pt x="32874" y="34646"/>
                  </a:lnTo>
                  <a:lnTo>
                    <a:pt x="36095" y="42649"/>
                  </a:lnTo>
                  <a:lnTo>
                    <a:pt x="37556" y="46224"/>
                  </a:lnTo>
                  <a:lnTo>
                    <a:pt x="37655" y="46465"/>
                  </a:lnTo>
                  <a:lnTo>
                    <a:pt x="37710" y="48394"/>
                  </a:lnTo>
                  <a:lnTo>
                    <a:pt x="50725" y="48394"/>
                  </a:lnTo>
                  <a:lnTo>
                    <a:pt x="50268" y="47642"/>
                  </a:lnTo>
                  <a:lnTo>
                    <a:pt x="48685" y="44362"/>
                  </a:lnTo>
                  <a:lnTo>
                    <a:pt x="47947" y="42649"/>
                  </a:lnTo>
                  <a:lnTo>
                    <a:pt x="47464" y="41281"/>
                  </a:lnTo>
                  <a:lnTo>
                    <a:pt x="46632" y="39042"/>
                  </a:lnTo>
                  <a:lnTo>
                    <a:pt x="45790" y="36870"/>
                  </a:lnTo>
                  <a:lnTo>
                    <a:pt x="44827" y="34646"/>
                  </a:lnTo>
                  <a:close/>
                </a:path>
                <a:path w="524510" h="54610">
                  <a:moveTo>
                    <a:pt x="36719" y="14871"/>
                  </a:moveTo>
                  <a:lnTo>
                    <a:pt x="24957" y="14871"/>
                  </a:lnTo>
                  <a:lnTo>
                    <a:pt x="25760" y="16531"/>
                  </a:lnTo>
                  <a:lnTo>
                    <a:pt x="26804" y="18950"/>
                  </a:lnTo>
                  <a:lnTo>
                    <a:pt x="29378" y="25300"/>
                  </a:lnTo>
                  <a:lnTo>
                    <a:pt x="30422" y="28079"/>
                  </a:lnTo>
                  <a:lnTo>
                    <a:pt x="31229" y="30467"/>
                  </a:lnTo>
                  <a:lnTo>
                    <a:pt x="43125" y="30467"/>
                  </a:lnTo>
                  <a:lnTo>
                    <a:pt x="40740" y="24202"/>
                  </a:lnTo>
                  <a:lnTo>
                    <a:pt x="39321" y="20789"/>
                  </a:lnTo>
                  <a:lnTo>
                    <a:pt x="37737" y="17283"/>
                  </a:lnTo>
                  <a:lnTo>
                    <a:pt x="36719" y="14871"/>
                  </a:lnTo>
                  <a:close/>
                </a:path>
                <a:path w="524510" h="54610">
                  <a:moveTo>
                    <a:pt x="90247" y="119"/>
                  </a:moveTo>
                  <a:lnTo>
                    <a:pt x="87187" y="119"/>
                  </a:lnTo>
                  <a:lnTo>
                    <a:pt x="85955" y="608"/>
                  </a:lnTo>
                  <a:lnTo>
                    <a:pt x="84109" y="2429"/>
                  </a:lnTo>
                  <a:lnTo>
                    <a:pt x="83638" y="3671"/>
                  </a:lnTo>
                  <a:lnTo>
                    <a:pt x="83693" y="6724"/>
                  </a:lnTo>
                  <a:lnTo>
                    <a:pt x="84181" y="7905"/>
                  </a:lnTo>
                  <a:lnTo>
                    <a:pt x="86352" y="10101"/>
                  </a:lnTo>
                  <a:lnTo>
                    <a:pt x="87537" y="10648"/>
                  </a:lnTo>
                  <a:lnTo>
                    <a:pt x="89765" y="10648"/>
                  </a:lnTo>
                  <a:lnTo>
                    <a:pt x="94167" y="5814"/>
                  </a:lnTo>
                  <a:lnTo>
                    <a:pt x="94167" y="3671"/>
                  </a:lnTo>
                  <a:lnTo>
                    <a:pt x="93649" y="2562"/>
                  </a:lnTo>
                  <a:lnTo>
                    <a:pt x="91557" y="608"/>
                  </a:lnTo>
                  <a:lnTo>
                    <a:pt x="90247" y="119"/>
                  </a:lnTo>
                  <a:close/>
                </a:path>
                <a:path w="524510" h="54610">
                  <a:moveTo>
                    <a:pt x="93001" y="17081"/>
                  </a:moveTo>
                  <a:lnTo>
                    <a:pt x="90315" y="17081"/>
                  </a:lnTo>
                  <a:lnTo>
                    <a:pt x="88653" y="18715"/>
                  </a:lnTo>
                  <a:lnTo>
                    <a:pt x="87111" y="19853"/>
                  </a:lnTo>
                  <a:lnTo>
                    <a:pt x="85686" y="20497"/>
                  </a:lnTo>
                  <a:lnTo>
                    <a:pt x="83602" y="21492"/>
                  </a:lnTo>
                  <a:lnTo>
                    <a:pt x="81171" y="22064"/>
                  </a:lnTo>
                  <a:lnTo>
                    <a:pt x="78414" y="22226"/>
                  </a:lnTo>
                  <a:lnTo>
                    <a:pt x="78414" y="24476"/>
                  </a:lnTo>
                  <a:lnTo>
                    <a:pt x="80343" y="24610"/>
                  </a:lnTo>
                  <a:lnTo>
                    <a:pt x="81697" y="24825"/>
                  </a:lnTo>
                  <a:lnTo>
                    <a:pt x="83253" y="25416"/>
                  </a:lnTo>
                  <a:lnTo>
                    <a:pt x="83785" y="25765"/>
                  </a:lnTo>
                  <a:lnTo>
                    <a:pt x="84083" y="26164"/>
                  </a:lnTo>
                  <a:lnTo>
                    <a:pt x="84242" y="27050"/>
                  </a:lnTo>
                  <a:lnTo>
                    <a:pt x="84242" y="47804"/>
                  </a:lnTo>
                  <a:lnTo>
                    <a:pt x="77443" y="50468"/>
                  </a:lnTo>
                  <a:lnTo>
                    <a:pt x="77934" y="50468"/>
                  </a:lnTo>
                  <a:lnTo>
                    <a:pt x="78014" y="53017"/>
                  </a:lnTo>
                  <a:lnTo>
                    <a:pt x="98797" y="53017"/>
                  </a:lnTo>
                  <a:lnTo>
                    <a:pt x="98833" y="50766"/>
                  </a:lnTo>
                  <a:lnTo>
                    <a:pt x="98409" y="50605"/>
                  </a:lnTo>
                  <a:lnTo>
                    <a:pt x="97829" y="50468"/>
                  </a:lnTo>
                  <a:lnTo>
                    <a:pt x="95233" y="50068"/>
                  </a:lnTo>
                  <a:lnTo>
                    <a:pt x="94008" y="49801"/>
                  </a:lnTo>
                  <a:lnTo>
                    <a:pt x="93045" y="49481"/>
                  </a:lnTo>
                  <a:lnTo>
                    <a:pt x="92918" y="47804"/>
                  </a:lnTo>
                  <a:lnTo>
                    <a:pt x="92886" y="46426"/>
                  </a:lnTo>
                  <a:lnTo>
                    <a:pt x="93166" y="30024"/>
                  </a:lnTo>
                  <a:lnTo>
                    <a:pt x="93054" y="18715"/>
                  </a:lnTo>
                  <a:lnTo>
                    <a:pt x="93001" y="17081"/>
                  </a:lnTo>
                  <a:close/>
                </a:path>
                <a:path w="524510" h="54610">
                  <a:moveTo>
                    <a:pt x="120016" y="50403"/>
                  </a:moveTo>
                  <a:lnTo>
                    <a:pt x="101756" y="50403"/>
                  </a:lnTo>
                  <a:lnTo>
                    <a:pt x="101731" y="52978"/>
                  </a:lnTo>
                  <a:lnTo>
                    <a:pt x="119246" y="52978"/>
                  </a:lnTo>
                  <a:lnTo>
                    <a:pt x="111818" y="52224"/>
                  </a:lnTo>
                  <a:lnTo>
                    <a:pt x="120033" y="52224"/>
                  </a:lnTo>
                  <a:lnTo>
                    <a:pt x="120016" y="50403"/>
                  </a:lnTo>
                  <a:close/>
                </a:path>
                <a:path w="524510" h="54610">
                  <a:moveTo>
                    <a:pt x="120029" y="52224"/>
                  </a:moveTo>
                  <a:lnTo>
                    <a:pt x="113184" y="52224"/>
                  </a:lnTo>
                  <a:lnTo>
                    <a:pt x="99868" y="52978"/>
                  </a:lnTo>
                  <a:lnTo>
                    <a:pt x="119772" y="52978"/>
                  </a:lnTo>
                  <a:lnTo>
                    <a:pt x="120029" y="52224"/>
                  </a:lnTo>
                  <a:close/>
                </a:path>
                <a:path w="524510" h="54610">
                  <a:moveTo>
                    <a:pt x="145282" y="50403"/>
                  </a:moveTo>
                  <a:lnTo>
                    <a:pt x="125485" y="50403"/>
                  </a:lnTo>
                  <a:lnTo>
                    <a:pt x="125528" y="52978"/>
                  </a:lnTo>
                  <a:lnTo>
                    <a:pt x="145503" y="52978"/>
                  </a:lnTo>
                  <a:lnTo>
                    <a:pt x="145554" y="51181"/>
                  </a:lnTo>
                  <a:lnTo>
                    <a:pt x="145282" y="50403"/>
                  </a:lnTo>
                  <a:close/>
                </a:path>
                <a:path w="524510" h="54610">
                  <a:moveTo>
                    <a:pt x="150943" y="52224"/>
                  </a:moveTo>
                  <a:lnTo>
                    <a:pt x="148836" y="52224"/>
                  </a:lnTo>
                  <a:lnTo>
                    <a:pt x="183253" y="52978"/>
                  </a:lnTo>
                  <a:lnTo>
                    <a:pt x="151149" y="52978"/>
                  </a:lnTo>
                  <a:lnTo>
                    <a:pt x="150943" y="52224"/>
                  </a:lnTo>
                  <a:close/>
                </a:path>
                <a:path w="524510" h="54610">
                  <a:moveTo>
                    <a:pt x="168315" y="50817"/>
                  </a:moveTo>
                  <a:lnTo>
                    <a:pt x="150889" y="50817"/>
                  </a:lnTo>
                  <a:lnTo>
                    <a:pt x="150943" y="52224"/>
                  </a:lnTo>
                  <a:lnTo>
                    <a:pt x="163256" y="52224"/>
                  </a:lnTo>
                  <a:lnTo>
                    <a:pt x="145095" y="52978"/>
                  </a:lnTo>
                  <a:lnTo>
                    <a:pt x="168466" y="52978"/>
                  </a:lnTo>
                  <a:lnTo>
                    <a:pt x="168364" y="51181"/>
                  </a:lnTo>
                  <a:lnTo>
                    <a:pt x="168315" y="50817"/>
                  </a:lnTo>
                  <a:close/>
                </a:path>
                <a:path w="524510" h="54610">
                  <a:moveTo>
                    <a:pt x="164363" y="49399"/>
                  </a:moveTo>
                  <a:lnTo>
                    <a:pt x="154139" y="49399"/>
                  </a:lnTo>
                  <a:lnTo>
                    <a:pt x="151473" y="50403"/>
                  </a:lnTo>
                  <a:lnTo>
                    <a:pt x="150722" y="50817"/>
                  </a:lnTo>
                  <a:lnTo>
                    <a:pt x="168576" y="50817"/>
                  </a:lnTo>
                  <a:lnTo>
                    <a:pt x="167895" y="50403"/>
                  </a:lnTo>
                  <a:lnTo>
                    <a:pt x="167369" y="50403"/>
                  </a:lnTo>
                  <a:lnTo>
                    <a:pt x="164363" y="49399"/>
                  </a:lnTo>
                  <a:close/>
                </a:path>
                <a:path w="524510" h="54610">
                  <a:moveTo>
                    <a:pt x="117208" y="49399"/>
                  </a:moveTo>
                  <a:lnTo>
                    <a:pt x="107166" y="49399"/>
                  </a:lnTo>
                  <a:lnTo>
                    <a:pt x="102670" y="50403"/>
                  </a:lnTo>
                  <a:lnTo>
                    <a:pt x="120338" y="50403"/>
                  </a:lnTo>
                  <a:lnTo>
                    <a:pt x="117208" y="49399"/>
                  </a:lnTo>
                  <a:close/>
                </a:path>
                <a:path w="524510" h="54610">
                  <a:moveTo>
                    <a:pt x="140164" y="49399"/>
                  </a:moveTo>
                  <a:lnTo>
                    <a:pt x="134447" y="49399"/>
                  </a:lnTo>
                  <a:lnTo>
                    <a:pt x="121529" y="50403"/>
                  </a:lnTo>
                  <a:lnTo>
                    <a:pt x="143776" y="50403"/>
                  </a:lnTo>
                  <a:lnTo>
                    <a:pt x="140164" y="49399"/>
                  </a:lnTo>
                  <a:close/>
                </a:path>
                <a:path w="524510" h="54610">
                  <a:moveTo>
                    <a:pt x="130444" y="18731"/>
                  </a:moveTo>
                  <a:lnTo>
                    <a:pt x="124836" y="18731"/>
                  </a:lnTo>
                  <a:lnTo>
                    <a:pt x="123626" y="18931"/>
                  </a:lnTo>
                  <a:lnTo>
                    <a:pt x="120224" y="20217"/>
                  </a:lnTo>
                  <a:lnTo>
                    <a:pt x="118097" y="21543"/>
                  </a:lnTo>
                  <a:lnTo>
                    <a:pt x="115551" y="23554"/>
                  </a:lnTo>
                  <a:lnTo>
                    <a:pt x="101609" y="23554"/>
                  </a:lnTo>
                  <a:lnTo>
                    <a:pt x="101720" y="25030"/>
                  </a:lnTo>
                  <a:lnTo>
                    <a:pt x="104445" y="25811"/>
                  </a:lnTo>
                  <a:lnTo>
                    <a:pt x="104313" y="25811"/>
                  </a:lnTo>
                  <a:lnTo>
                    <a:pt x="105554" y="26344"/>
                  </a:lnTo>
                  <a:lnTo>
                    <a:pt x="106706" y="27551"/>
                  </a:lnTo>
                  <a:lnTo>
                    <a:pt x="106680" y="49399"/>
                  </a:lnTo>
                  <a:lnTo>
                    <a:pt x="115917" y="49399"/>
                  </a:lnTo>
                  <a:lnTo>
                    <a:pt x="115687" y="48714"/>
                  </a:lnTo>
                  <a:lnTo>
                    <a:pt x="115595" y="27291"/>
                  </a:lnTo>
                  <a:lnTo>
                    <a:pt x="115746" y="26788"/>
                  </a:lnTo>
                  <a:lnTo>
                    <a:pt x="115836" y="26488"/>
                  </a:lnTo>
                  <a:lnTo>
                    <a:pt x="116762" y="25567"/>
                  </a:lnTo>
                  <a:lnTo>
                    <a:pt x="119897" y="23554"/>
                  </a:lnTo>
                  <a:lnTo>
                    <a:pt x="121494" y="23089"/>
                  </a:lnTo>
                  <a:lnTo>
                    <a:pt x="137928" y="23089"/>
                  </a:lnTo>
                  <a:lnTo>
                    <a:pt x="137515" y="22414"/>
                  </a:lnTo>
                  <a:lnTo>
                    <a:pt x="135870" y="20887"/>
                  </a:lnTo>
                  <a:lnTo>
                    <a:pt x="131936" y="19065"/>
                  </a:lnTo>
                  <a:lnTo>
                    <a:pt x="130444" y="18731"/>
                  </a:lnTo>
                  <a:close/>
                </a:path>
                <a:path w="524510" h="54610">
                  <a:moveTo>
                    <a:pt x="137928" y="23089"/>
                  </a:moveTo>
                  <a:lnTo>
                    <a:pt x="126046" y="23089"/>
                  </a:lnTo>
                  <a:lnTo>
                    <a:pt x="127685" y="23554"/>
                  </a:lnTo>
                  <a:lnTo>
                    <a:pt x="127356" y="23554"/>
                  </a:lnTo>
                  <a:lnTo>
                    <a:pt x="129505" y="25030"/>
                  </a:lnTo>
                  <a:lnTo>
                    <a:pt x="130290" y="26085"/>
                  </a:lnTo>
                  <a:lnTo>
                    <a:pt x="130646" y="27291"/>
                  </a:lnTo>
                  <a:lnTo>
                    <a:pt x="130970" y="28483"/>
                  </a:lnTo>
                  <a:lnTo>
                    <a:pt x="130953" y="48714"/>
                  </a:lnTo>
                  <a:lnTo>
                    <a:pt x="130553" y="49399"/>
                  </a:lnTo>
                  <a:lnTo>
                    <a:pt x="140536" y="49399"/>
                  </a:lnTo>
                  <a:lnTo>
                    <a:pt x="139805" y="48714"/>
                  </a:lnTo>
                  <a:lnTo>
                    <a:pt x="139714" y="27773"/>
                  </a:lnTo>
                  <a:lnTo>
                    <a:pt x="140899" y="26085"/>
                  </a:lnTo>
                  <a:lnTo>
                    <a:pt x="142300" y="24782"/>
                  </a:lnTo>
                  <a:lnTo>
                    <a:pt x="142717" y="24555"/>
                  </a:lnTo>
                  <a:lnTo>
                    <a:pt x="138825" y="24555"/>
                  </a:lnTo>
                  <a:lnTo>
                    <a:pt x="137928" y="23089"/>
                  </a:lnTo>
                  <a:close/>
                </a:path>
                <a:path w="524510" h="54610">
                  <a:moveTo>
                    <a:pt x="160734" y="22414"/>
                  </a:moveTo>
                  <a:lnTo>
                    <a:pt x="148365" y="22414"/>
                  </a:lnTo>
                  <a:lnTo>
                    <a:pt x="151109" y="23089"/>
                  </a:lnTo>
                  <a:lnTo>
                    <a:pt x="150699" y="23089"/>
                  </a:lnTo>
                  <a:lnTo>
                    <a:pt x="152096" y="23807"/>
                  </a:lnTo>
                  <a:lnTo>
                    <a:pt x="152797" y="24390"/>
                  </a:lnTo>
                  <a:lnTo>
                    <a:pt x="153844" y="25811"/>
                  </a:lnTo>
                  <a:lnTo>
                    <a:pt x="153955" y="26085"/>
                  </a:lnTo>
                  <a:lnTo>
                    <a:pt x="154059" y="26344"/>
                  </a:lnTo>
                  <a:lnTo>
                    <a:pt x="154116" y="26488"/>
                  </a:lnTo>
                  <a:lnTo>
                    <a:pt x="154237" y="26788"/>
                  </a:lnTo>
                  <a:lnTo>
                    <a:pt x="154777" y="29278"/>
                  </a:lnTo>
                  <a:lnTo>
                    <a:pt x="154919" y="30948"/>
                  </a:lnTo>
                  <a:lnTo>
                    <a:pt x="155148" y="44093"/>
                  </a:lnTo>
                  <a:lnTo>
                    <a:pt x="155110" y="46090"/>
                  </a:lnTo>
                  <a:lnTo>
                    <a:pt x="154989" y="48178"/>
                  </a:lnTo>
                  <a:lnTo>
                    <a:pt x="154951" y="48714"/>
                  </a:lnTo>
                  <a:lnTo>
                    <a:pt x="154266" y="49399"/>
                  </a:lnTo>
                  <a:lnTo>
                    <a:pt x="164199" y="49399"/>
                  </a:lnTo>
                  <a:lnTo>
                    <a:pt x="163767" y="48714"/>
                  </a:lnTo>
                  <a:lnTo>
                    <a:pt x="163647" y="27291"/>
                  </a:lnTo>
                  <a:lnTo>
                    <a:pt x="162849" y="25030"/>
                  </a:lnTo>
                  <a:lnTo>
                    <a:pt x="162761" y="24782"/>
                  </a:lnTo>
                  <a:lnTo>
                    <a:pt x="162681" y="24555"/>
                  </a:lnTo>
                  <a:lnTo>
                    <a:pt x="162623" y="24390"/>
                  </a:lnTo>
                  <a:lnTo>
                    <a:pt x="160734" y="22414"/>
                  </a:lnTo>
                  <a:close/>
                </a:path>
                <a:path w="524510" h="54610">
                  <a:moveTo>
                    <a:pt x="155332" y="18731"/>
                  </a:moveTo>
                  <a:lnTo>
                    <a:pt x="150245" y="18731"/>
                  </a:lnTo>
                  <a:lnTo>
                    <a:pt x="148765" y="18931"/>
                  </a:lnTo>
                  <a:lnTo>
                    <a:pt x="138825" y="24555"/>
                  </a:lnTo>
                  <a:lnTo>
                    <a:pt x="142717" y="24555"/>
                  </a:lnTo>
                  <a:lnTo>
                    <a:pt x="145403" y="23089"/>
                  </a:lnTo>
                  <a:lnTo>
                    <a:pt x="147856" y="22414"/>
                  </a:lnTo>
                  <a:lnTo>
                    <a:pt x="160734" y="22414"/>
                  </a:lnTo>
                  <a:lnTo>
                    <a:pt x="158283" y="19853"/>
                  </a:lnTo>
                  <a:lnTo>
                    <a:pt x="155332" y="18731"/>
                  </a:lnTo>
                  <a:close/>
                </a:path>
                <a:path w="524510" h="54610">
                  <a:moveTo>
                    <a:pt x="115397" y="17485"/>
                  </a:moveTo>
                  <a:lnTo>
                    <a:pt x="113183" y="17485"/>
                  </a:lnTo>
                  <a:lnTo>
                    <a:pt x="111976" y="18931"/>
                  </a:lnTo>
                  <a:lnTo>
                    <a:pt x="110760" y="20016"/>
                  </a:lnTo>
                  <a:lnTo>
                    <a:pt x="107920" y="21678"/>
                  </a:lnTo>
                  <a:lnTo>
                    <a:pt x="105808" y="22414"/>
                  </a:lnTo>
                  <a:lnTo>
                    <a:pt x="102558" y="23089"/>
                  </a:lnTo>
                  <a:lnTo>
                    <a:pt x="102686" y="23089"/>
                  </a:lnTo>
                  <a:lnTo>
                    <a:pt x="100783" y="23554"/>
                  </a:lnTo>
                  <a:lnTo>
                    <a:pt x="115551" y="23554"/>
                  </a:lnTo>
                  <a:lnTo>
                    <a:pt x="115430" y="19702"/>
                  </a:lnTo>
                  <a:lnTo>
                    <a:pt x="115397" y="17485"/>
                  </a:lnTo>
                  <a:close/>
                </a:path>
                <a:path w="524510" h="54610">
                  <a:moveTo>
                    <a:pt x="196641" y="18770"/>
                  </a:moveTo>
                  <a:lnTo>
                    <a:pt x="188466" y="18770"/>
                  </a:lnTo>
                  <a:lnTo>
                    <a:pt x="186280" y="19043"/>
                  </a:lnTo>
                  <a:lnTo>
                    <a:pt x="172348" y="39391"/>
                  </a:lnTo>
                  <a:lnTo>
                    <a:pt x="172840" y="41709"/>
                  </a:lnTo>
                  <a:lnTo>
                    <a:pt x="172905" y="42015"/>
                  </a:lnTo>
                  <a:lnTo>
                    <a:pt x="172976" y="42350"/>
                  </a:lnTo>
                  <a:lnTo>
                    <a:pt x="175462" y="47120"/>
                  </a:lnTo>
                  <a:lnTo>
                    <a:pt x="177540" y="49251"/>
                  </a:lnTo>
                  <a:lnTo>
                    <a:pt x="183361" y="53002"/>
                  </a:lnTo>
                  <a:lnTo>
                    <a:pt x="186900" y="53939"/>
                  </a:lnTo>
                  <a:lnTo>
                    <a:pt x="194810" y="53939"/>
                  </a:lnTo>
                  <a:lnTo>
                    <a:pt x="198079" y="53150"/>
                  </a:lnTo>
                  <a:lnTo>
                    <a:pt x="201607" y="51167"/>
                  </a:lnTo>
                  <a:lnTo>
                    <a:pt x="189445" y="51167"/>
                  </a:lnTo>
                  <a:lnTo>
                    <a:pt x="188042" y="50846"/>
                  </a:lnTo>
                  <a:lnTo>
                    <a:pt x="182411" y="29782"/>
                  </a:lnTo>
                  <a:lnTo>
                    <a:pt x="183011" y="27284"/>
                  </a:lnTo>
                  <a:lnTo>
                    <a:pt x="183064" y="27064"/>
                  </a:lnTo>
                  <a:lnTo>
                    <a:pt x="183185" y="26560"/>
                  </a:lnTo>
                  <a:lnTo>
                    <a:pt x="183300" y="26085"/>
                  </a:lnTo>
                  <a:lnTo>
                    <a:pt x="184239" y="24386"/>
                  </a:lnTo>
                  <a:lnTo>
                    <a:pt x="186951" y="22078"/>
                  </a:lnTo>
                  <a:lnTo>
                    <a:pt x="188656" y="21502"/>
                  </a:lnTo>
                  <a:lnTo>
                    <a:pt x="202040" y="21502"/>
                  </a:lnTo>
                  <a:lnTo>
                    <a:pt x="201008" y="20419"/>
                  </a:lnTo>
                  <a:lnTo>
                    <a:pt x="196641" y="18770"/>
                  </a:lnTo>
                  <a:close/>
                </a:path>
                <a:path w="524510" h="54610">
                  <a:moveTo>
                    <a:pt x="202040" y="21502"/>
                  </a:moveTo>
                  <a:lnTo>
                    <a:pt x="193344" y="21502"/>
                  </a:lnTo>
                  <a:lnTo>
                    <a:pt x="195465" y="22514"/>
                  </a:lnTo>
                  <a:lnTo>
                    <a:pt x="198675" y="26560"/>
                  </a:lnTo>
                  <a:lnTo>
                    <a:pt x="199428" y="29782"/>
                  </a:lnTo>
                  <a:lnTo>
                    <a:pt x="199345" y="40946"/>
                  </a:lnTo>
                  <a:lnTo>
                    <a:pt x="199228" y="42015"/>
                  </a:lnTo>
                  <a:lnTo>
                    <a:pt x="198326" y="46104"/>
                  </a:lnTo>
                  <a:lnTo>
                    <a:pt x="197365" y="48049"/>
                  </a:lnTo>
                  <a:lnTo>
                    <a:pt x="194686" y="50543"/>
                  </a:lnTo>
                  <a:lnTo>
                    <a:pt x="193038" y="51167"/>
                  </a:lnTo>
                  <a:lnTo>
                    <a:pt x="201607" y="51167"/>
                  </a:lnTo>
                  <a:lnTo>
                    <a:pt x="209252" y="33627"/>
                  </a:lnTo>
                  <a:lnTo>
                    <a:pt x="208832" y="31601"/>
                  </a:lnTo>
                  <a:lnTo>
                    <a:pt x="207139" y="27284"/>
                  </a:lnTo>
                  <a:lnTo>
                    <a:pt x="205857" y="25375"/>
                  </a:lnTo>
                  <a:lnTo>
                    <a:pt x="204144" y="23713"/>
                  </a:lnTo>
                  <a:lnTo>
                    <a:pt x="202040" y="21502"/>
                  </a:lnTo>
                  <a:close/>
                </a:path>
                <a:path w="524510" h="54610">
                  <a:moveTo>
                    <a:pt x="218516" y="41626"/>
                  </a:moveTo>
                  <a:lnTo>
                    <a:pt x="216521" y="41626"/>
                  </a:lnTo>
                  <a:lnTo>
                    <a:pt x="215841" y="41763"/>
                  </a:lnTo>
                  <a:lnTo>
                    <a:pt x="215950" y="43106"/>
                  </a:lnTo>
                  <a:lnTo>
                    <a:pt x="216096" y="44362"/>
                  </a:lnTo>
                  <a:lnTo>
                    <a:pt x="216462" y="47160"/>
                  </a:lnTo>
                  <a:lnTo>
                    <a:pt x="216531" y="47685"/>
                  </a:lnTo>
                  <a:lnTo>
                    <a:pt x="216656" y="48747"/>
                  </a:lnTo>
                  <a:lnTo>
                    <a:pt x="216766" y="49665"/>
                  </a:lnTo>
                  <a:lnTo>
                    <a:pt x="216807" y="50504"/>
                  </a:lnTo>
                  <a:lnTo>
                    <a:pt x="217099" y="51047"/>
                  </a:lnTo>
                  <a:lnTo>
                    <a:pt x="217183" y="51214"/>
                  </a:lnTo>
                  <a:lnTo>
                    <a:pt x="217395" y="51408"/>
                  </a:lnTo>
                  <a:lnTo>
                    <a:pt x="228635" y="53939"/>
                  </a:lnTo>
                  <a:lnTo>
                    <a:pt x="233725" y="53939"/>
                  </a:lnTo>
                  <a:lnTo>
                    <a:pt x="237149" y="52901"/>
                  </a:lnTo>
                  <a:lnTo>
                    <a:pt x="239244" y="51047"/>
                  </a:lnTo>
                  <a:lnTo>
                    <a:pt x="228672" y="51047"/>
                  </a:lnTo>
                  <a:lnTo>
                    <a:pt x="226021" y="50107"/>
                  </a:lnTo>
                  <a:lnTo>
                    <a:pt x="218814" y="41962"/>
                  </a:lnTo>
                  <a:lnTo>
                    <a:pt x="218638" y="41763"/>
                  </a:lnTo>
                  <a:lnTo>
                    <a:pt x="218516" y="41626"/>
                  </a:lnTo>
                  <a:close/>
                </a:path>
                <a:path w="524510" h="54610">
                  <a:moveTo>
                    <a:pt x="230805" y="18892"/>
                  </a:moveTo>
                  <a:lnTo>
                    <a:pt x="226468" y="18892"/>
                  </a:lnTo>
                  <a:lnTo>
                    <a:pt x="224783" y="19198"/>
                  </a:lnTo>
                  <a:lnTo>
                    <a:pt x="221647" y="20433"/>
                  </a:lnTo>
                  <a:lnTo>
                    <a:pt x="220474" y="21113"/>
                  </a:lnTo>
                  <a:lnTo>
                    <a:pt x="219699" y="21866"/>
                  </a:lnTo>
                  <a:lnTo>
                    <a:pt x="218631" y="22856"/>
                  </a:lnTo>
                  <a:lnTo>
                    <a:pt x="217795" y="24004"/>
                  </a:lnTo>
                  <a:lnTo>
                    <a:pt x="216618" y="26600"/>
                  </a:lnTo>
                  <a:lnTo>
                    <a:pt x="216326" y="28389"/>
                  </a:lnTo>
                  <a:lnTo>
                    <a:pt x="216333" y="31431"/>
                  </a:lnTo>
                  <a:lnTo>
                    <a:pt x="230532" y="41144"/>
                  </a:lnTo>
                  <a:lnTo>
                    <a:pt x="232216" y="41626"/>
                  </a:lnTo>
                  <a:lnTo>
                    <a:pt x="234251" y="42511"/>
                  </a:lnTo>
                  <a:lnTo>
                    <a:pt x="235161" y="43106"/>
                  </a:lnTo>
                  <a:lnTo>
                    <a:pt x="236091" y="44362"/>
                  </a:lnTo>
                  <a:lnTo>
                    <a:pt x="236299" y="45043"/>
                  </a:lnTo>
                  <a:lnTo>
                    <a:pt x="236299" y="47160"/>
                  </a:lnTo>
                  <a:lnTo>
                    <a:pt x="235699" y="48333"/>
                  </a:lnTo>
                  <a:lnTo>
                    <a:pt x="233286" y="50504"/>
                  </a:lnTo>
                  <a:lnTo>
                    <a:pt x="231843" y="51047"/>
                  </a:lnTo>
                  <a:lnTo>
                    <a:pt x="239244" y="51047"/>
                  </a:lnTo>
                  <a:lnTo>
                    <a:pt x="241843" y="48747"/>
                  </a:lnTo>
                  <a:lnTo>
                    <a:pt x="243014" y="46155"/>
                  </a:lnTo>
                  <a:lnTo>
                    <a:pt x="243014" y="41144"/>
                  </a:lnTo>
                  <a:lnTo>
                    <a:pt x="226370" y="30948"/>
                  </a:lnTo>
                  <a:lnTo>
                    <a:pt x="224736" y="30239"/>
                  </a:lnTo>
                  <a:lnTo>
                    <a:pt x="223796" y="29300"/>
                  </a:lnTo>
                  <a:lnTo>
                    <a:pt x="222839" y="28389"/>
                  </a:lnTo>
                  <a:lnTo>
                    <a:pt x="222356" y="27492"/>
                  </a:lnTo>
                  <a:lnTo>
                    <a:pt x="222356" y="25267"/>
                  </a:lnTo>
                  <a:lnTo>
                    <a:pt x="222784" y="24270"/>
                  </a:lnTo>
                  <a:lnTo>
                    <a:pt x="223051" y="24004"/>
                  </a:lnTo>
                  <a:lnTo>
                    <a:pt x="224977" y="22359"/>
                  </a:lnTo>
                  <a:lnTo>
                    <a:pt x="226417" y="21866"/>
                  </a:lnTo>
                  <a:lnTo>
                    <a:pt x="240079" y="21866"/>
                  </a:lnTo>
                  <a:lnTo>
                    <a:pt x="240036" y="21596"/>
                  </a:lnTo>
                  <a:lnTo>
                    <a:pt x="233044" y="19065"/>
                  </a:lnTo>
                  <a:lnTo>
                    <a:pt x="230805" y="18892"/>
                  </a:lnTo>
                  <a:close/>
                </a:path>
                <a:path w="524510" h="54610">
                  <a:moveTo>
                    <a:pt x="240079" y="21866"/>
                  </a:moveTo>
                  <a:lnTo>
                    <a:pt x="230283" y="21866"/>
                  </a:lnTo>
                  <a:lnTo>
                    <a:pt x="231776" y="22359"/>
                  </a:lnTo>
                  <a:lnTo>
                    <a:pt x="234420" y="24270"/>
                  </a:lnTo>
                  <a:lnTo>
                    <a:pt x="235734" y="25952"/>
                  </a:lnTo>
                  <a:lnTo>
                    <a:pt x="237750" y="29649"/>
                  </a:lnTo>
                  <a:lnTo>
                    <a:pt x="237991" y="30024"/>
                  </a:lnTo>
                  <a:lnTo>
                    <a:pt x="240105" y="30024"/>
                  </a:lnTo>
                  <a:lnTo>
                    <a:pt x="240881" y="29782"/>
                  </a:lnTo>
                  <a:lnTo>
                    <a:pt x="240858" y="27492"/>
                  </a:lnTo>
                  <a:lnTo>
                    <a:pt x="240263" y="23014"/>
                  </a:lnTo>
                  <a:lnTo>
                    <a:pt x="240158" y="22359"/>
                  </a:lnTo>
                  <a:lnTo>
                    <a:pt x="240079" y="21866"/>
                  </a:lnTo>
                  <a:close/>
                </a:path>
                <a:path w="524510" h="54610">
                  <a:moveTo>
                    <a:pt x="267526" y="50605"/>
                  </a:moveTo>
                  <a:lnTo>
                    <a:pt x="248035" y="50605"/>
                  </a:lnTo>
                  <a:lnTo>
                    <a:pt x="248036" y="51008"/>
                  </a:lnTo>
                  <a:lnTo>
                    <a:pt x="248334" y="51973"/>
                  </a:lnTo>
                  <a:lnTo>
                    <a:pt x="248614" y="52638"/>
                  </a:lnTo>
                  <a:lnTo>
                    <a:pt x="249018" y="53219"/>
                  </a:lnTo>
                  <a:lnTo>
                    <a:pt x="266039" y="53219"/>
                  </a:lnTo>
                  <a:lnTo>
                    <a:pt x="258704" y="52638"/>
                  </a:lnTo>
                  <a:lnTo>
                    <a:pt x="267466" y="52638"/>
                  </a:lnTo>
                  <a:lnTo>
                    <a:pt x="267526" y="50605"/>
                  </a:lnTo>
                  <a:close/>
                </a:path>
                <a:path w="524510" h="54610">
                  <a:moveTo>
                    <a:pt x="267466" y="52638"/>
                  </a:moveTo>
                  <a:lnTo>
                    <a:pt x="261202" y="52638"/>
                  </a:lnTo>
                  <a:lnTo>
                    <a:pt x="249558" y="53219"/>
                  </a:lnTo>
                  <a:lnTo>
                    <a:pt x="267449" y="53219"/>
                  </a:lnTo>
                  <a:lnTo>
                    <a:pt x="267466" y="52638"/>
                  </a:lnTo>
                  <a:close/>
                </a:path>
                <a:path w="524510" h="54610">
                  <a:moveTo>
                    <a:pt x="290684" y="50605"/>
                  </a:moveTo>
                  <a:lnTo>
                    <a:pt x="272730" y="50605"/>
                  </a:lnTo>
                  <a:lnTo>
                    <a:pt x="272633" y="52638"/>
                  </a:lnTo>
                  <a:lnTo>
                    <a:pt x="271853" y="52638"/>
                  </a:lnTo>
                  <a:lnTo>
                    <a:pt x="273603" y="53219"/>
                  </a:lnTo>
                  <a:lnTo>
                    <a:pt x="290883" y="53219"/>
                  </a:lnTo>
                  <a:lnTo>
                    <a:pt x="290897" y="51008"/>
                  </a:lnTo>
                  <a:lnTo>
                    <a:pt x="290684" y="50605"/>
                  </a:lnTo>
                  <a:close/>
                </a:path>
                <a:path w="524510" h="54610">
                  <a:moveTo>
                    <a:pt x="261875" y="49197"/>
                  </a:moveTo>
                  <a:lnTo>
                    <a:pt x="258194" y="49197"/>
                  </a:lnTo>
                  <a:lnTo>
                    <a:pt x="246652" y="50605"/>
                  </a:lnTo>
                  <a:lnTo>
                    <a:pt x="264424" y="50605"/>
                  </a:lnTo>
                  <a:lnTo>
                    <a:pt x="261875" y="49197"/>
                  </a:lnTo>
                  <a:close/>
                </a:path>
                <a:path w="524510" h="54610">
                  <a:moveTo>
                    <a:pt x="284349" y="49197"/>
                  </a:moveTo>
                  <a:lnTo>
                    <a:pt x="281370" y="49197"/>
                  </a:lnTo>
                  <a:lnTo>
                    <a:pt x="269170" y="50605"/>
                  </a:lnTo>
                  <a:lnTo>
                    <a:pt x="290298" y="50605"/>
                  </a:lnTo>
                  <a:lnTo>
                    <a:pt x="284349" y="49197"/>
                  </a:lnTo>
                  <a:close/>
                </a:path>
                <a:path w="524510" h="54610">
                  <a:moveTo>
                    <a:pt x="260376" y="39"/>
                  </a:moveTo>
                  <a:lnTo>
                    <a:pt x="259652" y="400"/>
                  </a:lnTo>
                  <a:lnTo>
                    <a:pt x="259253" y="643"/>
                  </a:lnTo>
                  <a:lnTo>
                    <a:pt x="256974" y="1659"/>
                  </a:lnTo>
                  <a:lnTo>
                    <a:pt x="255084" y="2332"/>
                  </a:lnTo>
                  <a:lnTo>
                    <a:pt x="252323" y="2945"/>
                  </a:lnTo>
                  <a:lnTo>
                    <a:pt x="251657" y="3135"/>
                  </a:lnTo>
                  <a:lnTo>
                    <a:pt x="248280" y="3859"/>
                  </a:lnTo>
                  <a:lnTo>
                    <a:pt x="248200" y="6188"/>
                  </a:lnTo>
                  <a:lnTo>
                    <a:pt x="250422" y="6537"/>
                  </a:lnTo>
                  <a:lnTo>
                    <a:pt x="251836" y="6912"/>
                  </a:lnTo>
                  <a:lnTo>
                    <a:pt x="253039" y="7717"/>
                  </a:lnTo>
                  <a:lnTo>
                    <a:pt x="253428" y="8265"/>
                  </a:lnTo>
                  <a:lnTo>
                    <a:pt x="253857" y="10140"/>
                  </a:lnTo>
                  <a:lnTo>
                    <a:pt x="253748" y="34606"/>
                  </a:lnTo>
                  <a:lnTo>
                    <a:pt x="253671" y="42807"/>
                  </a:lnTo>
                  <a:lnTo>
                    <a:pt x="253565" y="48502"/>
                  </a:lnTo>
                  <a:lnTo>
                    <a:pt x="253471" y="49197"/>
                  </a:lnTo>
                  <a:lnTo>
                    <a:pt x="262590" y="49197"/>
                  </a:lnTo>
                  <a:lnTo>
                    <a:pt x="262408" y="48675"/>
                  </a:lnTo>
                  <a:lnTo>
                    <a:pt x="262424" y="27492"/>
                  </a:lnTo>
                  <a:lnTo>
                    <a:pt x="263551" y="26419"/>
                  </a:lnTo>
                  <a:lnTo>
                    <a:pt x="264916" y="25487"/>
                  </a:lnTo>
                  <a:lnTo>
                    <a:pt x="267447" y="24235"/>
                  </a:lnTo>
                  <a:lnTo>
                    <a:pt x="262464" y="24235"/>
                  </a:lnTo>
                  <a:lnTo>
                    <a:pt x="262550" y="201"/>
                  </a:lnTo>
                  <a:lnTo>
                    <a:pt x="260376" y="39"/>
                  </a:lnTo>
                  <a:close/>
                </a:path>
                <a:path w="524510" h="54610">
                  <a:moveTo>
                    <a:pt x="284867" y="23515"/>
                  </a:moveTo>
                  <a:lnTo>
                    <a:pt x="272875" y="23515"/>
                  </a:lnTo>
                  <a:lnTo>
                    <a:pt x="274368" y="23911"/>
                  </a:lnTo>
                  <a:lnTo>
                    <a:pt x="274216" y="23911"/>
                  </a:lnTo>
                  <a:lnTo>
                    <a:pt x="276165" y="25175"/>
                  </a:lnTo>
                  <a:lnTo>
                    <a:pt x="276817" y="25995"/>
                  </a:lnTo>
                  <a:lnTo>
                    <a:pt x="277285" y="27492"/>
                  </a:lnTo>
                  <a:lnTo>
                    <a:pt x="277372" y="27773"/>
                  </a:lnTo>
                  <a:lnTo>
                    <a:pt x="277461" y="28058"/>
                  </a:lnTo>
                  <a:lnTo>
                    <a:pt x="277620" y="30038"/>
                  </a:lnTo>
                  <a:lnTo>
                    <a:pt x="277620" y="42807"/>
                  </a:lnTo>
                  <a:lnTo>
                    <a:pt x="277438" y="48084"/>
                  </a:lnTo>
                  <a:lnTo>
                    <a:pt x="277314" y="49197"/>
                  </a:lnTo>
                  <a:lnTo>
                    <a:pt x="286367" y="49197"/>
                  </a:lnTo>
                  <a:lnTo>
                    <a:pt x="286303" y="27773"/>
                  </a:lnTo>
                  <a:lnTo>
                    <a:pt x="285995" y="26419"/>
                  </a:lnTo>
                  <a:lnTo>
                    <a:pt x="285899" y="25995"/>
                  </a:lnTo>
                  <a:lnTo>
                    <a:pt x="285783" y="25487"/>
                  </a:lnTo>
                  <a:lnTo>
                    <a:pt x="285712" y="25175"/>
                  </a:lnTo>
                  <a:lnTo>
                    <a:pt x="285152" y="23911"/>
                  </a:lnTo>
                  <a:lnTo>
                    <a:pt x="284867" y="23515"/>
                  </a:lnTo>
                  <a:close/>
                </a:path>
                <a:path w="524510" h="54610">
                  <a:moveTo>
                    <a:pt x="277476" y="18931"/>
                  </a:moveTo>
                  <a:lnTo>
                    <a:pt x="273238" y="18931"/>
                  </a:lnTo>
                  <a:lnTo>
                    <a:pt x="271151" y="19335"/>
                  </a:lnTo>
                  <a:lnTo>
                    <a:pt x="267130" y="20941"/>
                  </a:lnTo>
                  <a:lnTo>
                    <a:pt x="264905" y="22308"/>
                  </a:lnTo>
                  <a:lnTo>
                    <a:pt x="262464" y="24235"/>
                  </a:lnTo>
                  <a:lnTo>
                    <a:pt x="267447" y="24235"/>
                  </a:lnTo>
                  <a:lnTo>
                    <a:pt x="268101" y="23911"/>
                  </a:lnTo>
                  <a:lnTo>
                    <a:pt x="269740" y="23515"/>
                  </a:lnTo>
                  <a:lnTo>
                    <a:pt x="284867" y="23515"/>
                  </a:lnTo>
                  <a:lnTo>
                    <a:pt x="283463" y="21682"/>
                  </a:lnTo>
                  <a:lnTo>
                    <a:pt x="282292" y="20772"/>
                  </a:lnTo>
                  <a:lnTo>
                    <a:pt x="279338" y="19335"/>
                  </a:lnTo>
                  <a:lnTo>
                    <a:pt x="277476" y="18931"/>
                  </a:lnTo>
                  <a:close/>
                </a:path>
                <a:path w="524510" h="54610">
                  <a:moveTo>
                    <a:pt x="319280" y="18770"/>
                  </a:moveTo>
                  <a:lnTo>
                    <a:pt x="311100" y="18770"/>
                  </a:lnTo>
                  <a:lnTo>
                    <a:pt x="308915" y="19043"/>
                  </a:lnTo>
                  <a:lnTo>
                    <a:pt x="294986" y="39391"/>
                  </a:lnTo>
                  <a:lnTo>
                    <a:pt x="295471" y="41709"/>
                  </a:lnTo>
                  <a:lnTo>
                    <a:pt x="295535" y="42015"/>
                  </a:lnTo>
                  <a:lnTo>
                    <a:pt x="309534" y="53939"/>
                  </a:lnTo>
                  <a:lnTo>
                    <a:pt x="317440" y="53939"/>
                  </a:lnTo>
                  <a:lnTo>
                    <a:pt x="320709" y="53150"/>
                  </a:lnTo>
                  <a:lnTo>
                    <a:pt x="324242" y="51167"/>
                  </a:lnTo>
                  <a:lnTo>
                    <a:pt x="312079" y="51167"/>
                  </a:lnTo>
                  <a:lnTo>
                    <a:pt x="310679" y="50846"/>
                  </a:lnTo>
                  <a:lnTo>
                    <a:pt x="305048" y="29782"/>
                  </a:lnTo>
                  <a:lnTo>
                    <a:pt x="305646" y="27284"/>
                  </a:lnTo>
                  <a:lnTo>
                    <a:pt x="305699" y="27064"/>
                  </a:lnTo>
                  <a:lnTo>
                    <a:pt x="311294" y="21502"/>
                  </a:lnTo>
                  <a:lnTo>
                    <a:pt x="324673" y="21502"/>
                  </a:lnTo>
                  <a:lnTo>
                    <a:pt x="323642" y="20419"/>
                  </a:lnTo>
                  <a:lnTo>
                    <a:pt x="319280" y="18770"/>
                  </a:lnTo>
                  <a:close/>
                </a:path>
                <a:path w="524510" h="54610">
                  <a:moveTo>
                    <a:pt x="324673" y="21502"/>
                  </a:moveTo>
                  <a:lnTo>
                    <a:pt x="315978" y="21502"/>
                  </a:lnTo>
                  <a:lnTo>
                    <a:pt x="318095" y="22514"/>
                  </a:lnTo>
                  <a:lnTo>
                    <a:pt x="321313" y="26560"/>
                  </a:lnTo>
                  <a:lnTo>
                    <a:pt x="322062" y="29782"/>
                  </a:lnTo>
                  <a:lnTo>
                    <a:pt x="321979" y="40946"/>
                  </a:lnTo>
                  <a:lnTo>
                    <a:pt x="321862" y="42015"/>
                  </a:lnTo>
                  <a:lnTo>
                    <a:pt x="320964" y="46104"/>
                  </a:lnTo>
                  <a:lnTo>
                    <a:pt x="320002" y="48049"/>
                  </a:lnTo>
                  <a:lnTo>
                    <a:pt x="317324" y="50543"/>
                  </a:lnTo>
                  <a:lnTo>
                    <a:pt x="315672" y="51167"/>
                  </a:lnTo>
                  <a:lnTo>
                    <a:pt x="324242" y="51167"/>
                  </a:lnTo>
                  <a:lnTo>
                    <a:pt x="331886" y="33627"/>
                  </a:lnTo>
                  <a:lnTo>
                    <a:pt x="331462" y="31601"/>
                  </a:lnTo>
                  <a:lnTo>
                    <a:pt x="329776" y="27284"/>
                  </a:lnTo>
                  <a:lnTo>
                    <a:pt x="328495" y="25375"/>
                  </a:lnTo>
                  <a:lnTo>
                    <a:pt x="326778" y="23713"/>
                  </a:lnTo>
                  <a:lnTo>
                    <a:pt x="324673" y="21502"/>
                  </a:lnTo>
                  <a:close/>
                </a:path>
                <a:path w="524510" h="54610">
                  <a:moveTo>
                    <a:pt x="408397" y="38102"/>
                  </a:moveTo>
                  <a:lnTo>
                    <a:pt x="404885" y="38102"/>
                  </a:lnTo>
                  <a:lnTo>
                    <a:pt x="404214" y="40114"/>
                  </a:lnTo>
                  <a:lnTo>
                    <a:pt x="403562" y="41666"/>
                  </a:lnTo>
                  <a:lnTo>
                    <a:pt x="402414" y="43545"/>
                  </a:lnTo>
                  <a:lnTo>
                    <a:pt x="401534" y="44535"/>
                  </a:lnTo>
                  <a:lnTo>
                    <a:pt x="400758" y="45219"/>
                  </a:lnTo>
                  <a:lnTo>
                    <a:pt x="400197" y="45968"/>
                  </a:lnTo>
                  <a:lnTo>
                    <a:pt x="398990" y="46716"/>
                  </a:lnTo>
                  <a:lnTo>
                    <a:pt x="395532" y="48113"/>
                  </a:lnTo>
                  <a:lnTo>
                    <a:pt x="397036" y="48113"/>
                  </a:lnTo>
                  <a:lnTo>
                    <a:pt x="391286" y="48955"/>
                  </a:lnTo>
                  <a:lnTo>
                    <a:pt x="361841" y="48955"/>
                  </a:lnTo>
                  <a:lnTo>
                    <a:pt x="360193" y="49204"/>
                  </a:lnTo>
                  <a:lnTo>
                    <a:pt x="359023" y="49442"/>
                  </a:lnTo>
                  <a:lnTo>
                    <a:pt x="358191" y="49679"/>
                  </a:lnTo>
                  <a:lnTo>
                    <a:pt x="358008" y="50191"/>
                  </a:lnTo>
                  <a:lnTo>
                    <a:pt x="357993" y="52988"/>
                  </a:lnTo>
                  <a:lnTo>
                    <a:pt x="358710" y="52988"/>
                  </a:lnTo>
                  <a:lnTo>
                    <a:pt x="363997" y="52574"/>
                  </a:lnTo>
                  <a:lnTo>
                    <a:pt x="365569" y="52574"/>
                  </a:lnTo>
                  <a:lnTo>
                    <a:pt x="373765" y="52332"/>
                  </a:lnTo>
                  <a:lnTo>
                    <a:pt x="407320" y="52332"/>
                  </a:lnTo>
                  <a:lnTo>
                    <a:pt x="407483" y="51288"/>
                  </a:lnTo>
                  <a:lnTo>
                    <a:pt x="407592" y="50191"/>
                  </a:lnTo>
                  <a:lnTo>
                    <a:pt x="407715" y="48955"/>
                  </a:lnTo>
                  <a:lnTo>
                    <a:pt x="407799" y="48113"/>
                  </a:lnTo>
                  <a:lnTo>
                    <a:pt x="407891" y="47189"/>
                  </a:lnTo>
                  <a:lnTo>
                    <a:pt x="408013" y="45968"/>
                  </a:lnTo>
                  <a:lnTo>
                    <a:pt x="408087" y="45219"/>
                  </a:lnTo>
                  <a:lnTo>
                    <a:pt x="408156" y="44535"/>
                  </a:lnTo>
                  <a:lnTo>
                    <a:pt x="408361" y="41666"/>
                  </a:lnTo>
                  <a:lnTo>
                    <a:pt x="408397" y="38102"/>
                  </a:lnTo>
                  <a:close/>
                </a:path>
                <a:path w="524510" h="54610">
                  <a:moveTo>
                    <a:pt x="407320" y="52332"/>
                  </a:moveTo>
                  <a:lnTo>
                    <a:pt x="385325" y="52332"/>
                  </a:lnTo>
                  <a:lnTo>
                    <a:pt x="391998" y="52574"/>
                  </a:lnTo>
                  <a:lnTo>
                    <a:pt x="394776" y="52574"/>
                  </a:lnTo>
                  <a:lnTo>
                    <a:pt x="400531" y="52988"/>
                  </a:lnTo>
                  <a:lnTo>
                    <a:pt x="407072" y="52988"/>
                  </a:lnTo>
                  <a:lnTo>
                    <a:pt x="407253" y="52574"/>
                  </a:lnTo>
                  <a:lnTo>
                    <a:pt x="407320" y="52332"/>
                  </a:lnTo>
                  <a:close/>
                </a:path>
                <a:path w="524510" h="54610">
                  <a:moveTo>
                    <a:pt x="377520" y="48113"/>
                  </a:moveTo>
                  <a:lnTo>
                    <a:pt x="367382" y="48113"/>
                  </a:lnTo>
                  <a:lnTo>
                    <a:pt x="364068" y="48955"/>
                  </a:lnTo>
                  <a:lnTo>
                    <a:pt x="378480" y="48955"/>
                  </a:lnTo>
                  <a:lnTo>
                    <a:pt x="377520" y="48113"/>
                  </a:lnTo>
                  <a:close/>
                </a:path>
                <a:path w="524510" h="54610">
                  <a:moveTo>
                    <a:pt x="386133" y="925"/>
                  </a:moveTo>
                  <a:lnTo>
                    <a:pt x="358841" y="925"/>
                  </a:lnTo>
                  <a:lnTo>
                    <a:pt x="358882" y="3495"/>
                  </a:lnTo>
                  <a:lnTo>
                    <a:pt x="359020" y="3495"/>
                  </a:lnTo>
                  <a:lnTo>
                    <a:pt x="359253" y="3696"/>
                  </a:lnTo>
                  <a:lnTo>
                    <a:pt x="360009" y="4006"/>
                  </a:lnTo>
                  <a:lnTo>
                    <a:pt x="361385" y="4326"/>
                  </a:lnTo>
                  <a:lnTo>
                    <a:pt x="361982" y="4514"/>
                  </a:lnTo>
                  <a:lnTo>
                    <a:pt x="364434" y="5464"/>
                  </a:lnTo>
                  <a:lnTo>
                    <a:pt x="365550" y="5814"/>
                  </a:lnTo>
                  <a:lnTo>
                    <a:pt x="366317" y="6170"/>
                  </a:lnTo>
                  <a:lnTo>
                    <a:pt x="366666" y="6732"/>
                  </a:lnTo>
                  <a:lnTo>
                    <a:pt x="366745" y="7393"/>
                  </a:lnTo>
                  <a:lnTo>
                    <a:pt x="366850" y="8280"/>
                  </a:lnTo>
                  <a:lnTo>
                    <a:pt x="367033" y="11092"/>
                  </a:lnTo>
                  <a:lnTo>
                    <a:pt x="366994" y="15713"/>
                  </a:lnTo>
                  <a:lnTo>
                    <a:pt x="366852" y="23727"/>
                  </a:lnTo>
                  <a:lnTo>
                    <a:pt x="366787" y="38102"/>
                  </a:lnTo>
                  <a:lnTo>
                    <a:pt x="366694" y="40114"/>
                  </a:lnTo>
                  <a:lnTo>
                    <a:pt x="366637" y="47470"/>
                  </a:lnTo>
                  <a:lnTo>
                    <a:pt x="366472" y="48113"/>
                  </a:lnTo>
                  <a:lnTo>
                    <a:pt x="377851" y="48113"/>
                  </a:lnTo>
                  <a:lnTo>
                    <a:pt x="377941" y="36132"/>
                  </a:lnTo>
                  <a:lnTo>
                    <a:pt x="378006" y="28138"/>
                  </a:lnTo>
                  <a:lnTo>
                    <a:pt x="378132" y="23727"/>
                  </a:lnTo>
                  <a:lnTo>
                    <a:pt x="378208" y="7393"/>
                  </a:lnTo>
                  <a:lnTo>
                    <a:pt x="378305" y="6170"/>
                  </a:lnTo>
                  <a:lnTo>
                    <a:pt x="386395" y="4006"/>
                  </a:lnTo>
                  <a:lnTo>
                    <a:pt x="385768" y="4006"/>
                  </a:lnTo>
                  <a:lnTo>
                    <a:pt x="386225" y="3495"/>
                  </a:lnTo>
                  <a:lnTo>
                    <a:pt x="386261" y="1098"/>
                  </a:lnTo>
                  <a:lnTo>
                    <a:pt x="386133" y="925"/>
                  </a:lnTo>
                  <a:close/>
                </a:path>
                <a:path w="524510" h="54610">
                  <a:moveTo>
                    <a:pt x="443209" y="68"/>
                  </a:moveTo>
                  <a:lnTo>
                    <a:pt x="437115" y="68"/>
                  </a:lnTo>
                  <a:lnTo>
                    <a:pt x="433543" y="694"/>
                  </a:lnTo>
                  <a:lnTo>
                    <a:pt x="412418" y="23633"/>
                  </a:lnTo>
                  <a:lnTo>
                    <a:pt x="412493" y="31511"/>
                  </a:lnTo>
                  <a:lnTo>
                    <a:pt x="412598" y="32115"/>
                  </a:lnTo>
                  <a:lnTo>
                    <a:pt x="412690" y="32637"/>
                  </a:lnTo>
                  <a:lnTo>
                    <a:pt x="412813" y="33342"/>
                  </a:lnTo>
                  <a:lnTo>
                    <a:pt x="412928" y="34001"/>
                  </a:lnTo>
                  <a:lnTo>
                    <a:pt x="413034" y="34606"/>
                  </a:lnTo>
                  <a:lnTo>
                    <a:pt x="415147" y="40636"/>
                  </a:lnTo>
                  <a:lnTo>
                    <a:pt x="437377" y="53982"/>
                  </a:lnTo>
                  <a:lnTo>
                    <a:pt x="446168" y="53982"/>
                  </a:lnTo>
                  <a:lnTo>
                    <a:pt x="450697" y="53506"/>
                  </a:lnTo>
                  <a:lnTo>
                    <a:pt x="458145" y="51688"/>
                  </a:lnTo>
                  <a:lnTo>
                    <a:pt x="460824" y="50753"/>
                  </a:lnTo>
                  <a:lnTo>
                    <a:pt x="461292" y="50284"/>
                  </a:lnTo>
                  <a:lnTo>
                    <a:pt x="438766" y="50284"/>
                  </a:lnTo>
                  <a:lnTo>
                    <a:pt x="435969" y="49385"/>
                  </a:lnTo>
                  <a:lnTo>
                    <a:pt x="435788" y="49385"/>
                  </a:lnTo>
                  <a:lnTo>
                    <a:pt x="430343" y="45292"/>
                  </a:lnTo>
                  <a:lnTo>
                    <a:pt x="428355" y="42537"/>
                  </a:lnTo>
                  <a:lnTo>
                    <a:pt x="425702" y="35518"/>
                  </a:lnTo>
                  <a:lnTo>
                    <a:pt x="425534" y="34606"/>
                  </a:lnTo>
                  <a:lnTo>
                    <a:pt x="425423" y="34001"/>
                  </a:lnTo>
                  <a:lnTo>
                    <a:pt x="425302" y="33342"/>
                  </a:lnTo>
                  <a:lnTo>
                    <a:pt x="425224" y="32918"/>
                  </a:lnTo>
                  <a:lnTo>
                    <a:pt x="425172" y="32637"/>
                  </a:lnTo>
                  <a:lnTo>
                    <a:pt x="425076" y="32115"/>
                  </a:lnTo>
                  <a:lnTo>
                    <a:pt x="425036" y="20242"/>
                  </a:lnTo>
                  <a:lnTo>
                    <a:pt x="426743" y="14270"/>
                  </a:lnTo>
                  <a:lnTo>
                    <a:pt x="433543" y="6228"/>
                  </a:lnTo>
                  <a:lnTo>
                    <a:pt x="437240" y="4342"/>
                  </a:lnTo>
                  <a:lnTo>
                    <a:pt x="460647" y="4342"/>
                  </a:lnTo>
                  <a:lnTo>
                    <a:pt x="458775" y="3214"/>
                  </a:lnTo>
                  <a:lnTo>
                    <a:pt x="456418" y="2242"/>
                  </a:lnTo>
                  <a:lnTo>
                    <a:pt x="451036" y="694"/>
                  </a:lnTo>
                  <a:lnTo>
                    <a:pt x="451386" y="694"/>
                  </a:lnTo>
                  <a:lnTo>
                    <a:pt x="447677" y="201"/>
                  </a:lnTo>
                  <a:lnTo>
                    <a:pt x="444408" y="201"/>
                  </a:lnTo>
                  <a:lnTo>
                    <a:pt x="443209" y="68"/>
                  </a:lnTo>
                  <a:close/>
                </a:path>
                <a:path w="524510" h="54610">
                  <a:moveTo>
                    <a:pt x="467160" y="28738"/>
                  </a:moveTo>
                  <a:lnTo>
                    <a:pt x="444347" y="28738"/>
                  </a:lnTo>
                  <a:lnTo>
                    <a:pt x="444184" y="29325"/>
                  </a:lnTo>
                  <a:lnTo>
                    <a:pt x="444168" y="31258"/>
                  </a:lnTo>
                  <a:lnTo>
                    <a:pt x="444361" y="31258"/>
                  </a:lnTo>
                  <a:lnTo>
                    <a:pt x="444893" y="31511"/>
                  </a:lnTo>
                  <a:lnTo>
                    <a:pt x="445020" y="31511"/>
                  </a:lnTo>
                  <a:lnTo>
                    <a:pt x="449196" y="32637"/>
                  </a:lnTo>
                  <a:lnTo>
                    <a:pt x="450140" y="32918"/>
                  </a:lnTo>
                  <a:lnTo>
                    <a:pt x="450394" y="32918"/>
                  </a:lnTo>
                  <a:lnTo>
                    <a:pt x="450999" y="33342"/>
                  </a:lnTo>
                  <a:lnTo>
                    <a:pt x="451176" y="33602"/>
                  </a:lnTo>
                  <a:lnTo>
                    <a:pt x="451303" y="33868"/>
                  </a:lnTo>
                  <a:lnTo>
                    <a:pt x="451311" y="45292"/>
                  </a:lnTo>
                  <a:lnTo>
                    <a:pt x="451099" y="46756"/>
                  </a:lnTo>
                  <a:lnTo>
                    <a:pt x="451028" y="47242"/>
                  </a:lnTo>
                  <a:lnTo>
                    <a:pt x="450748" y="47884"/>
                  </a:lnTo>
                  <a:lnTo>
                    <a:pt x="449521" y="49143"/>
                  </a:lnTo>
                  <a:lnTo>
                    <a:pt x="449351" y="49143"/>
                  </a:lnTo>
                  <a:lnTo>
                    <a:pt x="448897" y="49385"/>
                  </a:lnTo>
                  <a:lnTo>
                    <a:pt x="445952" y="50054"/>
                  </a:lnTo>
                  <a:lnTo>
                    <a:pt x="444102" y="50284"/>
                  </a:lnTo>
                  <a:lnTo>
                    <a:pt x="461292" y="50284"/>
                  </a:lnTo>
                  <a:lnTo>
                    <a:pt x="461842" y="49762"/>
                  </a:lnTo>
                  <a:lnTo>
                    <a:pt x="461924" y="49385"/>
                  </a:lnTo>
                  <a:lnTo>
                    <a:pt x="462034" y="46756"/>
                  </a:lnTo>
                  <a:lnTo>
                    <a:pt x="462132" y="44831"/>
                  </a:lnTo>
                  <a:lnTo>
                    <a:pt x="462200" y="40636"/>
                  </a:lnTo>
                  <a:lnTo>
                    <a:pt x="462300" y="34325"/>
                  </a:lnTo>
                  <a:lnTo>
                    <a:pt x="462383" y="33868"/>
                  </a:lnTo>
                  <a:lnTo>
                    <a:pt x="462494" y="33602"/>
                  </a:lnTo>
                  <a:lnTo>
                    <a:pt x="462717" y="33342"/>
                  </a:lnTo>
                  <a:lnTo>
                    <a:pt x="462520" y="33342"/>
                  </a:lnTo>
                  <a:lnTo>
                    <a:pt x="463492" y="32918"/>
                  </a:lnTo>
                  <a:lnTo>
                    <a:pt x="465684" y="32115"/>
                  </a:lnTo>
                  <a:lnTo>
                    <a:pt x="466179" y="31899"/>
                  </a:lnTo>
                  <a:lnTo>
                    <a:pt x="466919" y="31511"/>
                  </a:lnTo>
                  <a:lnTo>
                    <a:pt x="467047" y="31258"/>
                  </a:lnTo>
                  <a:lnTo>
                    <a:pt x="467160" y="28738"/>
                  </a:lnTo>
                  <a:close/>
                </a:path>
                <a:path w="524510" h="54610">
                  <a:moveTo>
                    <a:pt x="460647" y="4342"/>
                  </a:moveTo>
                  <a:lnTo>
                    <a:pt x="444945" y="4342"/>
                  </a:lnTo>
                  <a:lnTo>
                    <a:pt x="446352" y="4607"/>
                  </a:lnTo>
                  <a:lnTo>
                    <a:pt x="450589" y="6430"/>
                  </a:lnTo>
                  <a:lnTo>
                    <a:pt x="452587" y="7703"/>
                  </a:lnTo>
                  <a:lnTo>
                    <a:pt x="454991" y="10040"/>
                  </a:lnTo>
                  <a:lnTo>
                    <a:pt x="456403" y="11977"/>
                  </a:lnTo>
                  <a:lnTo>
                    <a:pt x="458441" y="15112"/>
                  </a:lnTo>
                  <a:lnTo>
                    <a:pt x="459811" y="15433"/>
                  </a:lnTo>
                  <a:lnTo>
                    <a:pt x="461371" y="15433"/>
                  </a:lnTo>
                  <a:lnTo>
                    <a:pt x="461411" y="10040"/>
                  </a:lnTo>
                  <a:lnTo>
                    <a:pt x="461165" y="7703"/>
                  </a:lnTo>
                  <a:lnTo>
                    <a:pt x="461055" y="6652"/>
                  </a:lnTo>
                  <a:lnTo>
                    <a:pt x="460995" y="6228"/>
                  </a:lnTo>
                  <a:lnTo>
                    <a:pt x="460871" y="5353"/>
                  </a:lnTo>
                  <a:lnTo>
                    <a:pt x="460838" y="5115"/>
                  </a:lnTo>
                  <a:lnTo>
                    <a:pt x="460713" y="4607"/>
                  </a:lnTo>
                  <a:lnTo>
                    <a:pt x="460647" y="4342"/>
                  </a:lnTo>
                  <a:close/>
                </a:path>
                <a:path w="524510" h="54610">
                  <a:moveTo>
                    <a:pt x="483582" y="49330"/>
                  </a:moveTo>
                  <a:lnTo>
                    <a:pt x="471954" y="49330"/>
                  </a:lnTo>
                  <a:lnTo>
                    <a:pt x="469815" y="49719"/>
                  </a:lnTo>
                  <a:lnTo>
                    <a:pt x="467480" y="50245"/>
                  </a:lnTo>
                  <a:lnTo>
                    <a:pt x="467607" y="52978"/>
                  </a:lnTo>
                  <a:lnTo>
                    <a:pt x="470123" y="52978"/>
                  </a:lnTo>
                  <a:lnTo>
                    <a:pt x="473725" y="52668"/>
                  </a:lnTo>
                  <a:lnTo>
                    <a:pt x="472898" y="52668"/>
                  </a:lnTo>
                  <a:lnTo>
                    <a:pt x="475645" y="52210"/>
                  </a:lnTo>
                  <a:lnTo>
                    <a:pt x="487549" y="52210"/>
                  </a:lnTo>
                  <a:lnTo>
                    <a:pt x="487582" y="49719"/>
                  </a:lnTo>
                  <a:lnTo>
                    <a:pt x="485919" y="49719"/>
                  </a:lnTo>
                  <a:lnTo>
                    <a:pt x="483582" y="49330"/>
                  </a:lnTo>
                  <a:close/>
                </a:path>
                <a:path w="524510" h="54610">
                  <a:moveTo>
                    <a:pt x="487549" y="52210"/>
                  </a:moveTo>
                  <a:lnTo>
                    <a:pt x="475645" y="52210"/>
                  </a:lnTo>
                  <a:lnTo>
                    <a:pt x="481916" y="52668"/>
                  </a:lnTo>
                  <a:lnTo>
                    <a:pt x="487259" y="52978"/>
                  </a:lnTo>
                  <a:lnTo>
                    <a:pt x="487538" y="52978"/>
                  </a:lnTo>
                  <a:lnTo>
                    <a:pt x="487549" y="52210"/>
                  </a:lnTo>
                  <a:close/>
                </a:path>
                <a:path w="524510" h="54610">
                  <a:moveTo>
                    <a:pt x="512197" y="34646"/>
                  </a:moveTo>
                  <a:lnTo>
                    <a:pt x="500243" y="34646"/>
                  </a:lnTo>
                  <a:lnTo>
                    <a:pt x="504927" y="46224"/>
                  </a:lnTo>
                  <a:lnTo>
                    <a:pt x="505025" y="46465"/>
                  </a:lnTo>
                  <a:lnTo>
                    <a:pt x="505063" y="48233"/>
                  </a:lnTo>
                  <a:lnTo>
                    <a:pt x="504607" y="48661"/>
                  </a:lnTo>
                  <a:lnTo>
                    <a:pt x="503456" y="49063"/>
                  </a:lnTo>
                  <a:lnTo>
                    <a:pt x="503320" y="49063"/>
                  </a:lnTo>
                  <a:lnTo>
                    <a:pt x="502244" y="49330"/>
                  </a:lnTo>
                  <a:lnTo>
                    <a:pt x="498030" y="50245"/>
                  </a:lnTo>
                  <a:lnTo>
                    <a:pt x="497910" y="52978"/>
                  </a:lnTo>
                  <a:lnTo>
                    <a:pt x="497537" y="52978"/>
                  </a:lnTo>
                  <a:lnTo>
                    <a:pt x="506523" y="52505"/>
                  </a:lnTo>
                  <a:lnTo>
                    <a:pt x="524273" y="52505"/>
                  </a:lnTo>
                  <a:lnTo>
                    <a:pt x="524249" y="51004"/>
                  </a:lnTo>
                  <a:lnTo>
                    <a:pt x="524134" y="50245"/>
                  </a:lnTo>
                  <a:lnTo>
                    <a:pt x="524434" y="50245"/>
                  </a:lnTo>
                  <a:lnTo>
                    <a:pt x="523061" y="49719"/>
                  </a:lnTo>
                  <a:lnTo>
                    <a:pt x="521686" y="49330"/>
                  </a:lnTo>
                  <a:lnTo>
                    <a:pt x="519514" y="49063"/>
                  </a:lnTo>
                  <a:lnTo>
                    <a:pt x="518346" y="48661"/>
                  </a:lnTo>
                  <a:lnTo>
                    <a:pt x="518572" y="48661"/>
                  </a:lnTo>
                  <a:lnTo>
                    <a:pt x="518251" y="48394"/>
                  </a:lnTo>
                  <a:lnTo>
                    <a:pt x="518021" y="48233"/>
                  </a:lnTo>
                  <a:lnTo>
                    <a:pt x="517636" y="47642"/>
                  </a:lnTo>
                  <a:lnTo>
                    <a:pt x="516055" y="44362"/>
                  </a:lnTo>
                  <a:lnTo>
                    <a:pt x="515313" y="42649"/>
                  </a:lnTo>
                  <a:lnTo>
                    <a:pt x="514834" y="41281"/>
                  </a:lnTo>
                  <a:lnTo>
                    <a:pt x="514003" y="39042"/>
                  </a:lnTo>
                  <a:lnTo>
                    <a:pt x="513161" y="36870"/>
                  </a:lnTo>
                  <a:lnTo>
                    <a:pt x="512197" y="34646"/>
                  </a:lnTo>
                  <a:close/>
                </a:path>
                <a:path w="524510" h="54610">
                  <a:moveTo>
                    <a:pt x="524273" y="52505"/>
                  </a:moveTo>
                  <a:lnTo>
                    <a:pt x="515339" y="52505"/>
                  </a:lnTo>
                  <a:lnTo>
                    <a:pt x="521298" y="52978"/>
                  </a:lnTo>
                  <a:lnTo>
                    <a:pt x="524281" y="52978"/>
                  </a:lnTo>
                  <a:lnTo>
                    <a:pt x="524273" y="52505"/>
                  </a:lnTo>
                  <a:close/>
                </a:path>
                <a:path w="524510" h="54610">
                  <a:moveTo>
                    <a:pt x="482195" y="49063"/>
                  </a:moveTo>
                  <a:lnTo>
                    <a:pt x="473042" y="49063"/>
                  </a:lnTo>
                  <a:lnTo>
                    <a:pt x="472115" y="49330"/>
                  </a:lnTo>
                  <a:lnTo>
                    <a:pt x="483069" y="49330"/>
                  </a:lnTo>
                  <a:lnTo>
                    <a:pt x="482195" y="49063"/>
                  </a:lnTo>
                  <a:close/>
                </a:path>
                <a:path w="524510" h="54610">
                  <a:moveTo>
                    <a:pt x="497749" y="0"/>
                  </a:moveTo>
                  <a:lnTo>
                    <a:pt x="493394" y="0"/>
                  </a:lnTo>
                  <a:lnTo>
                    <a:pt x="475760" y="46224"/>
                  </a:lnTo>
                  <a:lnTo>
                    <a:pt x="475441" y="46840"/>
                  </a:lnTo>
                  <a:lnTo>
                    <a:pt x="474992" y="47642"/>
                  </a:lnTo>
                  <a:lnTo>
                    <a:pt x="474579" y="48233"/>
                  </a:lnTo>
                  <a:lnTo>
                    <a:pt x="473432" y="49063"/>
                  </a:lnTo>
                  <a:lnTo>
                    <a:pt x="481954" y="49063"/>
                  </a:lnTo>
                  <a:lnTo>
                    <a:pt x="480927" y="48233"/>
                  </a:lnTo>
                  <a:lnTo>
                    <a:pt x="480628" y="47642"/>
                  </a:lnTo>
                  <a:lnTo>
                    <a:pt x="480683" y="46224"/>
                  </a:lnTo>
                  <a:lnTo>
                    <a:pt x="480880" y="45471"/>
                  </a:lnTo>
                  <a:lnTo>
                    <a:pt x="483158" y="39042"/>
                  </a:lnTo>
                  <a:lnTo>
                    <a:pt x="484329" y="35895"/>
                  </a:lnTo>
                  <a:lnTo>
                    <a:pt x="484869" y="34646"/>
                  </a:lnTo>
                  <a:lnTo>
                    <a:pt x="512197" y="34646"/>
                  </a:lnTo>
                  <a:lnTo>
                    <a:pt x="511710" y="33522"/>
                  </a:lnTo>
                  <a:lnTo>
                    <a:pt x="510494" y="30467"/>
                  </a:lnTo>
                  <a:lnTo>
                    <a:pt x="486462" y="30467"/>
                  </a:lnTo>
                  <a:lnTo>
                    <a:pt x="492324" y="14871"/>
                  </a:lnTo>
                  <a:lnTo>
                    <a:pt x="504086" y="14871"/>
                  </a:lnTo>
                  <a:lnTo>
                    <a:pt x="498116" y="723"/>
                  </a:lnTo>
                  <a:lnTo>
                    <a:pt x="497749" y="0"/>
                  </a:lnTo>
                  <a:close/>
                </a:path>
                <a:path w="524510" h="54610">
                  <a:moveTo>
                    <a:pt x="504086" y="14871"/>
                  </a:moveTo>
                  <a:lnTo>
                    <a:pt x="492324" y="14871"/>
                  </a:lnTo>
                  <a:lnTo>
                    <a:pt x="493130" y="16531"/>
                  </a:lnTo>
                  <a:lnTo>
                    <a:pt x="494174" y="18950"/>
                  </a:lnTo>
                  <a:lnTo>
                    <a:pt x="496744" y="25300"/>
                  </a:lnTo>
                  <a:lnTo>
                    <a:pt x="497788" y="28079"/>
                  </a:lnTo>
                  <a:lnTo>
                    <a:pt x="498595" y="30467"/>
                  </a:lnTo>
                  <a:lnTo>
                    <a:pt x="510494" y="30467"/>
                  </a:lnTo>
                  <a:lnTo>
                    <a:pt x="508110" y="24202"/>
                  </a:lnTo>
                  <a:lnTo>
                    <a:pt x="506689" y="20789"/>
                  </a:lnTo>
                  <a:lnTo>
                    <a:pt x="505104" y="17283"/>
                  </a:lnTo>
                  <a:lnTo>
                    <a:pt x="504086" y="14871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8" name="object 58" descr=""/>
          <p:cNvGrpSpPr/>
          <p:nvPr/>
        </p:nvGrpSpPr>
        <p:grpSpPr>
          <a:xfrm>
            <a:off x="594197" y="5881687"/>
            <a:ext cx="626745" cy="104139"/>
            <a:chOff x="594197" y="5881687"/>
            <a:chExt cx="626745" cy="104139"/>
          </a:xfrm>
        </p:grpSpPr>
        <p:sp>
          <p:nvSpPr>
            <p:cNvPr id="59" name="object 59" descr=""/>
            <p:cNvSpPr/>
            <p:nvPr/>
          </p:nvSpPr>
          <p:spPr>
            <a:xfrm>
              <a:off x="594197" y="5881687"/>
              <a:ext cx="225425" cy="104139"/>
            </a:xfrm>
            <a:custGeom>
              <a:avLst/>
              <a:gdLst/>
              <a:ahLst/>
              <a:cxnLst/>
              <a:rect l="l" t="t" r="r" b="b"/>
              <a:pathLst>
                <a:path w="225425" h="104139">
                  <a:moveTo>
                    <a:pt x="225270" y="0"/>
                  </a:moveTo>
                  <a:lnTo>
                    <a:pt x="0" y="0"/>
                  </a:lnTo>
                  <a:lnTo>
                    <a:pt x="0" y="103513"/>
                  </a:lnTo>
                  <a:lnTo>
                    <a:pt x="225270" y="103513"/>
                  </a:lnTo>
                  <a:lnTo>
                    <a:pt x="225270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858092" y="5906476"/>
              <a:ext cx="362585" cy="72390"/>
            </a:xfrm>
            <a:custGeom>
              <a:avLst/>
              <a:gdLst/>
              <a:ahLst/>
              <a:cxnLst/>
              <a:rect l="l" t="t" r="r" b="b"/>
              <a:pathLst>
                <a:path w="362584" h="72389">
                  <a:moveTo>
                    <a:pt x="23749" y="4298"/>
                  </a:moveTo>
                  <a:lnTo>
                    <a:pt x="1724" y="4298"/>
                  </a:lnTo>
                  <a:lnTo>
                    <a:pt x="4190" y="4434"/>
                  </a:lnTo>
                  <a:lnTo>
                    <a:pt x="5968" y="4756"/>
                  </a:lnTo>
                  <a:lnTo>
                    <a:pt x="7073" y="5266"/>
                  </a:lnTo>
                  <a:lnTo>
                    <a:pt x="7117" y="5439"/>
                  </a:lnTo>
                  <a:lnTo>
                    <a:pt x="7205" y="5788"/>
                  </a:lnTo>
                  <a:lnTo>
                    <a:pt x="7330" y="6282"/>
                  </a:lnTo>
                  <a:lnTo>
                    <a:pt x="7391" y="8280"/>
                  </a:lnTo>
                  <a:lnTo>
                    <a:pt x="7463" y="23270"/>
                  </a:lnTo>
                  <a:lnTo>
                    <a:pt x="7272" y="28577"/>
                  </a:lnTo>
                  <a:lnTo>
                    <a:pt x="7272" y="46130"/>
                  </a:lnTo>
                  <a:lnTo>
                    <a:pt x="533" y="49960"/>
                  </a:lnTo>
                  <a:lnTo>
                    <a:pt x="0" y="50123"/>
                  </a:lnTo>
                  <a:lnTo>
                    <a:pt x="0" y="53017"/>
                  </a:lnTo>
                  <a:lnTo>
                    <a:pt x="447" y="53017"/>
                  </a:lnTo>
                  <a:lnTo>
                    <a:pt x="6163" y="52466"/>
                  </a:lnTo>
                  <a:lnTo>
                    <a:pt x="25427" y="52466"/>
                  </a:lnTo>
                  <a:lnTo>
                    <a:pt x="25322" y="49601"/>
                  </a:lnTo>
                  <a:lnTo>
                    <a:pt x="22867" y="49277"/>
                  </a:lnTo>
                  <a:lnTo>
                    <a:pt x="21531" y="49143"/>
                  </a:lnTo>
                  <a:lnTo>
                    <a:pt x="20706" y="49010"/>
                  </a:lnTo>
                  <a:lnTo>
                    <a:pt x="20548" y="49010"/>
                  </a:lnTo>
                  <a:lnTo>
                    <a:pt x="18451" y="48567"/>
                  </a:lnTo>
                  <a:lnTo>
                    <a:pt x="18529" y="5788"/>
                  </a:lnTo>
                  <a:lnTo>
                    <a:pt x="19415" y="5439"/>
                  </a:lnTo>
                  <a:lnTo>
                    <a:pt x="20546" y="5097"/>
                  </a:lnTo>
                  <a:lnTo>
                    <a:pt x="23277" y="4434"/>
                  </a:lnTo>
                  <a:lnTo>
                    <a:pt x="23749" y="4298"/>
                  </a:lnTo>
                  <a:close/>
                </a:path>
                <a:path w="362584" h="72389">
                  <a:moveTo>
                    <a:pt x="25427" y="52466"/>
                  </a:moveTo>
                  <a:lnTo>
                    <a:pt x="17247" y="52466"/>
                  </a:lnTo>
                  <a:lnTo>
                    <a:pt x="22651" y="53017"/>
                  </a:lnTo>
                  <a:lnTo>
                    <a:pt x="25447" y="53017"/>
                  </a:lnTo>
                  <a:lnTo>
                    <a:pt x="25427" y="52466"/>
                  </a:lnTo>
                  <a:close/>
                </a:path>
                <a:path w="362584" h="72389">
                  <a:moveTo>
                    <a:pt x="2698" y="749"/>
                  </a:moveTo>
                  <a:lnTo>
                    <a:pt x="201" y="749"/>
                  </a:lnTo>
                  <a:lnTo>
                    <a:pt x="325" y="4298"/>
                  </a:lnTo>
                  <a:lnTo>
                    <a:pt x="23880" y="4298"/>
                  </a:lnTo>
                  <a:lnTo>
                    <a:pt x="25603" y="3696"/>
                  </a:lnTo>
                  <a:lnTo>
                    <a:pt x="25636" y="1123"/>
                  </a:lnTo>
                  <a:lnTo>
                    <a:pt x="11692" y="1123"/>
                  </a:lnTo>
                  <a:lnTo>
                    <a:pt x="2698" y="749"/>
                  </a:lnTo>
                  <a:close/>
                </a:path>
                <a:path w="362584" h="72389">
                  <a:moveTo>
                    <a:pt x="25641" y="749"/>
                  </a:moveTo>
                  <a:lnTo>
                    <a:pt x="23901" y="749"/>
                  </a:lnTo>
                  <a:lnTo>
                    <a:pt x="18065" y="1123"/>
                  </a:lnTo>
                  <a:lnTo>
                    <a:pt x="25636" y="1123"/>
                  </a:lnTo>
                  <a:lnTo>
                    <a:pt x="25641" y="749"/>
                  </a:lnTo>
                  <a:close/>
                </a:path>
                <a:path w="362584" h="72389">
                  <a:moveTo>
                    <a:pt x="49676" y="50727"/>
                  </a:moveTo>
                  <a:lnTo>
                    <a:pt x="30589" y="50727"/>
                  </a:lnTo>
                  <a:lnTo>
                    <a:pt x="30708" y="53176"/>
                  </a:lnTo>
                  <a:lnTo>
                    <a:pt x="49635" y="53176"/>
                  </a:lnTo>
                  <a:lnTo>
                    <a:pt x="49676" y="50727"/>
                  </a:lnTo>
                  <a:close/>
                </a:path>
                <a:path w="362584" h="72389">
                  <a:moveTo>
                    <a:pt x="73327" y="50727"/>
                  </a:moveTo>
                  <a:lnTo>
                    <a:pt x="54664" y="50727"/>
                  </a:lnTo>
                  <a:lnTo>
                    <a:pt x="54631" y="53176"/>
                  </a:lnTo>
                  <a:lnTo>
                    <a:pt x="73677" y="53176"/>
                  </a:lnTo>
                  <a:lnTo>
                    <a:pt x="73677" y="51008"/>
                  </a:lnTo>
                  <a:lnTo>
                    <a:pt x="73946" y="51008"/>
                  </a:lnTo>
                  <a:lnTo>
                    <a:pt x="73327" y="50727"/>
                  </a:lnTo>
                  <a:close/>
                </a:path>
                <a:path w="362584" h="72389">
                  <a:moveTo>
                    <a:pt x="44127" y="49197"/>
                  </a:moveTo>
                  <a:lnTo>
                    <a:pt x="41354" y="49197"/>
                  </a:lnTo>
                  <a:lnTo>
                    <a:pt x="26332" y="50727"/>
                  </a:lnTo>
                  <a:lnTo>
                    <a:pt x="48405" y="50727"/>
                  </a:lnTo>
                  <a:lnTo>
                    <a:pt x="44127" y="49197"/>
                  </a:lnTo>
                  <a:close/>
                </a:path>
                <a:path w="362584" h="72389">
                  <a:moveTo>
                    <a:pt x="70195" y="49197"/>
                  </a:moveTo>
                  <a:lnTo>
                    <a:pt x="63746" y="49197"/>
                  </a:lnTo>
                  <a:lnTo>
                    <a:pt x="53471" y="50727"/>
                  </a:lnTo>
                  <a:lnTo>
                    <a:pt x="73174" y="50727"/>
                  </a:lnTo>
                  <a:lnTo>
                    <a:pt x="70195" y="49197"/>
                  </a:lnTo>
                  <a:close/>
                </a:path>
                <a:path w="362584" h="72389">
                  <a:moveTo>
                    <a:pt x="45133" y="0"/>
                  </a:moveTo>
                  <a:lnTo>
                    <a:pt x="43338" y="0"/>
                  </a:lnTo>
                  <a:lnTo>
                    <a:pt x="42480" y="374"/>
                  </a:lnTo>
                  <a:lnTo>
                    <a:pt x="41288" y="788"/>
                  </a:lnTo>
                  <a:lnTo>
                    <a:pt x="39952" y="1163"/>
                  </a:lnTo>
                  <a:lnTo>
                    <a:pt x="35100" y="2452"/>
                  </a:lnTo>
                  <a:lnTo>
                    <a:pt x="32158" y="3268"/>
                  </a:lnTo>
                  <a:lnTo>
                    <a:pt x="31111" y="3618"/>
                  </a:lnTo>
                  <a:lnTo>
                    <a:pt x="31068" y="5709"/>
                  </a:lnTo>
                  <a:lnTo>
                    <a:pt x="32702" y="5892"/>
                  </a:lnTo>
                  <a:lnTo>
                    <a:pt x="33771" y="6073"/>
                  </a:lnTo>
                  <a:lnTo>
                    <a:pt x="36320" y="9724"/>
                  </a:lnTo>
                  <a:lnTo>
                    <a:pt x="36263" y="37983"/>
                  </a:lnTo>
                  <a:lnTo>
                    <a:pt x="36134" y="46987"/>
                  </a:lnTo>
                  <a:lnTo>
                    <a:pt x="36035" y="48527"/>
                  </a:lnTo>
                  <a:lnTo>
                    <a:pt x="35948" y="49197"/>
                  </a:lnTo>
                  <a:lnTo>
                    <a:pt x="44895" y="49197"/>
                  </a:lnTo>
                  <a:lnTo>
                    <a:pt x="44813" y="37983"/>
                  </a:lnTo>
                  <a:lnTo>
                    <a:pt x="46983" y="36817"/>
                  </a:lnTo>
                  <a:lnTo>
                    <a:pt x="58037" y="36817"/>
                  </a:lnTo>
                  <a:lnTo>
                    <a:pt x="56736" y="35532"/>
                  </a:lnTo>
                  <a:lnTo>
                    <a:pt x="44978" y="35532"/>
                  </a:lnTo>
                  <a:lnTo>
                    <a:pt x="45105" y="8521"/>
                  </a:lnTo>
                  <a:lnTo>
                    <a:pt x="45133" y="0"/>
                  </a:lnTo>
                  <a:close/>
                </a:path>
                <a:path w="362584" h="72389">
                  <a:moveTo>
                    <a:pt x="58037" y="36817"/>
                  </a:moveTo>
                  <a:lnTo>
                    <a:pt x="46983" y="36817"/>
                  </a:lnTo>
                  <a:lnTo>
                    <a:pt x="57985" y="48527"/>
                  </a:lnTo>
                  <a:lnTo>
                    <a:pt x="58478" y="49197"/>
                  </a:lnTo>
                  <a:lnTo>
                    <a:pt x="70379" y="49197"/>
                  </a:lnTo>
                  <a:lnTo>
                    <a:pt x="58037" y="36817"/>
                  </a:lnTo>
                  <a:close/>
                </a:path>
                <a:path w="362584" h="72389">
                  <a:moveTo>
                    <a:pt x="72502" y="21344"/>
                  </a:moveTo>
                  <a:lnTo>
                    <a:pt x="54983" y="21344"/>
                  </a:lnTo>
                  <a:lnTo>
                    <a:pt x="54907" y="23432"/>
                  </a:lnTo>
                  <a:lnTo>
                    <a:pt x="56445" y="24037"/>
                  </a:lnTo>
                  <a:lnTo>
                    <a:pt x="57542" y="24397"/>
                  </a:lnTo>
                  <a:lnTo>
                    <a:pt x="58964" y="24745"/>
                  </a:lnTo>
                  <a:lnTo>
                    <a:pt x="59378" y="24894"/>
                  </a:lnTo>
                  <a:lnTo>
                    <a:pt x="59806" y="25081"/>
                  </a:lnTo>
                  <a:lnTo>
                    <a:pt x="59457" y="25455"/>
                  </a:lnTo>
                  <a:lnTo>
                    <a:pt x="58914" y="25938"/>
                  </a:lnTo>
                  <a:lnTo>
                    <a:pt x="44978" y="35532"/>
                  </a:lnTo>
                  <a:lnTo>
                    <a:pt x="56736" y="35532"/>
                  </a:lnTo>
                  <a:lnTo>
                    <a:pt x="55295" y="34178"/>
                  </a:lnTo>
                  <a:lnTo>
                    <a:pt x="54070" y="32932"/>
                  </a:lnTo>
                  <a:lnTo>
                    <a:pt x="53842" y="32932"/>
                  </a:lnTo>
                  <a:lnTo>
                    <a:pt x="69213" y="24037"/>
                  </a:lnTo>
                  <a:lnTo>
                    <a:pt x="72392" y="23032"/>
                  </a:lnTo>
                  <a:lnTo>
                    <a:pt x="72502" y="21344"/>
                  </a:lnTo>
                  <a:close/>
                </a:path>
                <a:path w="362584" h="72389">
                  <a:moveTo>
                    <a:pt x="94561" y="18809"/>
                  </a:moveTo>
                  <a:lnTo>
                    <a:pt x="90943" y="18809"/>
                  </a:lnTo>
                  <a:lnTo>
                    <a:pt x="89510" y="19062"/>
                  </a:lnTo>
                  <a:lnTo>
                    <a:pt x="78336" y="27169"/>
                  </a:lnTo>
                  <a:lnTo>
                    <a:pt x="77800" y="27922"/>
                  </a:lnTo>
                  <a:lnTo>
                    <a:pt x="77176" y="29462"/>
                  </a:lnTo>
                  <a:lnTo>
                    <a:pt x="76485" y="31713"/>
                  </a:lnTo>
                  <a:lnTo>
                    <a:pt x="76262" y="32839"/>
                  </a:lnTo>
                  <a:lnTo>
                    <a:pt x="76175" y="33281"/>
                  </a:lnTo>
                  <a:lnTo>
                    <a:pt x="76114" y="33587"/>
                  </a:lnTo>
                  <a:lnTo>
                    <a:pt x="76029" y="39733"/>
                  </a:lnTo>
                  <a:lnTo>
                    <a:pt x="76266" y="40888"/>
                  </a:lnTo>
                  <a:lnTo>
                    <a:pt x="90933" y="53939"/>
                  </a:lnTo>
                  <a:lnTo>
                    <a:pt x="96188" y="53939"/>
                  </a:lnTo>
                  <a:lnTo>
                    <a:pt x="99018" y="53359"/>
                  </a:lnTo>
                  <a:lnTo>
                    <a:pt x="104084" y="51026"/>
                  </a:lnTo>
                  <a:lnTo>
                    <a:pt x="106527" y="49143"/>
                  </a:lnTo>
                  <a:lnTo>
                    <a:pt x="107572" y="47992"/>
                  </a:lnTo>
                  <a:lnTo>
                    <a:pt x="95382" y="47992"/>
                  </a:lnTo>
                  <a:lnTo>
                    <a:pt x="91951" y="46854"/>
                  </a:lnTo>
                  <a:lnTo>
                    <a:pt x="85250" y="32839"/>
                  </a:lnTo>
                  <a:lnTo>
                    <a:pt x="108837" y="32839"/>
                  </a:lnTo>
                  <a:lnTo>
                    <a:pt x="108792" y="31219"/>
                  </a:lnTo>
                  <a:lnTo>
                    <a:pt x="108598" y="30145"/>
                  </a:lnTo>
                  <a:lnTo>
                    <a:pt x="85453" y="30145"/>
                  </a:lnTo>
                  <a:lnTo>
                    <a:pt x="85571" y="28483"/>
                  </a:lnTo>
                  <a:lnTo>
                    <a:pt x="85644" y="27439"/>
                  </a:lnTo>
                  <a:lnTo>
                    <a:pt x="86453" y="25308"/>
                  </a:lnTo>
                  <a:lnTo>
                    <a:pt x="89352" y="22133"/>
                  </a:lnTo>
                  <a:lnTo>
                    <a:pt x="90976" y="21344"/>
                  </a:lnTo>
                  <a:lnTo>
                    <a:pt x="102459" y="21344"/>
                  </a:lnTo>
                  <a:lnTo>
                    <a:pt x="101013" y="20336"/>
                  </a:lnTo>
                  <a:lnTo>
                    <a:pt x="99712" y="19782"/>
                  </a:lnTo>
                  <a:lnTo>
                    <a:pt x="96835" y="19062"/>
                  </a:lnTo>
                  <a:lnTo>
                    <a:pt x="97216" y="19062"/>
                  </a:lnTo>
                  <a:lnTo>
                    <a:pt x="94561" y="18809"/>
                  </a:lnTo>
                  <a:close/>
                </a:path>
                <a:path w="362584" h="72389">
                  <a:moveTo>
                    <a:pt x="106478" y="44654"/>
                  </a:moveTo>
                  <a:lnTo>
                    <a:pt x="98483" y="47992"/>
                  </a:lnTo>
                  <a:lnTo>
                    <a:pt x="107572" y="47992"/>
                  </a:lnTo>
                  <a:lnTo>
                    <a:pt x="108885" y="46544"/>
                  </a:lnTo>
                  <a:lnTo>
                    <a:pt x="108257" y="45994"/>
                  </a:lnTo>
                  <a:lnTo>
                    <a:pt x="107442" y="45352"/>
                  </a:lnTo>
                  <a:lnTo>
                    <a:pt x="106478" y="44654"/>
                  </a:lnTo>
                  <a:close/>
                </a:path>
                <a:path w="362584" h="72389">
                  <a:moveTo>
                    <a:pt x="108837" y="32839"/>
                  </a:moveTo>
                  <a:lnTo>
                    <a:pt x="96268" y="32839"/>
                  </a:lnTo>
                  <a:lnTo>
                    <a:pt x="104046" y="33281"/>
                  </a:lnTo>
                  <a:lnTo>
                    <a:pt x="108850" y="33281"/>
                  </a:lnTo>
                  <a:lnTo>
                    <a:pt x="108837" y="32839"/>
                  </a:lnTo>
                  <a:close/>
                </a:path>
                <a:path w="362584" h="72389">
                  <a:moveTo>
                    <a:pt x="102459" y="21344"/>
                  </a:moveTo>
                  <a:lnTo>
                    <a:pt x="93971" y="21344"/>
                  </a:lnTo>
                  <a:lnTo>
                    <a:pt x="95166" y="21725"/>
                  </a:lnTo>
                  <a:lnTo>
                    <a:pt x="97530" y="23260"/>
                  </a:lnTo>
                  <a:lnTo>
                    <a:pt x="99700" y="27922"/>
                  </a:lnTo>
                  <a:lnTo>
                    <a:pt x="99818" y="28483"/>
                  </a:lnTo>
                  <a:lnTo>
                    <a:pt x="99844" y="30145"/>
                  </a:lnTo>
                  <a:lnTo>
                    <a:pt x="108598" y="30145"/>
                  </a:lnTo>
                  <a:lnTo>
                    <a:pt x="103583" y="22133"/>
                  </a:lnTo>
                  <a:lnTo>
                    <a:pt x="102459" y="21344"/>
                  </a:lnTo>
                  <a:close/>
                </a:path>
                <a:path w="362584" h="72389">
                  <a:moveTo>
                    <a:pt x="124426" y="78"/>
                  </a:moveTo>
                  <a:lnTo>
                    <a:pt x="121565" y="78"/>
                  </a:lnTo>
                  <a:lnTo>
                    <a:pt x="120243" y="561"/>
                  </a:lnTo>
                  <a:lnTo>
                    <a:pt x="118238" y="2491"/>
                  </a:lnTo>
                  <a:lnTo>
                    <a:pt x="117832" y="3484"/>
                  </a:lnTo>
                  <a:lnTo>
                    <a:pt x="117735" y="6775"/>
                  </a:lnTo>
                  <a:lnTo>
                    <a:pt x="118147" y="7898"/>
                  </a:lnTo>
                  <a:lnTo>
                    <a:pt x="118195" y="8027"/>
                  </a:lnTo>
                  <a:lnTo>
                    <a:pt x="120045" y="9936"/>
                  </a:lnTo>
                  <a:lnTo>
                    <a:pt x="121309" y="10411"/>
                  </a:lnTo>
                  <a:lnTo>
                    <a:pt x="124387" y="10411"/>
                  </a:lnTo>
                  <a:lnTo>
                    <a:pt x="128059" y="3484"/>
                  </a:lnTo>
                  <a:lnTo>
                    <a:pt x="127664" y="2491"/>
                  </a:lnTo>
                  <a:lnTo>
                    <a:pt x="127558" y="2225"/>
                  </a:lnTo>
                  <a:lnTo>
                    <a:pt x="125613" y="561"/>
                  </a:lnTo>
                  <a:lnTo>
                    <a:pt x="124426" y="78"/>
                  </a:lnTo>
                  <a:close/>
                </a:path>
                <a:path w="362584" h="72389">
                  <a:moveTo>
                    <a:pt x="127454" y="17042"/>
                  </a:moveTo>
                  <a:lnTo>
                    <a:pt x="125382" y="17042"/>
                  </a:lnTo>
                  <a:lnTo>
                    <a:pt x="122270" y="19375"/>
                  </a:lnTo>
                  <a:lnTo>
                    <a:pt x="120135" y="20815"/>
                  </a:lnTo>
                  <a:lnTo>
                    <a:pt x="118018" y="21751"/>
                  </a:lnTo>
                  <a:lnTo>
                    <a:pt x="116124" y="22161"/>
                  </a:lnTo>
                  <a:lnTo>
                    <a:pt x="113385" y="22506"/>
                  </a:lnTo>
                  <a:lnTo>
                    <a:pt x="113428" y="24678"/>
                  </a:lnTo>
                  <a:lnTo>
                    <a:pt x="119174" y="61523"/>
                  </a:lnTo>
                  <a:lnTo>
                    <a:pt x="118343" y="64202"/>
                  </a:lnTo>
                  <a:lnTo>
                    <a:pt x="117180" y="66081"/>
                  </a:lnTo>
                  <a:lnTo>
                    <a:pt x="114664" y="69296"/>
                  </a:lnTo>
                  <a:lnTo>
                    <a:pt x="113993" y="70222"/>
                  </a:lnTo>
                  <a:lnTo>
                    <a:pt x="116165" y="72147"/>
                  </a:lnTo>
                  <a:lnTo>
                    <a:pt x="117957" y="71158"/>
                  </a:lnTo>
                  <a:lnTo>
                    <a:pt x="119898" y="69663"/>
                  </a:lnTo>
                  <a:lnTo>
                    <a:pt x="124049" y="65671"/>
                  </a:lnTo>
                  <a:lnTo>
                    <a:pt x="125535" y="63741"/>
                  </a:lnTo>
                  <a:lnTo>
                    <a:pt x="127328" y="60018"/>
                  </a:lnTo>
                  <a:lnTo>
                    <a:pt x="127696" y="58456"/>
                  </a:lnTo>
                  <a:lnTo>
                    <a:pt x="127652" y="37696"/>
                  </a:lnTo>
                  <a:lnTo>
                    <a:pt x="127527" y="26449"/>
                  </a:lnTo>
                  <a:lnTo>
                    <a:pt x="127454" y="17042"/>
                  </a:lnTo>
                  <a:close/>
                </a:path>
                <a:path w="362584" h="72389">
                  <a:moveTo>
                    <a:pt x="163894" y="21664"/>
                  </a:moveTo>
                  <a:lnTo>
                    <a:pt x="154404" y="21664"/>
                  </a:lnTo>
                  <a:lnTo>
                    <a:pt x="155340" y="22064"/>
                  </a:lnTo>
                  <a:lnTo>
                    <a:pt x="156758" y="24180"/>
                  </a:lnTo>
                  <a:lnTo>
                    <a:pt x="156861" y="24749"/>
                  </a:lnTo>
                  <a:lnTo>
                    <a:pt x="156970" y="25347"/>
                  </a:lnTo>
                  <a:lnTo>
                    <a:pt x="157082" y="33361"/>
                  </a:lnTo>
                  <a:lnTo>
                    <a:pt x="146810" y="37494"/>
                  </a:lnTo>
                  <a:lnTo>
                    <a:pt x="144317" y="38585"/>
                  </a:lnTo>
                  <a:lnTo>
                    <a:pt x="137538" y="45323"/>
                  </a:lnTo>
                  <a:lnTo>
                    <a:pt x="137569" y="49522"/>
                  </a:lnTo>
                  <a:lnTo>
                    <a:pt x="138005" y="50544"/>
                  </a:lnTo>
                  <a:lnTo>
                    <a:pt x="140699" y="52941"/>
                  </a:lnTo>
                  <a:lnTo>
                    <a:pt x="140855" y="52941"/>
                  </a:lnTo>
                  <a:lnTo>
                    <a:pt x="142675" y="53456"/>
                  </a:lnTo>
                  <a:lnTo>
                    <a:pt x="148497" y="53456"/>
                  </a:lnTo>
                  <a:lnTo>
                    <a:pt x="151052" y="52941"/>
                  </a:lnTo>
                  <a:lnTo>
                    <a:pt x="154902" y="51041"/>
                  </a:lnTo>
                  <a:lnTo>
                    <a:pt x="155059" y="51041"/>
                  </a:lnTo>
                  <a:lnTo>
                    <a:pt x="156669" y="49522"/>
                  </a:lnTo>
                  <a:lnTo>
                    <a:pt x="149619" y="49522"/>
                  </a:lnTo>
                  <a:lnTo>
                    <a:pt x="148817" y="49143"/>
                  </a:lnTo>
                  <a:lnTo>
                    <a:pt x="147074" y="44254"/>
                  </a:lnTo>
                  <a:lnTo>
                    <a:pt x="147261" y="43506"/>
                  </a:lnTo>
                  <a:lnTo>
                    <a:pt x="147345" y="43167"/>
                  </a:lnTo>
                  <a:lnTo>
                    <a:pt x="157039" y="36132"/>
                  </a:lnTo>
                  <a:lnTo>
                    <a:pt x="165906" y="36132"/>
                  </a:lnTo>
                  <a:lnTo>
                    <a:pt x="165888" y="27814"/>
                  </a:lnTo>
                  <a:lnTo>
                    <a:pt x="165764" y="26647"/>
                  </a:lnTo>
                  <a:lnTo>
                    <a:pt x="165705" y="26099"/>
                  </a:lnTo>
                  <a:lnTo>
                    <a:pt x="165625" y="25347"/>
                  </a:lnTo>
                  <a:lnTo>
                    <a:pt x="164419" y="22241"/>
                  </a:lnTo>
                  <a:lnTo>
                    <a:pt x="163894" y="21664"/>
                  </a:lnTo>
                  <a:close/>
                </a:path>
                <a:path w="362584" h="72389">
                  <a:moveTo>
                    <a:pt x="167557" y="52941"/>
                  </a:moveTo>
                  <a:lnTo>
                    <a:pt x="162753" y="52941"/>
                  </a:lnTo>
                  <a:lnTo>
                    <a:pt x="163620" y="53219"/>
                  </a:lnTo>
                  <a:lnTo>
                    <a:pt x="166756" y="53219"/>
                  </a:lnTo>
                  <a:lnTo>
                    <a:pt x="167557" y="52941"/>
                  </a:lnTo>
                  <a:close/>
                </a:path>
                <a:path w="362584" h="72389">
                  <a:moveTo>
                    <a:pt x="166394" y="47311"/>
                  </a:moveTo>
                  <a:lnTo>
                    <a:pt x="158004" y="47311"/>
                  </a:lnTo>
                  <a:lnTo>
                    <a:pt x="158792" y="49143"/>
                  </a:lnTo>
                  <a:lnTo>
                    <a:pt x="158878" y="49345"/>
                  </a:lnTo>
                  <a:lnTo>
                    <a:pt x="158958" y="49522"/>
                  </a:lnTo>
                  <a:lnTo>
                    <a:pt x="159984" y="51041"/>
                  </a:lnTo>
                  <a:lnTo>
                    <a:pt x="162468" y="52941"/>
                  </a:lnTo>
                  <a:lnTo>
                    <a:pt x="167854" y="52941"/>
                  </a:lnTo>
                  <a:lnTo>
                    <a:pt x="170067" y="51041"/>
                  </a:lnTo>
                  <a:lnTo>
                    <a:pt x="170367" y="50544"/>
                  </a:lnTo>
                  <a:lnTo>
                    <a:pt x="170894" y="49522"/>
                  </a:lnTo>
                  <a:lnTo>
                    <a:pt x="170984" y="49345"/>
                  </a:lnTo>
                  <a:lnTo>
                    <a:pt x="171385" y="47872"/>
                  </a:lnTo>
                  <a:lnTo>
                    <a:pt x="167054" y="47872"/>
                  </a:lnTo>
                  <a:lnTo>
                    <a:pt x="166658" y="47664"/>
                  </a:lnTo>
                  <a:lnTo>
                    <a:pt x="166394" y="47311"/>
                  </a:lnTo>
                  <a:close/>
                </a:path>
                <a:path w="362584" h="72389">
                  <a:moveTo>
                    <a:pt x="165906" y="36132"/>
                  </a:moveTo>
                  <a:lnTo>
                    <a:pt x="157039" y="36132"/>
                  </a:lnTo>
                  <a:lnTo>
                    <a:pt x="157082" y="44797"/>
                  </a:lnTo>
                  <a:lnTo>
                    <a:pt x="156898" y="45323"/>
                  </a:lnTo>
                  <a:lnTo>
                    <a:pt x="152031" y="49522"/>
                  </a:lnTo>
                  <a:lnTo>
                    <a:pt x="156669" y="49522"/>
                  </a:lnTo>
                  <a:lnTo>
                    <a:pt x="156856" y="49345"/>
                  </a:lnTo>
                  <a:lnTo>
                    <a:pt x="158004" y="47311"/>
                  </a:lnTo>
                  <a:lnTo>
                    <a:pt x="166394" y="47311"/>
                  </a:lnTo>
                  <a:lnTo>
                    <a:pt x="166222" y="47081"/>
                  </a:lnTo>
                  <a:lnTo>
                    <a:pt x="166122" y="46948"/>
                  </a:lnTo>
                  <a:lnTo>
                    <a:pt x="166008" y="46691"/>
                  </a:lnTo>
                  <a:lnTo>
                    <a:pt x="165906" y="36132"/>
                  </a:lnTo>
                  <a:close/>
                </a:path>
                <a:path w="362584" h="72389">
                  <a:moveTo>
                    <a:pt x="170226" y="45460"/>
                  </a:moveTo>
                  <a:lnTo>
                    <a:pt x="169506" y="45741"/>
                  </a:lnTo>
                  <a:lnTo>
                    <a:pt x="168501" y="47311"/>
                  </a:lnTo>
                  <a:lnTo>
                    <a:pt x="168252" y="47664"/>
                  </a:lnTo>
                  <a:lnTo>
                    <a:pt x="167976" y="47872"/>
                  </a:lnTo>
                  <a:lnTo>
                    <a:pt x="171385" y="47872"/>
                  </a:lnTo>
                  <a:lnTo>
                    <a:pt x="171441" y="47664"/>
                  </a:lnTo>
                  <a:lnTo>
                    <a:pt x="171540" y="46479"/>
                  </a:lnTo>
                  <a:lnTo>
                    <a:pt x="171392" y="46249"/>
                  </a:lnTo>
                  <a:lnTo>
                    <a:pt x="170226" y="45460"/>
                  </a:lnTo>
                  <a:close/>
                </a:path>
                <a:path w="362584" h="72389">
                  <a:moveTo>
                    <a:pt x="158426" y="19090"/>
                  </a:moveTo>
                  <a:lnTo>
                    <a:pt x="152953" y="19090"/>
                  </a:lnTo>
                  <a:lnTo>
                    <a:pt x="150075" y="19486"/>
                  </a:lnTo>
                  <a:lnTo>
                    <a:pt x="137067" y="30294"/>
                  </a:lnTo>
                  <a:lnTo>
                    <a:pt x="137067" y="32343"/>
                  </a:lnTo>
                  <a:lnTo>
                    <a:pt x="137253" y="32800"/>
                  </a:lnTo>
                  <a:lnTo>
                    <a:pt x="137632" y="33120"/>
                  </a:lnTo>
                  <a:lnTo>
                    <a:pt x="138488" y="33120"/>
                  </a:lnTo>
                  <a:lnTo>
                    <a:pt x="139543" y="32800"/>
                  </a:lnTo>
                  <a:lnTo>
                    <a:pt x="141458" y="31885"/>
                  </a:lnTo>
                  <a:lnTo>
                    <a:pt x="142175" y="31586"/>
                  </a:lnTo>
                  <a:lnTo>
                    <a:pt x="146128" y="26647"/>
                  </a:lnTo>
                  <a:lnTo>
                    <a:pt x="146217" y="26099"/>
                  </a:lnTo>
                  <a:lnTo>
                    <a:pt x="151725" y="21664"/>
                  </a:lnTo>
                  <a:lnTo>
                    <a:pt x="163894" y="21664"/>
                  </a:lnTo>
                  <a:lnTo>
                    <a:pt x="163349" y="21066"/>
                  </a:lnTo>
                  <a:lnTo>
                    <a:pt x="160265" y="19486"/>
                  </a:lnTo>
                  <a:lnTo>
                    <a:pt x="158426" y="19090"/>
                  </a:lnTo>
                  <a:close/>
                </a:path>
                <a:path w="362584" h="72389">
                  <a:moveTo>
                    <a:pt x="246186" y="38102"/>
                  </a:moveTo>
                  <a:lnTo>
                    <a:pt x="242673" y="38102"/>
                  </a:lnTo>
                  <a:lnTo>
                    <a:pt x="241999" y="40115"/>
                  </a:lnTo>
                  <a:lnTo>
                    <a:pt x="241352" y="41666"/>
                  </a:lnTo>
                  <a:lnTo>
                    <a:pt x="240202" y="43545"/>
                  </a:lnTo>
                  <a:lnTo>
                    <a:pt x="239322" y="44536"/>
                  </a:lnTo>
                  <a:lnTo>
                    <a:pt x="238546" y="45219"/>
                  </a:lnTo>
                  <a:lnTo>
                    <a:pt x="237985" y="45968"/>
                  </a:lnTo>
                  <a:lnTo>
                    <a:pt x="236780" y="46716"/>
                  </a:lnTo>
                  <a:lnTo>
                    <a:pt x="233316" y="48113"/>
                  </a:lnTo>
                  <a:lnTo>
                    <a:pt x="234813" y="48113"/>
                  </a:lnTo>
                  <a:lnTo>
                    <a:pt x="229074" y="48955"/>
                  </a:lnTo>
                  <a:lnTo>
                    <a:pt x="199631" y="48955"/>
                  </a:lnTo>
                  <a:lnTo>
                    <a:pt x="197982" y="49204"/>
                  </a:lnTo>
                  <a:lnTo>
                    <a:pt x="196811" y="49442"/>
                  </a:lnTo>
                  <a:lnTo>
                    <a:pt x="195981" y="49679"/>
                  </a:lnTo>
                  <a:lnTo>
                    <a:pt x="195789" y="50191"/>
                  </a:lnTo>
                  <a:lnTo>
                    <a:pt x="195775" y="52988"/>
                  </a:lnTo>
                  <a:lnTo>
                    <a:pt x="196509" y="52988"/>
                  </a:lnTo>
                  <a:lnTo>
                    <a:pt x="201804" y="52574"/>
                  </a:lnTo>
                  <a:lnTo>
                    <a:pt x="203347" y="52574"/>
                  </a:lnTo>
                  <a:lnTo>
                    <a:pt x="211551" y="52332"/>
                  </a:lnTo>
                  <a:lnTo>
                    <a:pt x="245102" y="52332"/>
                  </a:lnTo>
                  <a:lnTo>
                    <a:pt x="245272" y="51288"/>
                  </a:lnTo>
                  <a:lnTo>
                    <a:pt x="245380" y="50191"/>
                  </a:lnTo>
                  <a:lnTo>
                    <a:pt x="245502" y="48955"/>
                  </a:lnTo>
                  <a:lnTo>
                    <a:pt x="245585" y="48113"/>
                  </a:lnTo>
                  <a:lnTo>
                    <a:pt x="245676" y="47189"/>
                  </a:lnTo>
                  <a:lnTo>
                    <a:pt x="245796" y="45968"/>
                  </a:lnTo>
                  <a:lnTo>
                    <a:pt x="245870" y="45219"/>
                  </a:lnTo>
                  <a:lnTo>
                    <a:pt x="245938" y="44536"/>
                  </a:lnTo>
                  <a:lnTo>
                    <a:pt x="246149" y="41666"/>
                  </a:lnTo>
                  <a:lnTo>
                    <a:pt x="246186" y="38102"/>
                  </a:lnTo>
                  <a:close/>
                </a:path>
                <a:path w="362584" h="72389">
                  <a:moveTo>
                    <a:pt x="245102" y="52332"/>
                  </a:moveTo>
                  <a:lnTo>
                    <a:pt x="223113" y="52332"/>
                  </a:lnTo>
                  <a:lnTo>
                    <a:pt x="229787" y="52574"/>
                  </a:lnTo>
                  <a:lnTo>
                    <a:pt x="232571" y="52574"/>
                  </a:lnTo>
                  <a:lnTo>
                    <a:pt x="238312" y="52988"/>
                  </a:lnTo>
                  <a:lnTo>
                    <a:pt x="244855" y="52988"/>
                  </a:lnTo>
                  <a:lnTo>
                    <a:pt x="245034" y="52574"/>
                  </a:lnTo>
                  <a:lnTo>
                    <a:pt x="245102" y="52332"/>
                  </a:lnTo>
                  <a:close/>
                </a:path>
                <a:path w="362584" h="72389">
                  <a:moveTo>
                    <a:pt x="215319" y="48113"/>
                  </a:moveTo>
                  <a:lnTo>
                    <a:pt x="205170" y="48113"/>
                  </a:lnTo>
                  <a:lnTo>
                    <a:pt x="201857" y="48955"/>
                  </a:lnTo>
                  <a:lnTo>
                    <a:pt x="216260" y="48955"/>
                  </a:lnTo>
                  <a:lnTo>
                    <a:pt x="215319" y="48113"/>
                  </a:lnTo>
                  <a:close/>
                </a:path>
                <a:path w="362584" h="72389">
                  <a:moveTo>
                    <a:pt x="223922" y="925"/>
                  </a:moveTo>
                  <a:lnTo>
                    <a:pt x="196619" y="925"/>
                  </a:lnTo>
                  <a:lnTo>
                    <a:pt x="196662" y="3496"/>
                  </a:lnTo>
                  <a:lnTo>
                    <a:pt x="196801" y="3496"/>
                  </a:lnTo>
                  <a:lnTo>
                    <a:pt x="197031" y="3696"/>
                  </a:lnTo>
                  <a:lnTo>
                    <a:pt x="197791" y="4006"/>
                  </a:lnTo>
                  <a:lnTo>
                    <a:pt x="199166" y="4326"/>
                  </a:lnTo>
                  <a:lnTo>
                    <a:pt x="199771" y="4514"/>
                  </a:lnTo>
                  <a:lnTo>
                    <a:pt x="202221" y="5464"/>
                  </a:lnTo>
                  <a:lnTo>
                    <a:pt x="203332" y="5814"/>
                  </a:lnTo>
                  <a:lnTo>
                    <a:pt x="204105" y="6170"/>
                  </a:lnTo>
                  <a:lnTo>
                    <a:pt x="204454" y="6732"/>
                  </a:lnTo>
                  <a:lnTo>
                    <a:pt x="204530" y="7393"/>
                  </a:lnTo>
                  <a:lnTo>
                    <a:pt x="204631" y="8280"/>
                  </a:lnTo>
                  <a:lnTo>
                    <a:pt x="204821" y="11092"/>
                  </a:lnTo>
                  <a:lnTo>
                    <a:pt x="204782" y="15713"/>
                  </a:lnTo>
                  <a:lnTo>
                    <a:pt x="204634" y="23727"/>
                  </a:lnTo>
                  <a:lnTo>
                    <a:pt x="204567" y="38102"/>
                  </a:lnTo>
                  <a:lnTo>
                    <a:pt x="204475" y="40115"/>
                  </a:lnTo>
                  <a:lnTo>
                    <a:pt x="204419" y="47470"/>
                  </a:lnTo>
                  <a:lnTo>
                    <a:pt x="204260" y="48113"/>
                  </a:lnTo>
                  <a:lnTo>
                    <a:pt x="215633" y="48113"/>
                  </a:lnTo>
                  <a:lnTo>
                    <a:pt x="215726" y="36132"/>
                  </a:lnTo>
                  <a:lnTo>
                    <a:pt x="215794" y="28138"/>
                  </a:lnTo>
                  <a:lnTo>
                    <a:pt x="215913" y="23727"/>
                  </a:lnTo>
                  <a:lnTo>
                    <a:pt x="215996" y="7393"/>
                  </a:lnTo>
                  <a:lnTo>
                    <a:pt x="216084" y="6170"/>
                  </a:lnTo>
                  <a:lnTo>
                    <a:pt x="224175" y="4006"/>
                  </a:lnTo>
                  <a:lnTo>
                    <a:pt x="223549" y="4006"/>
                  </a:lnTo>
                  <a:lnTo>
                    <a:pt x="224006" y="3496"/>
                  </a:lnTo>
                  <a:lnTo>
                    <a:pt x="223922" y="925"/>
                  </a:lnTo>
                  <a:close/>
                </a:path>
                <a:path w="362584" h="72389">
                  <a:moveTo>
                    <a:pt x="280991" y="68"/>
                  </a:moveTo>
                  <a:lnTo>
                    <a:pt x="274904" y="68"/>
                  </a:lnTo>
                  <a:lnTo>
                    <a:pt x="271332" y="694"/>
                  </a:lnTo>
                  <a:lnTo>
                    <a:pt x="250200" y="23634"/>
                  </a:lnTo>
                  <a:lnTo>
                    <a:pt x="250275" y="31511"/>
                  </a:lnTo>
                  <a:lnTo>
                    <a:pt x="250380" y="32115"/>
                  </a:lnTo>
                  <a:lnTo>
                    <a:pt x="250471" y="32637"/>
                  </a:lnTo>
                  <a:lnTo>
                    <a:pt x="250595" y="33343"/>
                  </a:lnTo>
                  <a:lnTo>
                    <a:pt x="250710" y="34001"/>
                  </a:lnTo>
                  <a:lnTo>
                    <a:pt x="250816" y="34607"/>
                  </a:lnTo>
                  <a:lnTo>
                    <a:pt x="252937" y="40637"/>
                  </a:lnTo>
                  <a:lnTo>
                    <a:pt x="275163" y="53982"/>
                  </a:lnTo>
                  <a:lnTo>
                    <a:pt x="283950" y="53982"/>
                  </a:lnTo>
                  <a:lnTo>
                    <a:pt x="288486" y="53506"/>
                  </a:lnTo>
                  <a:lnTo>
                    <a:pt x="295933" y="51688"/>
                  </a:lnTo>
                  <a:lnTo>
                    <a:pt x="298606" y="50753"/>
                  </a:lnTo>
                  <a:lnTo>
                    <a:pt x="299074" y="50284"/>
                  </a:lnTo>
                  <a:lnTo>
                    <a:pt x="276556" y="50284"/>
                  </a:lnTo>
                  <a:lnTo>
                    <a:pt x="273748" y="49385"/>
                  </a:lnTo>
                  <a:lnTo>
                    <a:pt x="273565" y="49385"/>
                  </a:lnTo>
                  <a:lnTo>
                    <a:pt x="268132" y="45292"/>
                  </a:lnTo>
                  <a:lnTo>
                    <a:pt x="263088" y="33343"/>
                  </a:lnTo>
                  <a:lnTo>
                    <a:pt x="263010" y="32918"/>
                  </a:lnTo>
                  <a:lnTo>
                    <a:pt x="262959" y="32637"/>
                  </a:lnTo>
                  <a:lnTo>
                    <a:pt x="262864" y="32115"/>
                  </a:lnTo>
                  <a:lnTo>
                    <a:pt x="262825" y="20242"/>
                  </a:lnTo>
                  <a:lnTo>
                    <a:pt x="264524" y="14270"/>
                  </a:lnTo>
                  <a:lnTo>
                    <a:pt x="271332" y="6228"/>
                  </a:lnTo>
                  <a:lnTo>
                    <a:pt x="275029" y="4342"/>
                  </a:lnTo>
                  <a:lnTo>
                    <a:pt x="298437" y="4342"/>
                  </a:lnTo>
                  <a:lnTo>
                    <a:pt x="296557" y="3214"/>
                  </a:lnTo>
                  <a:lnTo>
                    <a:pt x="294199" y="2242"/>
                  </a:lnTo>
                  <a:lnTo>
                    <a:pt x="288818" y="694"/>
                  </a:lnTo>
                  <a:lnTo>
                    <a:pt x="289167" y="694"/>
                  </a:lnTo>
                  <a:lnTo>
                    <a:pt x="285465" y="201"/>
                  </a:lnTo>
                  <a:lnTo>
                    <a:pt x="282197" y="201"/>
                  </a:lnTo>
                  <a:lnTo>
                    <a:pt x="280991" y="68"/>
                  </a:lnTo>
                  <a:close/>
                </a:path>
                <a:path w="362584" h="72389">
                  <a:moveTo>
                    <a:pt x="304948" y="28738"/>
                  </a:moveTo>
                  <a:lnTo>
                    <a:pt x="282134" y="28738"/>
                  </a:lnTo>
                  <a:lnTo>
                    <a:pt x="281966" y="29325"/>
                  </a:lnTo>
                  <a:lnTo>
                    <a:pt x="281954" y="31258"/>
                  </a:lnTo>
                  <a:lnTo>
                    <a:pt x="282143" y="31258"/>
                  </a:lnTo>
                  <a:lnTo>
                    <a:pt x="282801" y="31511"/>
                  </a:lnTo>
                  <a:lnTo>
                    <a:pt x="286978" y="32637"/>
                  </a:lnTo>
                  <a:lnTo>
                    <a:pt x="287922" y="32918"/>
                  </a:lnTo>
                  <a:lnTo>
                    <a:pt x="288167" y="32918"/>
                  </a:lnTo>
                  <a:lnTo>
                    <a:pt x="288777" y="33343"/>
                  </a:lnTo>
                  <a:lnTo>
                    <a:pt x="288958" y="33602"/>
                  </a:lnTo>
                  <a:lnTo>
                    <a:pt x="289084" y="33868"/>
                  </a:lnTo>
                  <a:lnTo>
                    <a:pt x="289099" y="45292"/>
                  </a:lnTo>
                  <a:lnTo>
                    <a:pt x="288887" y="46757"/>
                  </a:lnTo>
                  <a:lnTo>
                    <a:pt x="288817" y="47242"/>
                  </a:lnTo>
                  <a:lnTo>
                    <a:pt x="288536" y="47884"/>
                  </a:lnTo>
                  <a:lnTo>
                    <a:pt x="287304" y="49143"/>
                  </a:lnTo>
                  <a:lnTo>
                    <a:pt x="287137" y="49143"/>
                  </a:lnTo>
                  <a:lnTo>
                    <a:pt x="286685" y="49385"/>
                  </a:lnTo>
                  <a:lnTo>
                    <a:pt x="283734" y="50054"/>
                  </a:lnTo>
                  <a:lnTo>
                    <a:pt x="281891" y="50284"/>
                  </a:lnTo>
                  <a:lnTo>
                    <a:pt x="299074" y="50284"/>
                  </a:lnTo>
                  <a:lnTo>
                    <a:pt x="299624" y="49762"/>
                  </a:lnTo>
                  <a:lnTo>
                    <a:pt x="299710" y="49385"/>
                  </a:lnTo>
                  <a:lnTo>
                    <a:pt x="299815" y="46757"/>
                  </a:lnTo>
                  <a:lnTo>
                    <a:pt x="299920" y="44830"/>
                  </a:lnTo>
                  <a:lnTo>
                    <a:pt x="299987" y="40637"/>
                  </a:lnTo>
                  <a:lnTo>
                    <a:pt x="300081" y="34325"/>
                  </a:lnTo>
                  <a:lnTo>
                    <a:pt x="300164" y="33868"/>
                  </a:lnTo>
                  <a:lnTo>
                    <a:pt x="300281" y="33602"/>
                  </a:lnTo>
                  <a:lnTo>
                    <a:pt x="300504" y="33343"/>
                  </a:lnTo>
                  <a:lnTo>
                    <a:pt x="300310" y="33343"/>
                  </a:lnTo>
                  <a:lnTo>
                    <a:pt x="301273" y="32918"/>
                  </a:lnTo>
                  <a:lnTo>
                    <a:pt x="303472" y="32115"/>
                  </a:lnTo>
                  <a:lnTo>
                    <a:pt x="303970" y="31899"/>
                  </a:lnTo>
                  <a:lnTo>
                    <a:pt x="304708" y="31511"/>
                  </a:lnTo>
                  <a:lnTo>
                    <a:pt x="304831" y="31258"/>
                  </a:lnTo>
                  <a:lnTo>
                    <a:pt x="304948" y="28738"/>
                  </a:lnTo>
                  <a:close/>
                </a:path>
                <a:path w="362584" h="72389">
                  <a:moveTo>
                    <a:pt x="298437" y="4342"/>
                  </a:moveTo>
                  <a:lnTo>
                    <a:pt x="282727" y="4342"/>
                  </a:lnTo>
                  <a:lnTo>
                    <a:pt x="284140" y="4607"/>
                  </a:lnTo>
                  <a:lnTo>
                    <a:pt x="288371" y="6430"/>
                  </a:lnTo>
                  <a:lnTo>
                    <a:pt x="290368" y="7703"/>
                  </a:lnTo>
                  <a:lnTo>
                    <a:pt x="292780" y="10040"/>
                  </a:lnTo>
                  <a:lnTo>
                    <a:pt x="294185" y="11977"/>
                  </a:lnTo>
                  <a:lnTo>
                    <a:pt x="296222" y="15112"/>
                  </a:lnTo>
                  <a:lnTo>
                    <a:pt x="297604" y="15433"/>
                  </a:lnTo>
                  <a:lnTo>
                    <a:pt x="299159" y="15433"/>
                  </a:lnTo>
                  <a:lnTo>
                    <a:pt x="299192" y="10040"/>
                  </a:lnTo>
                  <a:lnTo>
                    <a:pt x="298946" y="7703"/>
                  </a:lnTo>
                  <a:lnTo>
                    <a:pt x="298836" y="6653"/>
                  </a:lnTo>
                  <a:lnTo>
                    <a:pt x="298776" y="6228"/>
                  </a:lnTo>
                  <a:lnTo>
                    <a:pt x="298653" y="5353"/>
                  </a:lnTo>
                  <a:lnTo>
                    <a:pt x="298620" y="5115"/>
                  </a:lnTo>
                  <a:lnTo>
                    <a:pt x="298500" y="4607"/>
                  </a:lnTo>
                  <a:lnTo>
                    <a:pt x="298437" y="4342"/>
                  </a:lnTo>
                  <a:close/>
                </a:path>
                <a:path w="362584" h="72389">
                  <a:moveTo>
                    <a:pt x="321349" y="49330"/>
                  </a:moveTo>
                  <a:lnTo>
                    <a:pt x="309740" y="49330"/>
                  </a:lnTo>
                  <a:lnTo>
                    <a:pt x="307596" y="49719"/>
                  </a:lnTo>
                  <a:lnTo>
                    <a:pt x="305262" y="50245"/>
                  </a:lnTo>
                  <a:lnTo>
                    <a:pt x="305388" y="52978"/>
                  </a:lnTo>
                  <a:lnTo>
                    <a:pt x="307908" y="52978"/>
                  </a:lnTo>
                  <a:lnTo>
                    <a:pt x="311504" y="52668"/>
                  </a:lnTo>
                  <a:lnTo>
                    <a:pt x="310680" y="52668"/>
                  </a:lnTo>
                  <a:lnTo>
                    <a:pt x="313427" y="52210"/>
                  </a:lnTo>
                  <a:lnTo>
                    <a:pt x="325337" y="52210"/>
                  </a:lnTo>
                  <a:lnTo>
                    <a:pt x="325372" y="49719"/>
                  </a:lnTo>
                  <a:lnTo>
                    <a:pt x="323701" y="49719"/>
                  </a:lnTo>
                  <a:lnTo>
                    <a:pt x="321349" y="49330"/>
                  </a:lnTo>
                  <a:close/>
                </a:path>
                <a:path w="362584" h="72389">
                  <a:moveTo>
                    <a:pt x="325337" y="52210"/>
                  </a:moveTo>
                  <a:lnTo>
                    <a:pt x="313427" y="52210"/>
                  </a:lnTo>
                  <a:lnTo>
                    <a:pt x="319698" y="52668"/>
                  </a:lnTo>
                  <a:lnTo>
                    <a:pt x="325041" y="52978"/>
                  </a:lnTo>
                  <a:lnTo>
                    <a:pt x="325327" y="52978"/>
                  </a:lnTo>
                  <a:lnTo>
                    <a:pt x="325337" y="52210"/>
                  </a:lnTo>
                  <a:close/>
                </a:path>
                <a:path w="362584" h="72389">
                  <a:moveTo>
                    <a:pt x="349983" y="34646"/>
                  </a:moveTo>
                  <a:lnTo>
                    <a:pt x="338025" y="34646"/>
                  </a:lnTo>
                  <a:lnTo>
                    <a:pt x="342712" y="46224"/>
                  </a:lnTo>
                  <a:lnTo>
                    <a:pt x="342809" y="46465"/>
                  </a:lnTo>
                  <a:lnTo>
                    <a:pt x="342851" y="48233"/>
                  </a:lnTo>
                  <a:lnTo>
                    <a:pt x="342395" y="48661"/>
                  </a:lnTo>
                  <a:lnTo>
                    <a:pt x="341235" y="49065"/>
                  </a:lnTo>
                  <a:lnTo>
                    <a:pt x="341100" y="49065"/>
                  </a:lnTo>
                  <a:lnTo>
                    <a:pt x="340030" y="49330"/>
                  </a:lnTo>
                  <a:lnTo>
                    <a:pt x="335819" y="50245"/>
                  </a:lnTo>
                  <a:lnTo>
                    <a:pt x="335694" y="52978"/>
                  </a:lnTo>
                  <a:lnTo>
                    <a:pt x="335320" y="52978"/>
                  </a:lnTo>
                  <a:lnTo>
                    <a:pt x="344301" y="52505"/>
                  </a:lnTo>
                  <a:lnTo>
                    <a:pt x="362056" y="52505"/>
                  </a:lnTo>
                  <a:lnTo>
                    <a:pt x="362037" y="51004"/>
                  </a:lnTo>
                  <a:lnTo>
                    <a:pt x="361922" y="50245"/>
                  </a:lnTo>
                  <a:lnTo>
                    <a:pt x="362222" y="50245"/>
                  </a:lnTo>
                  <a:lnTo>
                    <a:pt x="360849" y="49719"/>
                  </a:lnTo>
                  <a:lnTo>
                    <a:pt x="359470" y="49330"/>
                  </a:lnTo>
                  <a:lnTo>
                    <a:pt x="357296" y="49065"/>
                  </a:lnTo>
                  <a:lnTo>
                    <a:pt x="356130" y="48661"/>
                  </a:lnTo>
                  <a:lnTo>
                    <a:pt x="356354" y="48661"/>
                  </a:lnTo>
                  <a:lnTo>
                    <a:pt x="355805" y="48233"/>
                  </a:lnTo>
                  <a:lnTo>
                    <a:pt x="355421" y="47642"/>
                  </a:lnTo>
                  <a:lnTo>
                    <a:pt x="353833" y="44362"/>
                  </a:lnTo>
                  <a:lnTo>
                    <a:pt x="353099" y="42649"/>
                  </a:lnTo>
                  <a:lnTo>
                    <a:pt x="352616" y="41281"/>
                  </a:lnTo>
                  <a:lnTo>
                    <a:pt x="351781" y="39042"/>
                  </a:lnTo>
                  <a:lnTo>
                    <a:pt x="350942" y="36871"/>
                  </a:lnTo>
                  <a:lnTo>
                    <a:pt x="349983" y="34646"/>
                  </a:lnTo>
                  <a:close/>
                </a:path>
                <a:path w="362584" h="72389">
                  <a:moveTo>
                    <a:pt x="362056" y="52505"/>
                  </a:moveTo>
                  <a:lnTo>
                    <a:pt x="353128" y="52505"/>
                  </a:lnTo>
                  <a:lnTo>
                    <a:pt x="359086" y="52978"/>
                  </a:lnTo>
                  <a:lnTo>
                    <a:pt x="362063" y="52978"/>
                  </a:lnTo>
                  <a:lnTo>
                    <a:pt x="362056" y="52505"/>
                  </a:lnTo>
                  <a:close/>
                </a:path>
                <a:path w="362584" h="72389">
                  <a:moveTo>
                    <a:pt x="319981" y="49065"/>
                  </a:moveTo>
                  <a:lnTo>
                    <a:pt x="310824" y="49065"/>
                  </a:lnTo>
                  <a:lnTo>
                    <a:pt x="309899" y="49330"/>
                  </a:lnTo>
                  <a:lnTo>
                    <a:pt x="320850" y="49330"/>
                  </a:lnTo>
                  <a:lnTo>
                    <a:pt x="319981" y="49065"/>
                  </a:lnTo>
                  <a:close/>
                </a:path>
                <a:path w="362584" h="72389">
                  <a:moveTo>
                    <a:pt x="335535" y="0"/>
                  </a:moveTo>
                  <a:lnTo>
                    <a:pt x="331176" y="0"/>
                  </a:lnTo>
                  <a:lnTo>
                    <a:pt x="313549" y="46224"/>
                  </a:lnTo>
                  <a:lnTo>
                    <a:pt x="312773" y="47642"/>
                  </a:lnTo>
                  <a:lnTo>
                    <a:pt x="312361" y="48233"/>
                  </a:lnTo>
                  <a:lnTo>
                    <a:pt x="311222" y="49065"/>
                  </a:lnTo>
                  <a:lnTo>
                    <a:pt x="319737" y="49065"/>
                  </a:lnTo>
                  <a:lnTo>
                    <a:pt x="318715" y="48233"/>
                  </a:lnTo>
                  <a:lnTo>
                    <a:pt x="318409" y="47642"/>
                  </a:lnTo>
                  <a:lnTo>
                    <a:pt x="318465" y="46224"/>
                  </a:lnTo>
                  <a:lnTo>
                    <a:pt x="318664" y="45472"/>
                  </a:lnTo>
                  <a:lnTo>
                    <a:pt x="320948" y="39042"/>
                  </a:lnTo>
                  <a:lnTo>
                    <a:pt x="322110" y="35895"/>
                  </a:lnTo>
                  <a:lnTo>
                    <a:pt x="322657" y="34646"/>
                  </a:lnTo>
                  <a:lnTo>
                    <a:pt x="349983" y="34646"/>
                  </a:lnTo>
                  <a:lnTo>
                    <a:pt x="349498" y="33522"/>
                  </a:lnTo>
                  <a:lnTo>
                    <a:pt x="348276" y="30467"/>
                  </a:lnTo>
                  <a:lnTo>
                    <a:pt x="324251" y="30467"/>
                  </a:lnTo>
                  <a:lnTo>
                    <a:pt x="330106" y="14871"/>
                  </a:lnTo>
                  <a:lnTo>
                    <a:pt x="341874" y="14871"/>
                  </a:lnTo>
                  <a:lnTo>
                    <a:pt x="335894" y="723"/>
                  </a:lnTo>
                  <a:lnTo>
                    <a:pt x="335535" y="0"/>
                  </a:lnTo>
                  <a:close/>
                </a:path>
                <a:path w="362584" h="72389">
                  <a:moveTo>
                    <a:pt x="341874" y="14871"/>
                  </a:moveTo>
                  <a:lnTo>
                    <a:pt x="330106" y="14871"/>
                  </a:lnTo>
                  <a:lnTo>
                    <a:pt x="330908" y="16531"/>
                  </a:lnTo>
                  <a:lnTo>
                    <a:pt x="331956" y="18950"/>
                  </a:lnTo>
                  <a:lnTo>
                    <a:pt x="334534" y="25300"/>
                  </a:lnTo>
                  <a:lnTo>
                    <a:pt x="335578" y="28079"/>
                  </a:lnTo>
                  <a:lnTo>
                    <a:pt x="336377" y="30467"/>
                  </a:lnTo>
                  <a:lnTo>
                    <a:pt x="348276" y="30467"/>
                  </a:lnTo>
                  <a:lnTo>
                    <a:pt x="345892" y="24202"/>
                  </a:lnTo>
                  <a:lnTo>
                    <a:pt x="344469" y="20789"/>
                  </a:lnTo>
                  <a:lnTo>
                    <a:pt x="342893" y="17283"/>
                  </a:lnTo>
                  <a:lnTo>
                    <a:pt x="341874" y="14871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1" name="object 61" descr=""/>
          <p:cNvGrpSpPr/>
          <p:nvPr/>
        </p:nvGrpSpPr>
        <p:grpSpPr>
          <a:xfrm>
            <a:off x="5008402" y="5868870"/>
            <a:ext cx="689610" cy="104139"/>
            <a:chOff x="5008402" y="5868870"/>
            <a:chExt cx="689610" cy="104139"/>
          </a:xfrm>
        </p:grpSpPr>
        <p:sp>
          <p:nvSpPr>
            <p:cNvPr id="62" name="object 62" descr=""/>
            <p:cNvSpPr/>
            <p:nvPr/>
          </p:nvSpPr>
          <p:spPr>
            <a:xfrm>
              <a:off x="5008402" y="5868870"/>
              <a:ext cx="226060" cy="104139"/>
            </a:xfrm>
            <a:custGeom>
              <a:avLst/>
              <a:gdLst/>
              <a:ahLst/>
              <a:cxnLst/>
              <a:rect l="l" t="t" r="r" b="b"/>
              <a:pathLst>
                <a:path w="226060" h="104139">
                  <a:moveTo>
                    <a:pt x="225766" y="0"/>
                  </a:moveTo>
                  <a:lnTo>
                    <a:pt x="0" y="0"/>
                  </a:lnTo>
                  <a:lnTo>
                    <a:pt x="0" y="103515"/>
                  </a:lnTo>
                  <a:lnTo>
                    <a:pt x="225766" y="103515"/>
                  </a:lnTo>
                  <a:lnTo>
                    <a:pt x="225766" y="0"/>
                  </a:lnTo>
                  <a:close/>
                </a:path>
              </a:pathLst>
            </a:custGeom>
            <a:solidFill>
              <a:srgbClr val="F69E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5271663" y="5893665"/>
              <a:ext cx="426084" cy="54610"/>
            </a:xfrm>
            <a:custGeom>
              <a:avLst/>
              <a:gdLst/>
              <a:ahLst/>
              <a:cxnLst/>
              <a:rect l="l" t="t" r="r" b="b"/>
              <a:pathLst>
                <a:path w="426085" h="54610">
                  <a:moveTo>
                    <a:pt x="27331" y="1526"/>
                  </a:moveTo>
                  <a:lnTo>
                    <a:pt x="366" y="1526"/>
                  </a:lnTo>
                  <a:lnTo>
                    <a:pt x="158" y="3373"/>
                  </a:lnTo>
                  <a:lnTo>
                    <a:pt x="1098" y="3938"/>
                  </a:lnTo>
                  <a:lnTo>
                    <a:pt x="1263" y="3938"/>
                  </a:lnTo>
                  <a:lnTo>
                    <a:pt x="2156" y="4272"/>
                  </a:lnTo>
                  <a:lnTo>
                    <a:pt x="2328" y="4272"/>
                  </a:lnTo>
                  <a:lnTo>
                    <a:pt x="5281" y="5021"/>
                  </a:lnTo>
                  <a:lnTo>
                    <a:pt x="8482" y="9960"/>
                  </a:lnTo>
                  <a:lnTo>
                    <a:pt x="8471" y="14654"/>
                  </a:lnTo>
                  <a:lnTo>
                    <a:pt x="8344" y="46047"/>
                  </a:lnTo>
                  <a:lnTo>
                    <a:pt x="8127" y="46785"/>
                  </a:lnTo>
                  <a:lnTo>
                    <a:pt x="8078" y="46950"/>
                  </a:lnTo>
                  <a:lnTo>
                    <a:pt x="7527" y="47508"/>
                  </a:lnTo>
                  <a:lnTo>
                    <a:pt x="7060" y="47790"/>
                  </a:lnTo>
                  <a:lnTo>
                    <a:pt x="6912" y="47790"/>
                  </a:lnTo>
                  <a:lnTo>
                    <a:pt x="5133" y="48296"/>
                  </a:lnTo>
                  <a:lnTo>
                    <a:pt x="2736" y="49291"/>
                  </a:lnTo>
                  <a:lnTo>
                    <a:pt x="0" y="50684"/>
                  </a:lnTo>
                  <a:lnTo>
                    <a:pt x="43" y="53174"/>
                  </a:lnTo>
                  <a:lnTo>
                    <a:pt x="26731" y="53174"/>
                  </a:lnTo>
                  <a:lnTo>
                    <a:pt x="26690" y="50841"/>
                  </a:lnTo>
                  <a:lnTo>
                    <a:pt x="25775" y="50284"/>
                  </a:lnTo>
                  <a:lnTo>
                    <a:pt x="24790" y="49866"/>
                  </a:lnTo>
                  <a:lnTo>
                    <a:pt x="21197" y="48916"/>
                  </a:lnTo>
                  <a:lnTo>
                    <a:pt x="21401" y="48916"/>
                  </a:lnTo>
                  <a:lnTo>
                    <a:pt x="20361" y="48459"/>
                  </a:lnTo>
                  <a:lnTo>
                    <a:pt x="19616" y="47790"/>
                  </a:lnTo>
                  <a:lnTo>
                    <a:pt x="19515" y="45298"/>
                  </a:lnTo>
                  <a:lnTo>
                    <a:pt x="19414" y="27330"/>
                  </a:lnTo>
                  <a:lnTo>
                    <a:pt x="33351" y="27330"/>
                  </a:lnTo>
                  <a:lnTo>
                    <a:pt x="31633" y="25346"/>
                  </a:lnTo>
                  <a:lnTo>
                    <a:pt x="31263" y="24958"/>
                  </a:lnTo>
                  <a:lnTo>
                    <a:pt x="19331" y="24958"/>
                  </a:lnTo>
                  <a:lnTo>
                    <a:pt x="19457" y="7433"/>
                  </a:lnTo>
                  <a:lnTo>
                    <a:pt x="19465" y="6029"/>
                  </a:lnTo>
                  <a:lnTo>
                    <a:pt x="19999" y="5518"/>
                  </a:lnTo>
                  <a:lnTo>
                    <a:pt x="20865" y="5262"/>
                  </a:lnTo>
                  <a:lnTo>
                    <a:pt x="24019" y="4711"/>
                  </a:lnTo>
                  <a:lnTo>
                    <a:pt x="25646" y="4272"/>
                  </a:lnTo>
                  <a:lnTo>
                    <a:pt x="28096" y="3373"/>
                  </a:lnTo>
                  <a:lnTo>
                    <a:pt x="27331" y="3373"/>
                  </a:lnTo>
                  <a:lnTo>
                    <a:pt x="27331" y="1526"/>
                  </a:lnTo>
                  <a:close/>
                </a:path>
                <a:path w="426085" h="54610">
                  <a:moveTo>
                    <a:pt x="56188" y="50684"/>
                  </a:moveTo>
                  <a:lnTo>
                    <a:pt x="30871" y="50684"/>
                  </a:lnTo>
                  <a:lnTo>
                    <a:pt x="30910" y="53174"/>
                  </a:lnTo>
                  <a:lnTo>
                    <a:pt x="56109" y="53174"/>
                  </a:lnTo>
                  <a:lnTo>
                    <a:pt x="56188" y="50684"/>
                  </a:lnTo>
                  <a:close/>
                </a:path>
                <a:path w="426085" h="54610">
                  <a:moveTo>
                    <a:pt x="33351" y="27330"/>
                  </a:moveTo>
                  <a:lnTo>
                    <a:pt x="19414" y="27330"/>
                  </a:lnTo>
                  <a:lnTo>
                    <a:pt x="29625" y="38785"/>
                  </a:lnTo>
                  <a:lnTo>
                    <a:pt x="35333" y="45298"/>
                  </a:lnTo>
                  <a:lnTo>
                    <a:pt x="35920" y="46047"/>
                  </a:lnTo>
                  <a:lnTo>
                    <a:pt x="36356" y="46785"/>
                  </a:lnTo>
                  <a:lnTo>
                    <a:pt x="36456" y="48714"/>
                  </a:lnTo>
                  <a:lnTo>
                    <a:pt x="35880" y="49291"/>
                  </a:lnTo>
                  <a:lnTo>
                    <a:pt x="35747" y="49291"/>
                  </a:lnTo>
                  <a:lnTo>
                    <a:pt x="35355" y="49438"/>
                  </a:lnTo>
                  <a:lnTo>
                    <a:pt x="34444" y="49597"/>
                  </a:lnTo>
                  <a:lnTo>
                    <a:pt x="33242" y="49866"/>
                  </a:lnTo>
                  <a:lnTo>
                    <a:pt x="31805" y="50284"/>
                  </a:lnTo>
                  <a:lnTo>
                    <a:pt x="30635" y="50684"/>
                  </a:lnTo>
                  <a:lnTo>
                    <a:pt x="56454" y="50684"/>
                  </a:lnTo>
                  <a:lnTo>
                    <a:pt x="54039" y="49597"/>
                  </a:lnTo>
                  <a:lnTo>
                    <a:pt x="53300" y="49291"/>
                  </a:lnTo>
                  <a:lnTo>
                    <a:pt x="51918" y="48916"/>
                  </a:lnTo>
                  <a:lnTo>
                    <a:pt x="51365" y="48714"/>
                  </a:lnTo>
                  <a:lnTo>
                    <a:pt x="50957" y="48459"/>
                  </a:lnTo>
                  <a:lnTo>
                    <a:pt x="50619" y="48098"/>
                  </a:lnTo>
                  <a:lnTo>
                    <a:pt x="50162" y="47508"/>
                  </a:lnTo>
                  <a:lnTo>
                    <a:pt x="49522" y="46785"/>
                  </a:lnTo>
                  <a:lnTo>
                    <a:pt x="40798" y="35930"/>
                  </a:lnTo>
                  <a:lnTo>
                    <a:pt x="33351" y="27330"/>
                  </a:lnTo>
                  <a:close/>
                </a:path>
                <a:path w="426085" h="54610">
                  <a:moveTo>
                    <a:pt x="54374" y="1526"/>
                  </a:moveTo>
                  <a:lnTo>
                    <a:pt x="31240" y="1526"/>
                  </a:lnTo>
                  <a:lnTo>
                    <a:pt x="31270" y="3938"/>
                  </a:lnTo>
                  <a:lnTo>
                    <a:pt x="31413" y="3938"/>
                  </a:lnTo>
                  <a:lnTo>
                    <a:pt x="32666" y="4272"/>
                  </a:lnTo>
                  <a:lnTo>
                    <a:pt x="33824" y="4509"/>
                  </a:lnTo>
                  <a:lnTo>
                    <a:pt x="34833" y="4509"/>
                  </a:lnTo>
                  <a:lnTo>
                    <a:pt x="36222" y="4711"/>
                  </a:lnTo>
                  <a:lnTo>
                    <a:pt x="37964" y="5021"/>
                  </a:lnTo>
                  <a:lnTo>
                    <a:pt x="37788" y="5021"/>
                  </a:lnTo>
                  <a:lnTo>
                    <a:pt x="38063" y="5262"/>
                  </a:lnTo>
                  <a:lnTo>
                    <a:pt x="29743" y="14654"/>
                  </a:lnTo>
                  <a:lnTo>
                    <a:pt x="28555" y="15861"/>
                  </a:lnTo>
                  <a:lnTo>
                    <a:pt x="23835" y="20793"/>
                  </a:lnTo>
                  <a:lnTo>
                    <a:pt x="21264" y="23298"/>
                  </a:lnTo>
                  <a:lnTo>
                    <a:pt x="19331" y="24958"/>
                  </a:lnTo>
                  <a:lnTo>
                    <a:pt x="31263" y="24958"/>
                  </a:lnTo>
                  <a:lnTo>
                    <a:pt x="29340" y="22934"/>
                  </a:lnTo>
                  <a:lnTo>
                    <a:pt x="28216" y="21664"/>
                  </a:lnTo>
                  <a:lnTo>
                    <a:pt x="29005" y="20793"/>
                  </a:lnTo>
                  <a:lnTo>
                    <a:pt x="54342" y="3938"/>
                  </a:lnTo>
                  <a:lnTo>
                    <a:pt x="54374" y="1526"/>
                  </a:lnTo>
                  <a:close/>
                </a:path>
                <a:path w="426085" h="54610">
                  <a:moveTo>
                    <a:pt x="80885" y="18928"/>
                  </a:moveTo>
                  <a:lnTo>
                    <a:pt x="72712" y="18928"/>
                  </a:lnTo>
                  <a:lnTo>
                    <a:pt x="70520" y="19204"/>
                  </a:lnTo>
                  <a:lnTo>
                    <a:pt x="56592" y="39549"/>
                  </a:lnTo>
                  <a:lnTo>
                    <a:pt x="57079" y="41868"/>
                  </a:lnTo>
                  <a:lnTo>
                    <a:pt x="57144" y="42176"/>
                  </a:lnTo>
                  <a:lnTo>
                    <a:pt x="57214" y="42511"/>
                  </a:lnTo>
                  <a:lnTo>
                    <a:pt x="59710" y="47282"/>
                  </a:lnTo>
                  <a:lnTo>
                    <a:pt x="61786" y="49413"/>
                  </a:lnTo>
                  <a:lnTo>
                    <a:pt x="67600" y="53160"/>
                  </a:lnTo>
                  <a:lnTo>
                    <a:pt x="71146" y="54100"/>
                  </a:lnTo>
                  <a:lnTo>
                    <a:pt x="79052" y="54100"/>
                  </a:lnTo>
                  <a:lnTo>
                    <a:pt x="82317" y="53308"/>
                  </a:lnTo>
                  <a:lnTo>
                    <a:pt x="85851" y="51324"/>
                  </a:lnTo>
                  <a:lnTo>
                    <a:pt x="73691" y="51324"/>
                  </a:lnTo>
                  <a:lnTo>
                    <a:pt x="72284" y="51004"/>
                  </a:lnTo>
                  <a:lnTo>
                    <a:pt x="66658" y="29944"/>
                  </a:lnTo>
                  <a:lnTo>
                    <a:pt x="67254" y="27442"/>
                  </a:lnTo>
                  <a:lnTo>
                    <a:pt x="67306" y="27222"/>
                  </a:lnTo>
                  <a:lnTo>
                    <a:pt x="72896" y="21664"/>
                  </a:lnTo>
                  <a:lnTo>
                    <a:pt x="86289" y="21664"/>
                  </a:lnTo>
                  <a:lnTo>
                    <a:pt x="85255" y="20576"/>
                  </a:lnTo>
                  <a:lnTo>
                    <a:pt x="80885" y="18928"/>
                  </a:lnTo>
                  <a:close/>
                </a:path>
                <a:path w="426085" h="54610">
                  <a:moveTo>
                    <a:pt x="86289" y="21664"/>
                  </a:moveTo>
                  <a:lnTo>
                    <a:pt x="77590" y="21664"/>
                  </a:lnTo>
                  <a:lnTo>
                    <a:pt x="79703" y="22675"/>
                  </a:lnTo>
                  <a:lnTo>
                    <a:pt x="82925" y="26722"/>
                  </a:lnTo>
                  <a:lnTo>
                    <a:pt x="83675" y="29944"/>
                  </a:lnTo>
                  <a:lnTo>
                    <a:pt x="83588" y="41104"/>
                  </a:lnTo>
                  <a:lnTo>
                    <a:pt x="83470" y="42176"/>
                  </a:lnTo>
                  <a:lnTo>
                    <a:pt x="82576" y="46263"/>
                  </a:lnTo>
                  <a:lnTo>
                    <a:pt x="81612" y="48210"/>
                  </a:lnTo>
                  <a:lnTo>
                    <a:pt x="78930" y="50702"/>
                  </a:lnTo>
                  <a:lnTo>
                    <a:pt x="77284" y="51324"/>
                  </a:lnTo>
                  <a:lnTo>
                    <a:pt x="85851" y="51324"/>
                  </a:lnTo>
                  <a:lnTo>
                    <a:pt x="93492" y="33789"/>
                  </a:lnTo>
                  <a:lnTo>
                    <a:pt x="93070" y="31758"/>
                  </a:lnTo>
                  <a:lnTo>
                    <a:pt x="91382" y="27442"/>
                  </a:lnTo>
                  <a:lnTo>
                    <a:pt x="90107" y="25534"/>
                  </a:lnTo>
                  <a:lnTo>
                    <a:pt x="88390" y="23874"/>
                  </a:lnTo>
                  <a:lnTo>
                    <a:pt x="86289" y="21664"/>
                  </a:lnTo>
                  <a:close/>
                </a:path>
                <a:path w="426085" h="54610">
                  <a:moveTo>
                    <a:pt x="102755" y="41788"/>
                  </a:moveTo>
                  <a:lnTo>
                    <a:pt x="100761" y="41788"/>
                  </a:lnTo>
                  <a:lnTo>
                    <a:pt x="100083" y="41921"/>
                  </a:lnTo>
                  <a:lnTo>
                    <a:pt x="100192" y="43263"/>
                  </a:lnTo>
                  <a:lnTo>
                    <a:pt x="100710" y="47321"/>
                  </a:lnTo>
                  <a:lnTo>
                    <a:pt x="100778" y="47843"/>
                  </a:lnTo>
                  <a:lnTo>
                    <a:pt x="100853" y="48494"/>
                  </a:lnTo>
                  <a:lnTo>
                    <a:pt x="100958" y="49399"/>
                  </a:lnTo>
                  <a:lnTo>
                    <a:pt x="101084" y="50270"/>
                  </a:lnTo>
                  <a:lnTo>
                    <a:pt x="101192" y="50918"/>
                  </a:lnTo>
                  <a:lnTo>
                    <a:pt x="101345" y="51206"/>
                  </a:lnTo>
                  <a:lnTo>
                    <a:pt x="101433" y="51375"/>
                  </a:lnTo>
                  <a:lnTo>
                    <a:pt x="112881" y="54100"/>
                  </a:lnTo>
                  <a:lnTo>
                    <a:pt x="117972" y="54100"/>
                  </a:lnTo>
                  <a:lnTo>
                    <a:pt x="121395" y="53059"/>
                  </a:lnTo>
                  <a:lnTo>
                    <a:pt x="123488" y="51206"/>
                  </a:lnTo>
                  <a:lnTo>
                    <a:pt x="113403" y="51206"/>
                  </a:lnTo>
                  <a:lnTo>
                    <a:pt x="111703" y="50918"/>
                  </a:lnTo>
                  <a:lnTo>
                    <a:pt x="112101" y="50918"/>
                  </a:lnTo>
                  <a:lnTo>
                    <a:pt x="110271" y="50270"/>
                  </a:lnTo>
                  <a:lnTo>
                    <a:pt x="109307" y="49827"/>
                  </a:lnTo>
                  <a:lnTo>
                    <a:pt x="103060" y="42123"/>
                  </a:lnTo>
                  <a:lnTo>
                    <a:pt x="102876" y="41921"/>
                  </a:lnTo>
                  <a:lnTo>
                    <a:pt x="102755" y="41788"/>
                  </a:lnTo>
                  <a:close/>
                </a:path>
                <a:path w="426085" h="54610">
                  <a:moveTo>
                    <a:pt x="115053" y="19051"/>
                  </a:moveTo>
                  <a:lnTo>
                    <a:pt x="110707" y="19051"/>
                  </a:lnTo>
                  <a:lnTo>
                    <a:pt x="109029" y="19357"/>
                  </a:lnTo>
                  <a:lnTo>
                    <a:pt x="100566" y="28550"/>
                  </a:lnTo>
                  <a:lnTo>
                    <a:pt x="100573" y="31592"/>
                  </a:lnTo>
                  <a:lnTo>
                    <a:pt x="114778" y="41305"/>
                  </a:lnTo>
                  <a:lnTo>
                    <a:pt x="116456" y="41788"/>
                  </a:lnTo>
                  <a:lnTo>
                    <a:pt x="118497" y="42670"/>
                  </a:lnTo>
                  <a:lnTo>
                    <a:pt x="119409" y="43263"/>
                  </a:lnTo>
                  <a:lnTo>
                    <a:pt x="120330" y="44521"/>
                  </a:lnTo>
                  <a:lnTo>
                    <a:pt x="120545" y="45204"/>
                  </a:lnTo>
                  <a:lnTo>
                    <a:pt x="120545" y="47321"/>
                  </a:lnTo>
                  <a:lnTo>
                    <a:pt x="119941" y="48494"/>
                  </a:lnTo>
                  <a:lnTo>
                    <a:pt x="117529" y="50665"/>
                  </a:lnTo>
                  <a:lnTo>
                    <a:pt x="116085" y="51206"/>
                  </a:lnTo>
                  <a:lnTo>
                    <a:pt x="123488" y="51206"/>
                  </a:lnTo>
                  <a:lnTo>
                    <a:pt x="126083" y="48908"/>
                  </a:lnTo>
                  <a:lnTo>
                    <a:pt x="127256" y="46316"/>
                  </a:lnTo>
                  <a:lnTo>
                    <a:pt x="127256" y="41305"/>
                  </a:lnTo>
                  <a:lnTo>
                    <a:pt x="110620" y="31111"/>
                  </a:lnTo>
                  <a:lnTo>
                    <a:pt x="108982" y="30397"/>
                  </a:lnTo>
                  <a:lnTo>
                    <a:pt x="108046" y="29461"/>
                  </a:lnTo>
                  <a:lnTo>
                    <a:pt x="107078" y="28550"/>
                  </a:lnTo>
                  <a:lnTo>
                    <a:pt x="106596" y="27651"/>
                  </a:lnTo>
                  <a:lnTo>
                    <a:pt x="106596" y="25430"/>
                  </a:lnTo>
                  <a:lnTo>
                    <a:pt x="107024" y="24429"/>
                  </a:lnTo>
                  <a:lnTo>
                    <a:pt x="107294" y="24163"/>
                  </a:lnTo>
                  <a:lnTo>
                    <a:pt x="109223" y="22520"/>
                  </a:lnTo>
                  <a:lnTo>
                    <a:pt x="110775" y="21984"/>
                  </a:lnTo>
                  <a:lnTo>
                    <a:pt x="124322" y="21984"/>
                  </a:lnTo>
                  <a:lnTo>
                    <a:pt x="124287" y="21757"/>
                  </a:lnTo>
                  <a:lnTo>
                    <a:pt x="117284" y="19226"/>
                  </a:lnTo>
                  <a:lnTo>
                    <a:pt x="115053" y="19051"/>
                  </a:lnTo>
                  <a:close/>
                </a:path>
                <a:path w="426085" h="54610">
                  <a:moveTo>
                    <a:pt x="124322" y="21984"/>
                  </a:moveTo>
                  <a:lnTo>
                    <a:pt x="114393" y="21984"/>
                  </a:lnTo>
                  <a:lnTo>
                    <a:pt x="116021" y="22520"/>
                  </a:lnTo>
                  <a:lnTo>
                    <a:pt x="118667" y="24429"/>
                  </a:lnTo>
                  <a:lnTo>
                    <a:pt x="119980" y="26109"/>
                  </a:lnTo>
                  <a:lnTo>
                    <a:pt x="121989" y="29810"/>
                  </a:lnTo>
                  <a:lnTo>
                    <a:pt x="122231" y="30185"/>
                  </a:lnTo>
                  <a:lnTo>
                    <a:pt x="124330" y="30185"/>
                  </a:lnTo>
                  <a:lnTo>
                    <a:pt x="125125" y="29944"/>
                  </a:lnTo>
                  <a:lnTo>
                    <a:pt x="125100" y="27651"/>
                  </a:lnTo>
                  <a:lnTo>
                    <a:pt x="124509" y="23176"/>
                  </a:lnTo>
                  <a:lnTo>
                    <a:pt x="124406" y="22520"/>
                  </a:lnTo>
                  <a:lnTo>
                    <a:pt x="124322" y="21984"/>
                  </a:lnTo>
                  <a:close/>
                </a:path>
                <a:path w="426085" h="54610">
                  <a:moveTo>
                    <a:pt x="158061" y="18928"/>
                  </a:moveTo>
                  <a:lnTo>
                    <a:pt x="149882" y="18928"/>
                  </a:lnTo>
                  <a:lnTo>
                    <a:pt x="147697" y="19204"/>
                  </a:lnTo>
                  <a:lnTo>
                    <a:pt x="133961" y="33036"/>
                  </a:lnTo>
                  <a:lnTo>
                    <a:pt x="133836" y="33789"/>
                  </a:lnTo>
                  <a:lnTo>
                    <a:pt x="133765" y="39549"/>
                  </a:lnTo>
                  <a:lnTo>
                    <a:pt x="134258" y="41868"/>
                  </a:lnTo>
                  <a:lnTo>
                    <a:pt x="134323" y="42176"/>
                  </a:lnTo>
                  <a:lnTo>
                    <a:pt x="134395" y="42511"/>
                  </a:lnTo>
                  <a:lnTo>
                    <a:pt x="136883" y="47282"/>
                  </a:lnTo>
                  <a:lnTo>
                    <a:pt x="138963" y="49413"/>
                  </a:lnTo>
                  <a:lnTo>
                    <a:pt x="144777" y="53160"/>
                  </a:lnTo>
                  <a:lnTo>
                    <a:pt x="148323" y="54100"/>
                  </a:lnTo>
                  <a:lnTo>
                    <a:pt x="156226" y="54100"/>
                  </a:lnTo>
                  <a:lnTo>
                    <a:pt x="159498" y="53308"/>
                  </a:lnTo>
                  <a:lnTo>
                    <a:pt x="163024" y="51324"/>
                  </a:lnTo>
                  <a:lnTo>
                    <a:pt x="150869" y="51324"/>
                  </a:lnTo>
                  <a:lnTo>
                    <a:pt x="149461" y="51004"/>
                  </a:lnTo>
                  <a:lnTo>
                    <a:pt x="143835" y="29944"/>
                  </a:lnTo>
                  <a:lnTo>
                    <a:pt x="144428" y="27442"/>
                  </a:lnTo>
                  <a:lnTo>
                    <a:pt x="144480" y="27222"/>
                  </a:lnTo>
                  <a:lnTo>
                    <a:pt x="144599" y="26722"/>
                  </a:lnTo>
                  <a:lnTo>
                    <a:pt x="144712" y="26243"/>
                  </a:lnTo>
                  <a:lnTo>
                    <a:pt x="145663" y="24544"/>
                  </a:lnTo>
                  <a:lnTo>
                    <a:pt x="148370" y="22240"/>
                  </a:lnTo>
                  <a:lnTo>
                    <a:pt x="150073" y="21664"/>
                  </a:lnTo>
                  <a:lnTo>
                    <a:pt x="163465" y="21664"/>
                  </a:lnTo>
                  <a:lnTo>
                    <a:pt x="162431" y="20576"/>
                  </a:lnTo>
                  <a:lnTo>
                    <a:pt x="158061" y="18928"/>
                  </a:lnTo>
                  <a:close/>
                </a:path>
                <a:path w="426085" h="54610">
                  <a:moveTo>
                    <a:pt x="163465" y="21664"/>
                  </a:moveTo>
                  <a:lnTo>
                    <a:pt x="154767" y="21664"/>
                  </a:lnTo>
                  <a:lnTo>
                    <a:pt x="156884" y="22675"/>
                  </a:lnTo>
                  <a:lnTo>
                    <a:pt x="160100" y="26722"/>
                  </a:lnTo>
                  <a:lnTo>
                    <a:pt x="160846" y="29944"/>
                  </a:lnTo>
                  <a:lnTo>
                    <a:pt x="160763" y="41104"/>
                  </a:lnTo>
                  <a:lnTo>
                    <a:pt x="160647" y="42176"/>
                  </a:lnTo>
                  <a:lnTo>
                    <a:pt x="159750" y="46263"/>
                  </a:lnTo>
                  <a:lnTo>
                    <a:pt x="158781" y="48210"/>
                  </a:lnTo>
                  <a:lnTo>
                    <a:pt x="156103" y="50702"/>
                  </a:lnTo>
                  <a:lnTo>
                    <a:pt x="154454" y="51324"/>
                  </a:lnTo>
                  <a:lnTo>
                    <a:pt x="163024" y="51324"/>
                  </a:lnTo>
                  <a:lnTo>
                    <a:pt x="170665" y="33789"/>
                  </a:lnTo>
                  <a:lnTo>
                    <a:pt x="170247" y="31758"/>
                  </a:lnTo>
                  <a:lnTo>
                    <a:pt x="168555" y="27442"/>
                  </a:lnTo>
                  <a:lnTo>
                    <a:pt x="167278" y="25534"/>
                  </a:lnTo>
                  <a:lnTo>
                    <a:pt x="165564" y="23874"/>
                  </a:lnTo>
                  <a:lnTo>
                    <a:pt x="163465" y="21664"/>
                  </a:lnTo>
                  <a:close/>
                </a:path>
                <a:path w="426085" h="54610">
                  <a:moveTo>
                    <a:pt x="220050" y="18967"/>
                  </a:moveTo>
                  <a:lnTo>
                    <a:pt x="216435" y="18967"/>
                  </a:lnTo>
                  <a:lnTo>
                    <a:pt x="214999" y="19223"/>
                  </a:lnTo>
                  <a:lnTo>
                    <a:pt x="201621" y="40394"/>
                  </a:lnTo>
                  <a:lnTo>
                    <a:pt x="201754" y="41050"/>
                  </a:lnTo>
                  <a:lnTo>
                    <a:pt x="202954" y="44682"/>
                  </a:lnTo>
                  <a:lnTo>
                    <a:pt x="203709" y="46155"/>
                  </a:lnTo>
                  <a:lnTo>
                    <a:pt x="205800" y="49103"/>
                  </a:lnTo>
                  <a:lnTo>
                    <a:pt x="207479" y="50763"/>
                  </a:lnTo>
                  <a:lnTo>
                    <a:pt x="207670" y="50763"/>
                  </a:lnTo>
                  <a:lnTo>
                    <a:pt x="209937" y="52318"/>
                  </a:lnTo>
                  <a:lnTo>
                    <a:pt x="211998" y="53257"/>
                  </a:lnTo>
                  <a:lnTo>
                    <a:pt x="212292" y="53257"/>
                  </a:lnTo>
                  <a:lnTo>
                    <a:pt x="214693" y="53912"/>
                  </a:lnTo>
                  <a:lnTo>
                    <a:pt x="216424" y="54100"/>
                  </a:lnTo>
                  <a:lnTo>
                    <a:pt x="221677" y="54100"/>
                  </a:lnTo>
                  <a:lnTo>
                    <a:pt x="224506" y="53516"/>
                  </a:lnTo>
                  <a:lnTo>
                    <a:pt x="229575" y="51184"/>
                  </a:lnTo>
                  <a:lnTo>
                    <a:pt x="232016" y="49305"/>
                  </a:lnTo>
                  <a:lnTo>
                    <a:pt x="233061" y="48153"/>
                  </a:lnTo>
                  <a:lnTo>
                    <a:pt x="220870" y="48153"/>
                  </a:lnTo>
                  <a:lnTo>
                    <a:pt x="217444" y="47011"/>
                  </a:lnTo>
                  <a:lnTo>
                    <a:pt x="210739" y="32997"/>
                  </a:lnTo>
                  <a:lnTo>
                    <a:pt x="234326" y="32997"/>
                  </a:lnTo>
                  <a:lnTo>
                    <a:pt x="234280" y="31376"/>
                  </a:lnTo>
                  <a:lnTo>
                    <a:pt x="234092" y="30304"/>
                  </a:lnTo>
                  <a:lnTo>
                    <a:pt x="210941" y="30304"/>
                  </a:lnTo>
                  <a:lnTo>
                    <a:pt x="211059" y="28644"/>
                  </a:lnTo>
                  <a:lnTo>
                    <a:pt x="211133" y="27597"/>
                  </a:lnTo>
                  <a:lnTo>
                    <a:pt x="211940" y="25469"/>
                  </a:lnTo>
                  <a:lnTo>
                    <a:pt x="214840" y="22294"/>
                  </a:lnTo>
                  <a:lnTo>
                    <a:pt x="216465" y="21502"/>
                  </a:lnTo>
                  <a:lnTo>
                    <a:pt x="227946" y="21502"/>
                  </a:lnTo>
                  <a:lnTo>
                    <a:pt x="226501" y="20497"/>
                  </a:lnTo>
                  <a:lnTo>
                    <a:pt x="225201" y="19940"/>
                  </a:lnTo>
                  <a:lnTo>
                    <a:pt x="222339" y="19223"/>
                  </a:lnTo>
                  <a:lnTo>
                    <a:pt x="222744" y="19223"/>
                  </a:lnTo>
                  <a:lnTo>
                    <a:pt x="220050" y="18967"/>
                  </a:lnTo>
                  <a:close/>
                </a:path>
                <a:path w="426085" h="54610">
                  <a:moveTo>
                    <a:pt x="197031" y="50763"/>
                  </a:moveTo>
                  <a:lnTo>
                    <a:pt x="176135" y="50763"/>
                  </a:lnTo>
                  <a:lnTo>
                    <a:pt x="175809" y="50925"/>
                  </a:lnTo>
                  <a:lnTo>
                    <a:pt x="175849" y="53257"/>
                  </a:lnTo>
                  <a:lnTo>
                    <a:pt x="197031" y="53257"/>
                  </a:lnTo>
                  <a:lnTo>
                    <a:pt x="197031" y="50763"/>
                  </a:lnTo>
                  <a:close/>
                </a:path>
                <a:path w="426085" h="54610">
                  <a:moveTo>
                    <a:pt x="190159" y="24997"/>
                  </a:moveTo>
                  <a:lnTo>
                    <a:pt x="181357" y="24997"/>
                  </a:lnTo>
                  <a:lnTo>
                    <a:pt x="181475" y="32997"/>
                  </a:lnTo>
                  <a:lnTo>
                    <a:pt x="181584" y="48404"/>
                  </a:lnTo>
                  <a:lnTo>
                    <a:pt x="175880" y="50763"/>
                  </a:lnTo>
                  <a:lnTo>
                    <a:pt x="198383" y="50763"/>
                  </a:lnTo>
                  <a:lnTo>
                    <a:pt x="188464" y="49690"/>
                  </a:lnTo>
                  <a:lnTo>
                    <a:pt x="191700" y="49690"/>
                  </a:lnTo>
                  <a:lnTo>
                    <a:pt x="190389" y="48404"/>
                  </a:lnTo>
                  <a:lnTo>
                    <a:pt x="190277" y="47684"/>
                  </a:lnTo>
                  <a:lnTo>
                    <a:pt x="190159" y="24997"/>
                  </a:lnTo>
                  <a:close/>
                </a:path>
                <a:path w="426085" h="54610">
                  <a:moveTo>
                    <a:pt x="231966" y="44815"/>
                  </a:moveTo>
                  <a:lnTo>
                    <a:pt x="223972" y="48153"/>
                  </a:lnTo>
                  <a:lnTo>
                    <a:pt x="233061" y="48153"/>
                  </a:lnTo>
                  <a:lnTo>
                    <a:pt x="234374" y="46705"/>
                  </a:lnTo>
                  <a:lnTo>
                    <a:pt x="233754" y="46155"/>
                  </a:lnTo>
                  <a:lnTo>
                    <a:pt x="232930" y="45510"/>
                  </a:lnTo>
                  <a:lnTo>
                    <a:pt x="231966" y="44815"/>
                  </a:lnTo>
                  <a:close/>
                </a:path>
                <a:path w="426085" h="54610">
                  <a:moveTo>
                    <a:pt x="234326" y="32997"/>
                  </a:moveTo>
                  <a:lnTo>
                    <a:pt x="221757" y="32997"/>
                  </a:lnTo>
                  <a:lnTo>
                    <a:pt x="230116" y="33479"/>
                  </a:lnTo>
                  <a:lnTo>
                    <a:pt x="234340" y="33479"/>
                  </a:lnTo>
                  <a:lnTo>
                    <a:pt x="234326" y="32997"/>
                  </a:lnTo>
                  <a:close/>
                </a:path>
                <a:path w="426085" h="54610">
                  <a:moveTo>
                    <a:pt x="227946" y="21502"/>
                  </a:moveTo>
                  <a:lnTo>
                    <a:pt x="219463" y="21502"/>
                  </a:lnTo>
                  <a:lnTo>
                    <a:pt x="220654" y="21883"/>
                  </a:lnTo>
                  <a:lnTo>
                    <a:pt x="223019" y="23417"/>
                  </a:lnTo>
                  <a:lnTo>
                    <a:pt x="223884" y="24475"/>
                  </a:lnTo>
                  <a:lnTo>
                    <a:pt x="225010" y="27208"/>
                  </a:lnTo>
                  <a:lnTo>
                    <a:pt x="225091" y="27597"/>
                  </a:lnTo>
                  <a:lnTo>
                    <a:pt x="225192" y="28083"/>
                  </a:lnTo>
                  <a:lnTo>
                    <a:pt x="225309" y="28644"/>
                  </a:lnTo>
                  <a:lnTo>
                    <a:pt x="225337" y="30304"/>
                  </a:lnTo>
                  <a:lnTo>
                    <a:pt x="234092" y="30304"/>
                  </a:lnTo>
                  <a:lnTo>
                    <a:pt x="229076" y="22294"/>
                  </a:lnTo>
                  <a:lnTo>
                    <a:pt x="227946" y="21502"/>
                  </a:lnTo>
                  <a:close/>
                </a:path>
                <a:path w="426085" h="54610">
                  <a:moveTo>
                    <a:pt x="196851" y="20955"/>
                  </a:moveTo>
                  <a:lnTo>
                    <a:pt x="181105" y="20955"/>
                  </a:lnTo>
                  <a:lnTo>
                    <a:pt x="177731" y="21221"/>
                  </a:lnTo>
                  <a:lnTo>
                    <a:pt x="176537" y="21221"/>
                  </a:lnTo>
                  <a:lnTo>
                    <a:pt x="176159" y="21675"/>
                  </a:lnTo>
                  <a:lnTo>
                    <a:pt x="176095" y="21883"/>
                  </a:lnTo>
                  <a:lnTo>
                    <a:pt x="176019" y="24997"/>
                  </a:lnTo>
                  <a:lnTo>
                    <a:pt x="189377" y="24997"/>
                  </a:lnTo>
                  <a:lnTo>
                    <a:pt x="191969" y="24475"/>
                  </a:lnTo>
                  <a:lnTo>
                    <a:pt x="197157" y="24475"/>
                  </a:lnTo>
                  <a:lnTo>
                    <a:pt x="197139" y="21221"/>
                  </a:lnTo>
                  <a:lnTo>
                    <a:pt x="196851" y="20955"/>
                  </a:lnTo>
                  <a:close/>
                </a:path>
                <a:path w="426085" h="54610">
                  <a:moveTo>
                    <a:pt x="199619" y="0"/>
                  </a:moveTo>
                  <a:lnTo>
                    <a:pt x="195599" y="0"/>
                  </a:lnTo>
                  <a:lnTo>
                    <a:pt x="193785" y="320"/>
                  </a:lnTo>
                  <a:lnTo>
                    <a:pt x="181282" y="20955"/>
                  </a:lnTo>
                  <a:lnTo>
                    <a:pt x="190123" y="20955"/>
                  </a:lnTo>
                  <a:lnTo>
                    <a:pt x="190241" y="9323"/>
                  </a:lnTo>
                  <a:lnTo>
                    <a:pt x="190628" y="7299"/>
                  </a:lnTo>
                  <a:lnTo>
                    <a:pt x="190705" y="6911"/>
                  </a:lnTo>
                  <a:lnTo>
                    <a:pt x="191137" y="5939"/>
                  </a:lnTo>
                  <a:lnTo>
                    <a:pt x="192388" y="4617"/>
                  </a:lnTo>
                  <a:lnTo>
                    <a:pt x="193111" y="4297"/>
                  </a:lnTo>
                  <a:lnTo>
                    <a:pt x="205685" y="4297"/>
                  </a:lnTo>
                  <a:lnTo>
                    <a:pt x="204823" y="2555"/>
                  </a:lnTo>
                  <a:lnTo>
                    <a:pt x="203864" y="1605"/>
                  </a:lnTo>
                  <a:lnTo>
                    <a:pt x="201261" y="320"/>
                  </a:lnTo>
                  <a:lnTo>
                    <a:pt x="199619" y="0"/>
                  </a:lnTo>
                  <a:close/>
                </a:path>
                <a:path w="426085" h="54610">
                  <a:moveTo>
                    <a:pt x="205685" y="4297"/>
                  </a:moveTo>
                  <a:lnTo>
                    <a:pt x="194637" y="4297"/>
                  </a:lnTo>
                  <a:lnTo>
                    <a:pt x="195202" y="4460"/>
                  </a:lnTo>
                  <a:lnTo>
                    <a:pt x="195632" y="4780"/>
                  </a:lnTo>
                  <a:lnTo>
                    <a:pt x="196125" y="5223"/>
                  </a:lnTo>
                  <a:lnTo>
                    <a:pt x="196654" y="5939"/>
                  </a:lnTo>
                  <a:lnTo>
                    <a:pt x="198060" y="8282"/>
                  </a:lnTo>
                  <a:lnTo>
                    <a:pt x="198183" y="8488"/>
                  </a:lnTo>
                  <a:lnTo>
                    <a:pt x="198832" y="9323"/>
                  </a:lnTo>
                  <a:lnTo>
                    <a:pt x="199364" y="9723"/>
                  </a:lnTo>
                  <a:lnTo>
                    <a:pt x="200145" y="10262"/>
                  </a:lnTo>
                  <a:lnTo>
                    <a:pt x="200934" y="10529"/>
                  </a:lnTo>
                  <a:lnTo>
                    <a:pt x="202813" y="10529"/>
                  </a:lnTo>
                  <a:lnTo>
                    <a:pt x="203785" y="10079"/>
                  </a:lnTo>
                  <a:lnTo>
                    <a:pt x="205557" y="8282"/>
                  </a:lnTo>
                  <a:lnTo>
                    <a:pt x="205999" y="7299"/>
                  </a:lnTo>
                  <a:lnTo>
                    <a:pt x="205960" y="5223"/>
                  </a:lnTo>
                  <a:lnTo>
                    <a:pt x="205844" y="4780"/>
                  </a:lnTo>
                  <a:lnTo>
                    <a:pt x="205760" y="4460"/>
                  </a:lnTo>
                  <a:lnTo>
                    <a:pt x="205685" y="4297"/>
                  </a:lnTo>
                  <a:close/>
                </a:path>
                <a:path w="426085" h="54610">
                  <a:moveTo>
                    <a:pt x="309744" y="38263"/>
                  </a:moveTo>
                  <a:lnTo>
                    <a:pt x="306230" y="38263"/>
                  </a:lnTo>
                  <a:lnTo>
                    <a:pt x="305560" y="40272"/>
                  </a:lnTo>
                  <a:lnTo>
                    <a:pt x="304909" y="41827"/>
                  </a:lnTo>
                  <a:lnTo>
                    <a:pt x="303761" y="43703"/>
                  </a:lnTo>
                  <a:lnTo>
                    <a:pt x="302875" y="44697"/>
                  </a:lnTo>
                  <a:lnTo>
                    <a:pt x="302105" y="45377"/>
                  </a:lnTo>
                  <a:lnTo>
                    <a:pt x="301547" y="46126"/>
                  </a:lnTo>
                  <a:lnTo>
                    <a:pt x="300337" y="46878"/>
                  </a:lnTo>
                  <a:lnTo>
                    <a:pt x="296888" y="48271"/>
                  </a:lnTo>
                  <a:lnTo>
                    <a:pt x="298421" y="48271"/>
                  </a:lnTo>
                  <a:lnTo>
                    <a:pt x="292633" y="49114"/>
                  </a:lnTo>
                  <a:lnTo>
                    <a:pt x="263205" y="49114"/>
                  </a:lnTo>
                  <a:lnTo>
                    <a:pt x="261539" y="49366"/>
                  </a:lnTo>
                  <a:lnTo>
                    <a:pt x="260370" y="49599"/>
                  </a:lnTo>
                  <a:lnTo>
                    <a:pt x="259538" y="49841"/>
                  </a:lnTo>
                  <a:lnTo>
                    <a:pt x="259355" y="50349"/>
                  </a:lnTo>
                  <a:lnTo>
                    <a:pt x="259339" y="53149"/>
                  </a:lnTo>
                  <a:lnTo>
                    <a:pt x="260024" y="53149"/>
                  </a:lnTo>
                  <a:lnTo>
                    <a:pt x="265311" y="52735"/>
                  </a:lnTo>
                  <a:lnTo>
                    <a:pt x="266784" y="52735"/>
                  </a:lnTo>
                  <a:lnTo>
                    <a:pt x="275068" y="52491"/>
                  </a:lnTo>
                  <a:lnTo>
                    <a:pt x="308667" y="52491"/>
                  </a:lnTo>
                  <a:lnTo>
                    <a:pt x="308829" y="51450"/>
                  </a:lnTo>
                  <a:lnTo>
                    <a:pt x="308939" y="50349"/>
                  </a:lnTo>
                  <a:lnTo>
                    <a:pt x="309062" y="49114"/>
                  </a:lnTo>
                  <a:lnTo>
                    <a:pt x="309146" y="48271"/>
                  </a:lnTo>
                  <a:lnTo>
                    <a:pt x="309238" y="47346"/>
                  </a:lnTo>
                  <a:lnTo>
                    <a:pt x="309360" y="46126"/>
                  </a:lnTo>
                  <a:lnTo>
                    <a:pt x="309435" y="45377"/>
                  </a:lnTo>
                  <a:lnTo>
                    <a:pt x="309502" y="44697"/>
                  </a:lnTo>
                  <a:lnTo>
                    <a:pt x="309707" y="41827"/>
                  </a:lnTo>
                  <a:lnTo>
                    <a:pt x="309744" y="38263"/>
                  </a:lnTo>
                  <a:close/>
                </a:path>
                <a:path w="426085" h="54610">
                  <a:moveTo>
                    <a:pt x="308667" y="52491"/>
                  </a:moveTo>
                  <a:lnTo>
                    <a:pt x="286672" y="52491"/>
                  </a:lnTo>
                  <a:lnTo>
                    <a:pt x="293435" y="52735"/>
                  </a:lnTo>
                  <a:lnTo>
                    <a:pt x="296221" y="52735"/>
                  </a:lnTo>
                  <a:lnTo>
                    <a:pt x="301881" y="53149"/>
                  </a:lnTo>
                  <a:lnTo>
                    <a:pt x="308418" y="53149"/>
                  </a:lnTo>
                  <a:lnTo>
                    <a:pt x="308599" y="52735"/>
                  </a:lnTo>
                  <a:lnTo>
                    <a:pt x="308667" y="52491"/>
                  </a:lnTo>
                  <a:close/>
                </a:path>
                <a:path w="426085" h="54610">
                  <a:moveTo>
                    <a:pt x="278868" y="48271"/>
                  </a:moveTo>
                  <a:lnTo>
                    <a:pt x="268770" y="48271"/>
                  </a:lnTo>
                  <a:lnTo>
                    <a:pt x="265396" y="49114"/>
                  </a:lnTo>
                  <a:lnTo>
                    <a:pt x="279827" y="49114"/>
                  </a:lnTo>
                  <a:lnTo>
                    <a:pt x="278868" y="48271"/>
                  </a:lnTo>
                  <a:close/>
                </a:path>
                <a:path w="426085" h="54610">
                  <a:moveTo>
                    <a:pt x="285400" y="4485"/>
                  </a:moveTo>
                  <a:lnTo>
                    <a:pt x="262731" y="4485"/>
                  </a:lnTo>
                  <a:lnTo>
                    <a:pt x="263329" y="4676"/>
                  </a:lnTo>
                  <a:lnTo>
                    <a:pt x="265790" y="5626"/>
                  </a:lnTo>
                  <a:lnTo>
                    <a:pt x="268380" y="11253"/>
                  </a:lnTo>
                  <a:lnTo>
                    <a:pt x="268340" y="15875"/>
                  </a:lnTo>
                  <a:lnTo>
                    <a:pt x="268198" y="23888"/>
                  </a:lnTo>
                  <a:lnTo>
                    <a:pt x="268134" y="38263"/>
                  </a:lnTo>
                  <a:lnTo>
                    <a:pt x="268041" y="40272"/>
                  </a:lnTo>
                  <a:lnTo>
                    <a:pt x="267983" y="47627"/>
                  </a:lnTo>
                  <a:lnTo>
                    <a:pt x="267818" y="48271"/>
                  </a:lnTo>
                  <a:lnTo>
                    <a:pt x="279198" y="48271"/>
                  </a:lnTo>
                  <a:lnTo>
                    <a:pt x="279287" y="36295"/>
                  </a:lnTo>
                  <a:lnTo>
                    <a:pt x="279353" y="28295"/>
                  </a:lnTo>
                  <a:lnTo>
                    <a:pt x="279478" y="23888"/>
                  </a:lnTo>
                  <a:lnTo>
                    <a:pt x="279558" y="7552"/>
                  </a:lnTo>
                  <a:lnTo>
                    <a:pt x="279652" y="6328"/>
                  </a:lnTo>
                  <a:lnTo>
                    <a:pt x="279735" y="6134"/>
                  </a:lnTo>
                  <a:lnTo>
                    <a:pt x="279820" y="5975"/>
                  </a:lnTo>
                  <a:lnTo>
                    <a:pt x="280522" y="5626"/>
                  </a:lnTo>
                  <a:lnTo>
                    <a:pt x="285400" y="4485"/>
                  </a:lnTo>
                  <a:close/>
                </a:path>
                <a:path w="426085" h="54610">
                  <a:moveTo>
                    <a:pt x="287478" y="1083"/>
                  </a:moveTo>
                  <a:lnTo>
                    <a:pt x="260188" y="1083"/>
                  </a:lnTo>
                  <a:lnTo>
                    <a:pt x="260228" y="3653"/>
                  </a:lnTo>
                  <a:lnTo>
                    <a:pt x="260364" y="3653"/>
                  </a:lnTo>
                  <a:lnTo>
                    <a:pt x="260600" y="3858"/>
                  </a:lnTo>
                  <a:lnTo>
                    <a:pt x="261354" y="4164"/>
                  </a:lnTo>
                  <a:lnTo>
                    <a:pt x="262600" y="4485"/>
                  </a:lnTo>
                  <a:lnTo>
                    <a:pt x="285955" y="4485"/>
                  </a:lnTo>
                  <a:lnTo>
                    <a:pt x="287115" y="4164"/>
                  </a:lnTo>
                  <a:lnTo>
                    <a:pt x="287572" y="3653"/>
                  </a:lnTo>
                  <a:lnTo>
                    <a:pt x="287608" y="1259"/>
                  </a:lnTo>
                  <a:lnTo>
                    <a:pt x="287478" y="1083"/>
                  </a:lnTo>
                  <a:close/>
                </a:path>
                <a:path w="426085" h="54610">
                  <a:moveTo>
                    <a:pt x="344552" y="226"/>
                  </a:moveTo>
                  <a:lnTo>
                    <a:pt x="338468" y="226"/>
                  </a:lnTo>
                  <a:lnTo>
                    <a:pt x="334893" y="855"/>
                  </a:lnTo>
                  <a:lnTo>
                    <a:pt x="313764" y="23795"/>
                  </a:lnTo>
                  <a:lnTo>
                    <a:pt x="313839" y="31672"/>
                  </a:lnTo>
                  <a:lnTo>
                    <a:pt x="313943" y="32273"/>
                  </a:lnTo>
                  <a:lnTo>
                    <a:pt x="314035" y="32799"/>
                  </a:lnTo>
                  <a:lnTo>
                    <a:pt x="314157" y="33501"/>
                  </a:lnTo>
                  <a:lnTo>
                    <a:pt x="338724" y="54140"/>
                  </a:lnTo>
                  <a:lnTo>
                    <a:pt x="347515" y="54140"/>
                  </a:lnTo>
                  <a:lnTo>
                    <a:pt x="352047" y="53665"/>
                  </a:lnTo>
                  <a:lnTo>
                    <a:pt x="359476" y="51850"/>
                  </a:lnTo>
                  <a:lnTo>
                    <a:pt x="362170" y="50910"/>
                  </a:lnTo>
                  <a:lnTo>
                    <a:pt x="362652" y="50443"/>
                  </a:lnTo>
                  <a:lnTo>
                    <a:pt x="340117" y="50443"/>
                  </a:lnTo>
                  <a:lnTo>
                    <a:pt x="337305" y="49542"/>
                  </a:lnTo>
                  <a:lnTo>
                    <a:pt x="337129" y="49542"/>
                  </a:lnTo>
                  <a:lnTo>
                    <a:pt x="331689" y="45453"/>
                  </a:lnTo>
                  <a:lnTo>
                    <a:pt x="329702" y="42698"/>
                  </a:lnTo>
                  <a:lnTo>
                    <a:pt x="327049" y="35679"/>
                  </a:lnTo>
                  <a:lnTo>
                    <a:pt x="326880" y="34764"/>
                  </a:lnTo>
                  <a:lnTo>
                    <a:pt x="326770" y="34163"/>
                  </a:lnTo>
                  <a:lnTo>
                    <a:pt x="326648" y="33501"/>
                  </a:lnTo>
                  <a:lnTo>
                    <a:pt x="326570" y="33079"/>
                  </a:lnTo>
                  <a:lnTo>
                    <a:pt x="326519" y="32799"/>
                  </a:lnTo>
                  <a:lnTo>
                    <a:pt x="326422" y="32273"/>
                  </a:lnTo>
                  <a:lnTo>
                    <a:pt x="326383" y="20403"/>
                  </a:lnTo>
                  <a:lnTo>
                    <a:pt x="328089" y="14428"/>
                  </a:lnTo>
                  <a:lnTo>
                    <a:pt x="334890" y="6389"/>
                  </a:lnTo>
                  <a:lnTo>
                    <a:pt x="338594" y="4499"/>
                  </a:lnTo>
                  <a:lnTo>
                    <a:pt x="361994" y="4499"/>
                  </a:lnTo>
                  <a:lnTo>
                    <a:pt x="360122" y="3376"/>
                  </a:lnTo>
                  <a:lnTo>
                    <a:pt x="357764" y="2400"/>
                  </a:lnTo>
                  <a:lnTo>
                    <a:pt x="352396" y="855"/>
                  </a:lnTo>
                  <a:lnTo>
                    <a:pt x="352760" y="855"/>
                  </a:lnTo>
                  <a:lnTo>
                    <a:pt x="349031" y="359"/>
                  </a:lnTo>
                  <a:lnTo>
                    <a:pt x="345754" y="359"/>
                  </a:lnTo>
                  <a:lnTo>
                    <a:pt x="344552" y="226"/>
                  </a:lnTo>
                  <a:close/>
                </a:path>
                <a:path w="426085" h="54610">
                  <a:moveTo>
                    <a:pt x="368507" y="28896"/>
                  </a:moveTo>
                  <a:lnTo>
                    <a:pt x="345693" y="28896"/>
                  </a:lnTo>
                  <a:lnTo>
                    <a:pt x="345531" y="29486"/>
                  </a:lnTo>
                  <a:lnTo>
                    <a:pt x="345515" y="31417"/>
                  </a:lnTo>
                  <a:lnTo>
                    <a:pt x="345707" y="31417"/>
                  </a:lnTo>
                  <a:lnTo>
                    <a:pt x="346248" y="31672"/>
                  </a:lnTo>
                  <a:lnTo>
                    <a:pt x="346378" y="31672"/>
                  </a:lnTo>
                  <a:lnTo>
                    <a:pt x="350542" y="32799"/>
                  </a:lnTo>
                  <a:lnTo>
                    <a:pt x="351501" y="33079"/>
                  </a:lnTo>
                  <a:lnTo>
                    <a:pt x="351733" y="33079"/>
                  </a:lnTo>
                  <a:lnTo>
                    <a:pt x="352346" y="33501"/>
                  </a:lnTo>
                  <a:lnTo>
                    <a:pt x="352522" y="33760"/>
                  </a:lnTo>
                  <a:lnTo>
                    <a:pt x="352650" y="34030"/>
                  </a:lnTo>
                  <a:lnTo>
                    <a:pt x="352657" y="45453"/>
                  </a:lnTo>
                  <a:lnTo>
                    <a:pt x="352445" y="46918"/>
                  </a:lnTo>
                  <a:lnTo>
                    <a:pt x="352375" y="47400"/>
                  </a:lnTo>
                  <a:lnTo>
                    <a:pt x="352094" y="48045"/>
                  </a:lnTo>
                  <a:lnTo>
                    <a:pt x="350864" y="49305"/>
                  </a:lnTo>
                  <a:lnTo>
                    <a:pt x="350691" y="49305"/>
                  </a:lnTo>
                  <a:lnTo>
                    <a:pt x="350244" y="49542"/>
                  </a:lnTo>
                  <a:lnTo>
                    <a:pt x="347299" y="50215"/>
                  </a:lnTo>
                  <a:lnTo>
                    <a:pt x="345448" y="50443"/>
                  </a:lnTo>
                  <a:lnTo>
                    <a:pt x="362652" y="50443"/>
                  </a:lnTo>
                  <a:lnTo>
                    <a:pt x="363189" y="49921"/>
                  </a:lnTo>
                  <a:lnTo>
                    <a:pt x="363271" y="49542"/>
                  </a:lnTo>
                  <a:lnTo>
                    <a:pt x="363381" y="46918"/>
                  </a:lnTo>
                  <a:lnTo>
                    <a:pt x="363478" y="44988"/>
                  </a:lnTo>
                  <a:lnTo>
                    <a:pt x="363546" y="40794"/>
                  </a:lnTo>
                  <a:lnTo>
                    <a:pt x="363646" y="34484"/>
                  </a:lnTo>
                  <a:lnTo>
                    <a:pt x="363729" y="34030"/>
                  </a:lnTo>
                  <a:lnTo>
                    <a:pt x="363843" y="33760"/>
                  </a:lnTo>
                  <a:lnTo>
                    <a:pt x="364064" y="33501"/>
                  </a:lnTo>
                  <a:lnTo>
                    <a:pt x="363859" y="33501"/>
                  </a:lnTo>
                  <a:lnTo>
                    <a:pt x="364839" y="33079"/>
                  </a:lnTo>
                  <a:lnTo>
                    <a:pt x="367031" y="32273"/>
                  </a:lnTo>
                  <a:lnTo>
                    <a:pt x="367524" y="32061"/>
                  </a:lnTo>
                  <a:lnTo>
                    <a:pt x="368265" y="31672"/>
                  </a:lnTo>
                  <a:lnTo>
                    <a:pt x="368396" y="31417"/>
                  </a:lnTo>
                  <a:lnTo>
                    <a:pt x="368507" y="28896"/>
                  </a:lnTo>
                  <a:close/>
                </a:path>
                <a:path w="426085" h="54610">
                  <a:moveTo>
                    <a:pt x="361994" y="4499"/>
                  </a:moveTo>
                  <a:lnTo>
                    <a:pt x="346271" y="4499"/>
                  </a:lnTo>
                  <a:lnTo>
                    <a:pt x="347703" y="4770"/>
                  </a:lnTo>
                  <a:lnTo>
                    <a:pt x="351936" y="6591"/>
                  </a:lnTo>
                  <a:lnTo>
                    <a:pt x="353933" y="7861"/>
                  </a:lnTo>
                  <a:lnTo>
                    <a:pt x="356339" y="10201"/>
                  </a:lnTo>
                  <a:lnTo>
                    <a:pt x="357746" y="12134"/>
                  </a:lnTo>
                  <a:lnTo>
                    <a:pt x="359788" y="15270"/>
                  </a:lnTo>
                  <a:lnTo>
                    <a:pt x="361130" y="15590"/>
                  </a:lnTo>
                  <a:lnTo>
                    <a:pt x="362718" y="15590"/>
                  </a:lnTo>
                  <a:lnTo>
                    <a:pt x="362757" y="10201"/>
                  </a:lnTo>
                  <a:lnTo>
                    <a:pt x="362511" y="7861"/>
                  </a:lnTo>
                  <a:lnTo>
                    <a:pt x="362400" y="6811"/>
                  </a:lnTo>
                  <a:lnTo>
                    <a:pt x="362341" y="6389"/>
                  </a:lnTo>
                  <a:lnTo>
                    <a:pt x="362217" y="5510"/>
                  </a:lnTo>
                  <a:lnTo>
                    <a:pt x="362184" y="5276"/>
                  </a:lnTo>
                  <a:lnTo>
                    <a:pt x="362060" y="4770"/>
                  </a:lnTo>
                  <a:lnTo>
                    <a:pt x="361994" y="4499"/>
                  </a:lnTo>
                  <a:close/>
                </a:path>
                <a:path w="426085" h="54610">
                  <a:moveTo>
                    <a:pt x="388922" y="50403"/>
                  </a:moveTo>
                  <a:lnTo>
                    <a:pt x="369028" y="50403"/>
                  </a:lnTo>
                  <a:lnTo>
                    <a:pt x="368954" y="53135"/>
                  </a:lnTo>
                  <a:lnTo>
                    <a:pt x="371469" y="53135"/>
                  </a:lnTo>
                  <a:lnTo>
                    <a:pt x="375020" y="52829"/>
                  </a:lnTo>
                  <a:lnTo>
                    <a:pt x="374224" y="52829"/>
                  </a:lnTo>
                  <a:lnTo>
                    <a:pt x="376991" y="52372"/>
                  </a:lnTo>
                  <a:lnTo>
                    <a:pt x="388895" y="52372"/>
                  </a:lnTo>
                  <a:lnTo>
                    <a:pt x="388922" y="50403"/>
                  </a:lnTo>
                  <a:close/>
                </a:path>
                <a:path w="426085" h="54610">
                  <a:moveTo>
                    <a:pt x="388895" y="52372"/>
                  </a:moveTo>
                  <a:lnTo>
                    <a:pt x="376991" y="52372"/>
                  </a:lnTo>
                  <a:lnTo>
                    <a:pt x="383263" y="52829"/>
                  </a:lnTo>
                  <a:lnTo>
                    <a:pt x="388599" y="53135"/>
                  </a:lnTo>
                  <a:lnTo>
                    <a:pt x="388885" y="53135"/>
                  </a:lnTo>
                  <a:lnTo>
                    <a:pt x="388895" y="52372"/>
                  </a:lnTo>
                  <a:close/>
                </a:path>
                <a:path w="426085" h="54610">
                  <a:moveTo>
                    <a:pt x="413546" y="34808"/>
                  </a:moveTo>
                  <a:lnTo>
                    <a:pt x="401590" y="34808"/>
                  </a:lnTo>
                  <a:lnTo>
                    <a:pt x="406275" y="46385"/>
                  </a:lnTo>
                  <a:lnTo>
                    <a:pt x="406372" y="46622"/>
                  </a:lnTo>
                  <a:lnTo>
                    <a:pt x="399376" y="50403"/>
                  </a:lnTo>
                  <a:lnTo>
                    <a:pt x="399257" y="53135"/>
                  </a:lnTo>
                  <a:lnTo>
                    <a:pt x="398917" y="53135"/>
                  </a:lnTo>
                  <a:lnTo>
                    <a:pt x="407795" y="52666"/>
                  </a:lnTo>
                  <a:lnTo>
                    <a:pt x="425620" y="52666"/>
                  </a:lnTo>
                  <a:lnTo>
                    <a:pt x="425596" y="51165"/>
                  </a:lnTo>
                  <a:lnTo>
                    <a:pt x="425480" y="50403"/>
                  </a:lnTo>
                  <a:lnTo>
                    <a:pt x="425772" y="50403"/>
                  </a:lnTo>
                  <a:lnTo>
                    <a:pt x="424210" y="49801"/>
                  </a:lnTo>
                  <a:lnTo>
                    <a:pt x="423033" y="49491"/>
                  </a:lnTo>
                  <a:lnTo>
                    <a:pt x="420861" y="49222"/>
                  </a:lnTo>
                  <a:lnTo>
                    <a:pt x="419689" y="48822"/>
                  </a:lnTo>
                  <a:lnTo>
                    <a:pt x="419919" y="48822"/>
                  </a:lnTo>
                  <a:lnTo>
                    <a:pt x="419367" y="48390"/>
                  </a:lnTo>
                  <a:lnTo>
                    <a:pt x="418983" y="47804"/>
                  </a:lnTo>
                  <a:lnTo>
                    <a:pt x="417402" y="44521"/>
                  </a:lnTo>
                  <a:lnTo>
                    <a:pt x="416660" y="42806"/>
                  </a:lnTo>
                  <a:lnTo>
                    <a:pt x="416181" y="41438"/>
                  </a:lnTo>
                  <a:lnTo>
                    <a:pt x="415351" y="39203"/>
                  </a:lnTo>
                  <a:lnTo>
                    <a:pt x="414503" y="37033"/>
                  </a:lnTo>
                  <a:lnTo>
                    <a:pt x="413546" y="34808"/>
                  </a:lnTo>
                  <a:close/>
                </a:path>
                <a:path w="426085" h="54610">
                  <a:moveTo>
                    <a:pt x="425620" y="52666"/>
                  </a:moveTo>
                  <a:lnTo>
                    <a:pt x="416685" y="52666"/>
                  </a:lnTo>
                  <a:lnTo>
                    <a:pt x="422657" y="53135"/>
                  </a:lnTo>
                  <a:lnTo>
                    <a:pt x="425627" y="53135"/>
                  </a:lnTo>
                  <a:lnTo>
                    <a:pt x="425620" y="52666"/>
                  </a:lnTo>
                  <a:close/>
                </a:path>
                <a:path w="426085" h="54610">
                  <a:moveTo>
                    <a:pt x="386773" y="49801"/>
                  </a:moveTo>
                  <a:lnTo>
                    <a:pt x="371474" y="49801"/>
                  </a:lnTo>
                  <a:lnTo>
                    <a:pt x="368851" y="50403"/>
                  </a:lnTo>
                  <a:lnTo>
                    <a:pt x="390822" y="50403"/>
                  </a:lnTo>
                  <a:lnTo>
                    <a:pt x="386773" y="49801"/>
                  </a:lnTo>
                  <a:close/>
                </a:path>
                <a:path w="426085" h="54610">
                  <a:moveTo>
                    <a:pt x="384554" y="49491"/>
                  </a:moveTo>
                  <a:lnTo>
                    <a:pt x="373302" y="49491"/>
                  </a:lnTo>
                  <a:lnTo>
                    <a:pt x="371682" y="49801"/>
                  </a:lnTo>
                  <a:lnTo>
                    <a:pt x="387055" y="49801"/>
                  </a:lnTo>
                  <a:lnTo>
                    <a:pt x="384554" y="49491"/>
                  </a:lnTo>
                  <a:close/>
                </a:path>
                <a:path w="426085" h="54610">
                  <a:moveTo>
                    <a:pt x="383543" y="49222"/>
                  </a:moveTo>
                  <a:lnTo>
                    <a:pt x="374392" y="49222"/>
                  </a:lnTo>
                  <a:lnTo>
                    <a:pt x="373469" y="49491"/>
                  </a:lnTo>
                  <a:lnTo>
                    <a:pt x="384419" y="49491"/>
                  </a:lnTo>
                  <a:lnTo>
                    <a:pt x="383543" y="49222"/>
                  </a:lnTo>
                  <a:close/>
                </a:path>
                <a:path w="426085" h="54610">
                  <a:moveTo>
                    <a:pt x="399096" y="157"/>
                  </a:moveTo>
                  <a:lnTo>
                    <a:pt x="394742" y="157"/>
                  </a:lnTo>
                  <a:lnTo>
                    <a:pt x="377107" y="46385"/>
                  </a:lnTo>
                  <a:lnTo>
                    <a:pt x="376790" y="46997"/>
                  </a:lnTo>
                  <a:lnTo>
                    <a:pt x="376338" y="47804"/>
                  </a:lnTo>
                  <a:lnTo>
                    <a:pt x="375926" y="48390"/>
                  </a:lnTo>
                  <a:lnTo>
                    <a:pt x="374777" y="49222"/>
                  </a:lnTo>
                  <a:lnTo>
                    <a:pt x="383302" y="49222"/>
                  </a:lnTo>
                  <a:lnTo>
                    <a:pt x="382277" y="48390"/>
                  </a:lnTo>
                  <a:lnTo>
                    <a:pt x="381974" y="47804"/>
                  </a:lnTo>
                  <a:lnTo>
                    <a:pt x="382028" y="46385"/>
                  </a:lnTo>
                  <a:lnTo>
                    <a:pt x="382226" y="45633"/>
                  </a:lnTo>
                  <a:lnTo>
                    <a:pt x="384505" y="39203"/>
                  </a:lnTo>
                  <a:lnTo>
                    <a:pt x="385674" y="36054"/>
                  </a:lnTo>
                  <a:lnTo>
                    <a:pt x="386214" y="34808"/>
                  </a:lnTo>
                  <a:lnTo>
                    <a:pt x="413546" y="34808"/>
                  </a:lnTo>
                  <a:lnTo>
                    <a:pt x="413061" y="33681"/>
                  </a:lnTo>
                  <a:lnTo>
                    <a:pt x="411841" y="30628"/>
                  </a:lnTo>
                  <a:lnTo>
                    <a:pt x="387807" y="30628"/>
                  </a:lnTo>
                  <a:lnTo>
                    <a:pt x="393670" y="15029"/>
                  </a:lnTo>
                  <a:lnTo>
                    <a:pt x="405433" y="15029"/>
                  </a:lnTo>
                  <a:lnTo>
                    <a:pt x="399463" y="881"/>
                  </a:lnTo>
                  <a:lnTo>
                    <a:pt x="399096" y="157"/>
                  </a:lnTo>
                  <a:close/>
                </a:path>
                <a:path w="426085" h="54610">
                  <a:moveTo>
                    <a:pt x="405433" y="15029"/>
                  </a:moveTo>
                  <a:lnTo>
                    <a:pt x="393670" y="15029"/>
                  </a:lnTo>
                  <a:lnTo>
                    <a:pt x="394477" y="16692"/>
                  </a:lnTo>
                  <a:lnTo>
                    <a:pt x="395521" y="19112"/>
                  </a:lnTo>
                  <a:lnTo>
                    <a:pt x="398091" y="25458"/>
                  </a:lnTo>
                  <a:lnTo>
                    <a:pt x="399135" y="28240"/>
                  </a:lnTo>
                  <a:lnTo>
                    <a:pt x="399942" y="30628"/>
                  </a:lnTo>
                  <a:lnTo>
                    <a:pt x="411841" y="30628"/>
                  </a:lnTo>
                  <a:lnTo>
                    <a:pt x="409453" y="24364"/>
                  </a:lnTo>
                  <a:lnTo>
                    <a:pt x="408034" y="20951"/>
                  </a:lnTo>
                  <a:lnTo>
                    <a:pt x="406450" y="17440"/>
                  </a:lnTo>
                  <a:lnTo>
                    <a:pt x="405433" y="15029"/>
                  </a:lnTo>
                  <a:close/>
                </a:path>
              </a:pathLst>
            </a:custGeom>
            <a:solidFill>
              <a:srgbClr val="46484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4" name="object 64" descr=""/>
          <p:cNvGrpSpPr/>
          <p:nvPr/>
        </p:nvGrpSpPr>
        <p:grpSpPr>
          <a:xfrm>
            <a:off x="596863" y="3081481"/>
            <a:ext cx="6927850" cy="2273935"/>
            <a:chOff x="596863" y="3081481"/>
            <a:chExt cx="6927850" cy="2273935"/>
          </a:xfrm>
        </p:grpSpPr>
        <p:pic>
          <p:nvPicPr>
            <p:cNvPr id="65" name="object 6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863" y="3459565"/>
              <a:ext cx="6927376" cy="1595237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6982" y="3872197"/>
              <a:ext cx="325014" cy="372110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4395" y="4026121"/>
              <a:ext cx="122427" cy="67078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1874235" y="3642339"/>
              <a:ext cx="4697095" cy="788035"/>
            </a:xfrm>
            <a:custGeom>
              <a:avLst/>
              <a:gdLst/>
              <a:ahLst/>
              <a:cxnLst/>
              <a:rect l="l" t="t" r="r" b="b"/>
              <a:pathLst>
                <a:path w="4697095" h="788035">
                  <a:moveTo>
                    <a:pt x="19641" y="600044"/>
                  </a:moveTo>
                  <a:lnTo>
                    <a:pt x="0" y="787877"/>
                  </a:lnTo>
                </a:path>
                <a:path w="4697095" h="788035">
                  <a:moveTo>
                    <a:pt x="535565" y="639608"/>
                  </a:moveTo>
                  <a:lnTo>
                    <a:pt x="582973" y="768739"/>
                  </a:lnTo>
                </a:path>
                <a:path w="4697095" h="788035">
                  <a:moveTo>
                    <a:pt x="4696952" y="0"/>
                  </a:moveTo>
                  <a:lnTo>
                    <a:pt x="4554489" y="0"/>
                  </a:lnTo>
                </a:path>
              </a:pathLst>
            </a:custGeom>
            <a:ln w="9525">
              <a:solidFill>
                <a:srgbClr val="90938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73498" y="3654503"/>
              <a:ext cx="124820" cy="72320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73438" y="4172303"/>
              <a:ext cx="124879" cy="72320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5031" y="4922727"/>
              <a:ext cx="124809" cy="72320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47590" y="4704213"/>
              <a:ext cx="124815" cy="72320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1141" y="4662827"/>
              <a:ext cx="256445" cy="74321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68404" y="4658702"/>
              <a:ext cx="108007" cy="72320"/>
            </a:xfrm>
            <a:prstGeom prst="rect">
              <a:avLst/>
            </a:prstGeom>
          </p:spPr>
        </p:pic>
        <p:sp>
          <p:nvSpPr>
            <p:cNvPr id="75" name="object 75" descr=""/>
            <p:cNvSpPr/>
            <p:nvPr/>
          </p:nvSpPr>
          <p:spPr>
            <a:xfrm>
              <a:off x="2918325" y="3428038"/>
              <a:ext cx="1743075" cy="102235"/>
            </a:xfrm>
            <a:custGeom>
              <a:avLst/>
              <a:gdLst/>
              <a:ahLst/>
              <a:cxnLst/>
              <a:rect l="l" t="t" r="r" b="b"/>
              <a:pathLst>
                <a:path w="1743075" h="102235">
                  <a:moveTo>
                    <a:pt x="0" y="25279"/>
                  </a:moveTo>
                  <a:lnTo>
                    <a:pt x="51912" y="45335"/>
                  </a:lnTo>
                </a:path>
                <a:path w="1743075" h="102235">
                  <a:moveTo>
                    <a:pt x="1687348" y="101930"/>
                  </a:moveTo>
                  <a:lnTo>
                    <a:pt x="1742483" y="0"/>
                  </a:lnTo>
                </a:path>
              </a:pathLst>
            </a:custGeom>
            <a:ln w="9525">
              <a:solidFill>
                <a:srgbClr val="90938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97393" y="3771554"/>
              <a:ext cx="243425" cy="54601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50050" y="4518478"/>
              <a:ext cx="354845" cy="72237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55005" y="4778387"/>
              <a:ext cx="518413" cy="134650"/>
            </a:xfrm>
            <a:prstGeom prst="rect">
              <a:avLst/>
            </a:prstGeom>
          </p:spPr>
        </p:pic>
        <p:sp>
          <p:nvSpPr>
            <p:cNvPr id="79" name="object 79" descr=""/>
            <p:cNvSpPr/>
            <p:nvPr/>
          </p:nvSpPr>
          <p:spPr>
            <a:xfrm>
              <a:off x="4091839" y="4763851"/>
              <a:ext cx="1746885" cy="191770"/>
            </a:xfrm>
            <a:custGeom>
              <a:avLst/>
              <a:gdLst/>
              <a:ahLst/>
              <a:cxnLst/>
              <a:rect l="l" t="t" r="r" b="b"/>
              <a:pathLst>
                <a:path w="1746885" h="191770">
                  <a:moveTo>
                    <a:pt x="1555506" y="0"/>
                  </a:moveTo>
                  <a:lnTo>
                    <a:pt x="1746590" y="144604"/>
                  </a:lnTo>
                </a:path>
                <a:path w="1746885" h="191770">
                  <a:moveTo>
                    <a:pt x="0" y="68136"/>
                  </a:moveTo>
                  <a:lnTo>
                    <a:pt x="25354" y="191404"/>
                  </a:lnTo>
                </a:path>
              </a:pathLst>
            </a:custGeom>
            <a:ln w="9525">
              <a:solidFill>
                <a:srgbClr val="90938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59519" y="3883291"/>
              <a:ext cx="416886" cy="93830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10358" y="4643315"/>
              <a:ext cx="241702" cy="54090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20657" y="4502376"/>
              <a:ext cx="1195430" cy="492259"/>
            </a:xfrm>
            <a:prstGeom prst="rect">
              <a:avLst/>
            </a:prstGeom>
          </p:spPr>
        </p:pic>
        <p:sp>
          <p:nvSpPr>
            <p:cNvPr id="83" name="object 83" descr=""/>
            <p:cNvSpPr/>
            <p:nvPr/>
          </p:nvSpPr>
          <p:spPr>
            <a:xfrm>
              <a:off x="3568826" y="3430785"/>
              <a:ext cx="277495" cy="320040"/>
            </a:xfrm>
            <a:custGeom>
              <a:avLst/>
              <a:gdLst/>
              <a:ahLst/>
              <a:cxnLst/>
              <a:rect l="l" t="t" r="r" b="b"/>
              <a:pathLst>
                <a:path w="277495" h="320039">
                  <a:moveTo>
                    <a:pt x="0" y="319989"/>
                  </a:moveTo>
                  <a:lnTo>
                    <a:pt x="277445" y="0"/>
                  </a:lnTo>
                </a:path>
              </a:pathLst>
            </a:custGeom>
            <a:ln w="9525">
              <a:solidFill>
                <a:srgbClr val="90938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060409" y="3662842"/>
              <a:ext cx="325004" cy="372110"/>
            </a:xfrm>
            <a:prstGeom prst="rect">
              <a:avLst/>
            </a:prstGeom>
          </p:spPr>
        </p:pic>
        <p:sp>
          <p:nvSpPr>
            <p:cNvPr id="85" name="object 85" descr=""/>
            <p:cNvSpPr/>
            <p:nvPr/>
          </p:nvSpPr>
          <p:spPr>
            <a:xfrm>
              <a:off x="2197483" y="3817684"/>
              <a:ext cx="37465" cy="65405"/>
            </a:xfrm>
            <a:custGeom>
              <a:avLst/>
              <a:gdLst/>
              <a:ahLst/>
              <a:cxnLst/>
              <a:rect l="l" t="t" r="r" b="b"/>
              <a:pathLst>
                <a:path w="37464" h="65404">
                  <a:moveTo>
                    <a:pt x="37343" y="0"/>
                  </a:moveTo>
                  <a:lnTo>
                    <a:pt x="0" y="0"/>
                  </a:lnTo>
                  <a:lnTo>
                    <a:pt x="0" y="7707"/>
                  </a:lnTo>
                  <a:lnTo>
                    <a:pt x="28223" y="7707"/>
                  </a:lnTo>
                  <a:lnTo>
                    <a:pt x="24634" y="12369"/>
                  </a:lnTo>
                  <a:lnTo>
                    <a:pt x="9036" y="53449"/>
                  </a:lnTo>
                  <a:lnTo>
                    <a:pt x="8060" y="64875"/>
                  </a:lnTo>
                  <a:lnTo>
                    <a:pt x="15321" y="64875"/>
                  </a:lnTo>
                  <a:lnTo>
                    <a:pt x="15713" y="58331"/>
                  </a:lnTo>
                  <a:lnTo>
                    <a:pt x="16628" y="52285"/>
                  </a:lnTo>
                  <a:lnTo>
                    <a:pt x="30012" y="16606"/>
                  </a:lnTo>
                  <a:lnTo>
                    <a:pt x="37343" y="6238"/>
                  </a:lnTo>
                  <a:lnTo>
                    <a:pt x="37343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3532603" y="4695714"/>
              <a:ext cx="260350" cy="294005"/>
            </a:xfrm>
            <a:custGeom>
              <a:avLst/>
              <a:gdLst/>
              <a:ahLst/>
              <a:cxnLst/>
              <a:rect l="l" t="t" r="r" b="b"/>
              <a:pathLst>
                <a:path w="260350" h="294004">
                  <a:moveTo>
                    <a:pt x="0" y="0"/>
                  </a:moveTo>
                  <a:lnTo>
                    <a:pt x="260301" y="293885"/>
                  </a:lnTo>
                </a:path>
              </a:pathLst>
            </a:custGeom>
            <a:ln w="9525">
              <a:solidFill>
                <a:srgbClr val="90938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328735" y="3441960"/>
              <a:ext cx="1683927" cy="1155120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11975" y="3637563"/>
              <a:ext cx="325010" cy="372110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38521" y="3791304"/>
              <a:ext cx="77828" cy="67078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11975" y="3238635"/>
              <a:ext cx="325010" cy="372110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32099" y="3392373"/>
              <a:ext cx="83930" cy="67078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755825" y="3088077"/>
              <a:ext cx="325004" cy="372110"/>
            </a:xfrm>
            <a:prstGeom prst="rect">
              <a:avLst/>
            </a:prstGeom>
          </p:spPr>
        </p:pic>
        <p:sp>
          <p:nvSpPr>
            <p:cNvPr id="93" name="object 93" descr=""/>
            <p:cNvSpPr/>
            <p:nvPr/>
          </p:nvSpPr>
          <p:spPr>
            <a:xfrm>
              <a:off x="2899260" y="3241814"/>
              <a:ext cx="38100" cy="67310"/>
            </a:xfrm>
            <a:custGeom>
              <a:avLst/>
              <a:gdLst/>
              <a:ahLst/>
              <a:cxnLst/>
              <a:rect l="l" t="t" r="r" b="b"/>
              <a:pathLst>
                <a:path w="38100" h="67310">
                  <a:moveTo>
                    <a:pt x="21250" y="0"/>
                  </a:moveTo>
                  <a:lnTo>
                    <a:pt x="13528" y="0"/>
                  </a:lnTo>
                  <a:lnTo>
                    <a:pt x="9701" y="1483"/>
                  </a:lnTo>
                  <a:lnTo>
                    <a:pt x="3563" y="7448"/>
                  </a:lnTo>
                  <a:lnTo>
                    <a:pt x="1597" y="11653"/>
                  </a:lnTo>
                  <a:lnTo>
                    <a:pt x="726" y="17067"/>
                  </a:lnTo>
                  <a:lnTo>
                    <a:pt x="7819" y="18535"/>
                  </a:lnTo>
                  <a:lnTo>
                    <a:pt x="8345" y="14558"/>
                  </a:lnTo>
                  <a:lnTo>
                    <a:pt x="9525" y="11577"/>
                  </a:lnTo>
                  <a:lnTo>
                    <a:pt x="13208" y="7599"/>
                  </a:lnTo>
                  <a:lnTo>
                    <a:pt x="15511" y="6605"/>
                  </a:lnTo>
                  <a:lnTo>
                    <a:pt x="21056" y="6605"/>
                  </a:lnTo>
                  <a:lnTo>
                    <a:pt x="23334" y="7570"/>
                  </a:lnTo>
                  <a:lnTo>
                    <a:pt x="26859" y="11451"/>
                  </a:lnTo>
                  <a:lnTo>
                    <a:pt x="27741" y="13898"/>
                  </a:lnTo>
                  <a:lnTo>
                    <a:pt x="27741" y="20570"/>
                  </a:lnTo>
                  <a:lnTo>
                    <a:pt x="26535" y="23321"/>
                  </a:lnTo>
                  <a:lnTo>
                    <a:pt x="21675" y="26902"/>
                  </a:lnTo>
                  <a:lnTo>
                    <a:pt x="18964" y="27802"/>
                  </a:lnTo>
                  <a:lnTo>
                    <a:pt x="14785" y="27712"/>
                  </a:lnTo>
                  <a:lnTo>
                    <a:pt x="13992" y="34778"/>
                  </a:lnTo>
                  <a:lnTo>
                    <a:pt x="15994" y="34182"/>
                  </a:lnTo>
                  <a:lnTo>
                    <a:pt x="17664" y="33875"/>
                  </a:lnTo>
                  <a:lnTo>
                    <a:pt x="22294" y="33875"/>
                  </a:lnTo>
                  <a:lnTo>
                    <a:pt x="24998" y="35085"/>
                  </a:lnTo>
                  <a:lnTo>
                    <a:pt x="29256" y="39898"/>
                  </a:lnTo>
                  <a:lnTo>
                    <a:pt x="30318" y="42961"/>
                  </a:lnTo>
                  <a:lnTo>
                    <a:pt x="30318" y="50547"/>
                  </a:lnTo>
                  <a:lnTo>
                    <a:pt x="29182" y="53802"/>
                  </a:lnTo>
                  <a:lnTo>
                    <a:pt x="24612" y="59065"/>
                  </a:lnTo>
                  <a:lnTo>
                    <a:pt x="21776" y="60378"/>
                  </a:lnTo>
                  <a:lnTo>
                    <a:pt x="15576" y="60378"/>
                  </a:lnTo>
                  <a:lnTo>
                    <a:pt x="13182" y="59371"/>
                  </a:lnTo>
                  <a:lnTo>
                    <a:pt x="9287" y="55335"/>
                  </a:lnTo>
                  <a:lnTo>
                    <a:pt x="7919" y="52030"/>
                  </a:lnTo>
                  <a:lnTo>
                    <a:pt x="7091" y="47440"/>
                  </a:lnTo>
                  <a:lnTo>
                    <a:pt x="0" y="48541"/>
                  </a:lnTo>
                  <a:lnTo>
                    <a:pt x="471" y="54018"/>
                  </a:lnTo>
                  <a:lnTo>
                    <a:pt x="2376" y="58466"/>
                  </a:lnTo>
                  <a:lnTo>
                    <a:pt x="9086" y="65350"/>
                  </a:lnTo>
                  <a:lnTo>
                    <a:pt x="13294" y="67078"/>
                  </a:lnTo>
                  <a:lnTo>
                    <a:pt x="23978" y="67078"/>
                  </a:lnTo>
                  <a:lnTo>
                    <a:pt x="28627" y="65087"/>
                  </a:lnTo>
                  <a:lnTo>
                    <a:pt x="35981" y="57106"/>
                  </a:lnTo>
                  <a:lnTo>
                    <a:pt x="37825" y="52228"/>
                  </a:lnTo>
                  <a:lnTo>
                    <a:pt x="37825" y="42256"/>
                  </a:lnTo>
                  <a:lnTo>
                    <a:pt x="36882" y="38707"/>
                  </a:lnTo>
                  <a:lnTo>
                    <a:pt x="33105" y="33065"/>
                  </a:lnTo>
                  <a:lnTo>
                    <a:pt x="30455" y="31197"/>
                  </a:lnTo>
                  <a:lnTo>
                    <a:pt x="27047" y="30311"/>
                  </a:lnTo>
                  <a:lnTo>
                    <a:pt x="29667" y="28933"/>
                  </a:lnTo>
                  <a:lnTo>
                    <a:pt x="31654" y="27082"/>
                  </a:lnTo>
                  <a:lnTo>
                    <a:pt x="34325" y="22434"/>
                  </a:lnTo>
                  <a:lnTo>
                    <a:pt x="35002" y="19867"/>
                  </a:lnTo>
                  <a:lnTo>
                    <a:pt x="35002" y="14053"/>
                  </a:lnTo>
                  <a:lnTo>
                    <a:pt x="34300" y="11239"/>
                  </a:lnTo>
                  <a:lnTo>
                    <a:pt x="31489" y="5932"/>
                  </a:lnTo>
                  <a:lnTo>
                    <a:pt x="29462" y="3836"/>
                  </a:lnTo>
                  <a:lnTo>
                    <a:pt x="24149" y="76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4" name="object 9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37331" y="3081481"/>
              <a:ext cx="325010" cy="372110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56131" y="3235039"/>
              <a:ext cx="84832" cy="67078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55095" y="3204565"/>
              <a:ext cx="325015" cy="372110"/>
            </a:xfrm>
            <a:prstGeom prst="rect">
              <a:avLst/>
            </a:prstGeom>
          </p:spPr>
        </p:pic>
        <p:sp>
          <p:nvSpPr>
            <p:cNvPr id="97" name="object 97" descr=""/>
            <p:cNvSpPr/>
            <p:nvPr/>
          </p:nvSpPr>
          <p:spPr>
            <a:xfrm>
              <a:off x="3597108" y="3358490"/>
              <a:ext cx="38735" cy="66040"/>
            </a:xfrm>
            <a:custGeom>
              <a:avLst/>
              <a:gdLst/>
              <a:ahLst/>
              <a:cxnLst/>
              <a:rect l="l" t="t" r="r" b="b"/>
              <a:pathLst>
                <a:path w="38735" h="66039">
                  <a:moveTo>
                    <a:pt x="25732" y="0"/>
                  </a:moveTo>
                  <a:lnTo>
                    <a:pt x="14695" y="0"/>
                  </a:lnTo>
                  <a:lnTo>
                    <a:pt x="10325" y="1619"/>
                  </a:lnTo>
                  <a:lnTo>
                    <a:pt x="3810" y="8102"/>
                  </a:lnTo>
                  <a:lnTo>
                    <a:pt x="1922" y="12815"/>
                  </a:lnTo>
                  <a:lnTo>
                    <a:pt x="1426" y="18992"/>
                  </a:lnTo>
                  <a:lnTo>
                    <a:pt x="8684" y="19817"/>
                  </a:lnTo>
                  <a:lnTo>
                    <a:pt x="8716" y="15706"/>
                  </a:lnTo>
                  <a:lnTo>
                    <a:pt x="9745" y="12491"/>
                  </a:lnTo>
                  <a:lnTo>
                    <a:pt x="13856" y="7858"/>
                  </a:lnTo>
                  <a:lnTo>
                    <a:pt x="16607" y="6695"/>
                  </a:lnTo>
                  <a:lnTo>
                    <a:pt x="23267" y="6695"/>
                  </a:lnTo>
                  <a:lnTo>
                    <a:pt x="25906" y="7796"/>
                  </a:lnTo>
                  <a:lnTo>
                    <a:pt x="29941" y="12185"/>
                  </a:lnTo>
                  <a:lnTo>
                    <a:pt x="30942" y="14878"/>
                  </a:lnTo>
                  <a:lnTo>
                    <a:pt x="30942" y="21135"/>
                  </a:lnTo>
                  <a:lnTo>
                    <a:pt x="29833" y="24378"/>
                  </a:lnTo>
                  <a:lnTo>
                    <a:pt x="25377" y="31229"/>
                  </a:lnTo>
                  <a:lnTo>
                    <a:pt x="21132" y="35862"/>
                  </a:lnTo>
                  <a:lnTo>
                    <a:pt x="10868" y="45467"/>
                  </a:lnTo>
                  <a:lnTo>
                    <a:pt x="7772" y="48769"/>
                  </a:lnTo>
                  <a:lnTo>
                    <a:pt x="3445" y="54493"/>
                  </a:lnTo>
                  <a:lnTo>
                    <a:pt x="1869" y="57412"/>
                  </a:lnTo>
                  <a:lnTo>
                    <a:pt x="288" y="62167"/>
                  </a:lnTo>
                  <a:lnTo>
                    <a:pt x="0" y="64035"/>
                  </a:lnTo>
                  <a:lnTo>
                    <a:pt x="58" y="65976"/>
                  </a:lnTo>
                  <a:lnTo>
                    <a:pt x="38282" y="65976"/>
                  </a:lnTo>
                  <a:lnTo>
                    <a:pt x="38282" y="58268"/>
                  </a:lnTo>
                  <a:lnTo>
                    <a:pt x="9932" y="58268"/>
                  </a:lnTo>
                  <a:lnTo>
                    <a:pt x="10725" y="56800"/>
                  </a:lnTo>
                  <a:lnTo>
                    <a:pt x="11725" y="55349"/>
                  </a:lnTo>
                  <a:lnTo>
                    <a:pt x="14141" y="52440"/>
                  </a:lnTo>
                  <a:lnTo>
                    <a:pt x="26230" y="40726"/>
                  </a:lnTo>
                  <a:lnTo>
                    <a:pt x="29870" y="36856"/>
                  </a:lnTo>
                  <a:lnTo>
                    <a:pt x="34268" y="31244"/>
                  </a:lnTo>
                  <a:lnTo>
                    <a:pt x="35835" y="28568"/>
                  </a:lnTo>
                  <a:lnTo>
                    <a:pt x="37731" y="23474"/>
                  </a:lnTo>
                  <a:lnTo>
                    <a:pt x="38200" y="20890"/>
                  </a:lnTo>
                  <a:lnTo>
                    <a:pt x="38200" y="13088"/>
                  </a:lnTo>
                  <a:lnTo>
                    <a:pt x="36595" y="8747"/>
                  </a:lnTo>
                  <a:lnTo>
                    <a:pt x="30129" y="1742"/>
                  </a:lnTo>
                  <a:lnTo>
                    <a:pt x="25732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8" name="object 9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794594" y="3118295"/>
              <a:ext cx="325014" cy="372110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913080" y="3272313"/>
              <a:ext cx="84924" cy="65699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387632" y="3115548"/>
              <a:ext cx="325004" cy="372110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92123" y="3269289"/>
              <a:ext cx="122270" cy="67078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684488" y="3845822"/>
              <a:ext cx="325014" cy="372110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804285" y="3999744"/>
              <a:ext cx="83930" cy="67078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967002" y="4044736"/>
              <a:ext cx="325010" cy="372110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093384" y="4198842"/>
              <a:ext cx="77081" cy="67078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793005" y="4143096"/>
              <a:ext cx="325012" cy="372110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914149" y="4296834"/>
              <a:ext cx="82482" cy="67078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224605" y="4021658"/>
              <a:ext cx="325004" cy="372110"/>
            </a:xfrm>
            <a:prstGeom prst="rect">
              <a:avLst/>
            </a:prstGeom>
          </p:spPr>
        </p:pic>
        <p:sp>
          <p:nvSpPr>
            <p:cNvPr id="109" name="object 109" descr=""/>
            <p:cNvSpPr/>
            <p:nvPr/>
          </p:nvSpPr>
          <p:spPr>
            <a:xfrm>
              <a:off x="2367878" y="4175582"/>
              <a:ext cx="38100" cy="67310"/>
            </a:xfrm>
            <a:custGeom>
              <a:avLst/>
              <a:gdLst/>
              <a:ahLst/>
              <a:cxnLst/>
              <a:rect l="l" t="t" r="r" b="b"/>
              <a:pathLst>
                <a:path w="38100" h="67310">
                  <a:moveTo>
                    <a:pt x="7823" y="50105"/>
                  </a:moveTo>
                  <a:lnTo>
                    <a:pt x="1047" y="50745"/>
                  </a:lnTo>
                  <a:lnTo>
                    <a:pt x="1626" y="55915"/>
                  </a:lnTo>
                  <a:lnTo>
                    <a:pt x="3224" y="59648"/>
                  </a:lnTo>
                  <a:lnTo>
                    <a:pt x="3347" y="59936"/>
                  </a:lnTo>
                  <a:lnTo>
                    <a:pt x="9176" y="65779"/>
                  </a:lnTo>
                  <a:lnTo>
                    <a:pt x="9373" y="65779"/>
                  </a:lnTo>
                  <a:lnTo>
                    <a:pt x="12740" y="67078"/>
                  </a:lnTo>
                  <a:lnTo>
                    <a:pt x="21506" y="67078"/>
                  </a:lnTo>
                  <a:lnTo>
                    <a:pt x="25200" y="65779"/>
                  </a:lnTo>
                  <a:lnTo>
                    <a:pt x="31521" y="60577"/>
                  </a:lnTo>
                  <a:lnTo>
                    <a:pt x="15105" y="60577"/>
                  </a:lnTo>
                  <a:lnTo>
                    <a:pt x="12754" y="59648"/>
                  </a:lnTo>
                  <a:lnTo>
                    <a:pt x="9500" y="56372"/>
                  </a:lnTo>
                  <a:lnTo>
                    <a:pt x="8402" y="53745"/>
                  </a:lnTo>
                  <a:lnTo>
                    <a:pt x="7925" y="50745"/>
                  </a:lnTo>
                  <a:lnTo>
                    <a:pt x="7823" y="50105"/>
                  </a:lnTo>
                  <a:close/>
                </a:path>
                <a:path w="38100" h="67310">
                  <a:moveTo>
                    <a:pt x="37904" y="35024"/>
                  </a:moveTo>
                  <a:lnTo>
                    <a:pt x="30805" y="35024"/>
                  </a:lnTo>
                  <a:lnTo>
                    <a:pt x="30830" y="40161"/>
                  </a:lnTo>
                  <a:lnTo>
                    <a:pt x="30666" y="41706"/>
                  </a:lnTo>
                  <a:lnTo>
                    <a:pt x="30541" y="42882"/>
                  </a:lnTo>
                  <a:lnTo>
                    <a:pt x="30499" y="43282"/>
                  </a:lnTo>
                  <a:lnTo>
                    <a:pt x="29077" y="49734"/>
                  </a:lnTo>
                  <a:lnTo>
                    <a:pt x="19217" y="60577"/>
                  </a:lnTo>
                  <a:lnTo>
                    <a:pt x="31521" y="60577"/>
                  </a:lnTo>
                  <a:lnTo>
                    <a:pt x="33912" y="56800"/>
                  </a:lnTo>
                  <a:lnTo>
                    <a:pt x="37115" y="46846"/>
                  </a:lnTo>
                  <a:lnTo>
                    <a:pt x="37904" y="40161"/>
                  </a:lnTo>
                  <a:lnTo>
                    <a:pt x="37904" y="35024"/>
                  </a:lnTo>
                  <a:close/>
                </a:path>
                <a:path w="38100" h="67310">
                  <a:moveTo>
                    <a:pt x="21866" y="0"/>
                  </a:moveTo>
                  <a:lnTo>
                    <a:pt x="12931" y="0"/>
                  </a:lnTo>
                  <a:lnTo>
                    <a:pt x="8618" y="2034"/>
                  </a:lnTo>
                  <a:lnTo>
                    <a:pt x="1717" y="10156"/>
                  </a:lnTo>
                  <a:lnTo>
                    <a:pt x="0" y="15509"/>
                  </a:lnTo>
                  <a:lnTo>
                    <a:pt x="0" y="28630"/>
                  </a:lnTo>
                  <a:lnTo>
                    <a:pt x="1652" y="33828"/>
                  </a:lnTo>
                  <a:lnTo>
                    <a:pt x="8255" y="41706"/>
                  </a:lnTo>
                  <a:lnTo>
                    <a:pt x="12287" y="43679"/>
                  </a:lnTo>
                  <a:lnTo>
                    <a:pt x="19904" y="43679"/>
                  </a:lnTo>
                  <a:lnTo>
                    <a:pt x="22569" y="42882"/>
                  </a:lnTo>
                  <a:lnTo>
                    <a:pt x="27457" y="39690"/>
                  </a:lnTo>
                  <a:lnTo>
                    <a:pt x="29397" y="37594"/>
                  </a:lnTo>
                  <a:lnTo>
                    <a:pt x="29984" y="36522"/>
                  </a:lnTo>
                  <a:lnTo>
                    <a:pt x="15493" y="36522"/>
                  </a:lnTo>
                  <a:lnTo>
                    <a:pt x="12754" y="35222"/>
                  </a:lnTo>
                  <a:lnTo>
                    <a:pt x="8359" y="30010"/>
                  </a:lnTo>
                  <a:lnTo>
                    <a:pt x="7258" y="26611"/>
                  </a:lnTo>
                  <a:lnTo>
                    <a:pt x="7332" y="17542"/>
                  </a:lnTo>
                  <a:lnTo>
                    <a:pt x="8413" y="13992"/>
                  </a:lnTo>
                  <a:lnTo>
                    <a:pt x="13050" y="8154"/>
                  </a:lnTo>
                  <a:lnTo>
                    <a:pt x="15789" y="6699"/>
                  </a:lnTo>
                  <a:lnTo>
                    <a:pt x="32200" y="6699"/>
                  </a:lnTo>
                  <a:lnTo>
                    <a:pt x="31521" y="5753"/>
                  </a:lnTo>
                  <a:lnTo>
                    <a:pt x="25297" y="1148"/>
                  </a:lnTo>
                  <a:lnTo>
                    <a:pt x="21866" y="0"/>
                  </a:lnTo>
                  <a:close/>
                </a:path>
                <a:path w="38100" h="67310">
                  <a:moveTo>
                    <a:pt x="32200" y="6699"/>
                  </a:moveTo>
                  <a:lnTo>
                    <a:pt x="22031" y="6699"/>
                  </a:lnTo>
                  <a:lnTo>
                    <a:pt x="24709" y="8154"/>
                  </a:lnTo>
                  <a:lnTo>
                    <a:pt x="28926" y="13474"/>
                  </a:lnTo>
                  <a:lnTo>
                    <a:pt x="29998" y="17143"/>
                  </a:lnTo>
                  <a:lnTo>
                    <a:pt x="29931" y="26611"/>
                  </a:lnTo>
                  <a:lnTo>
                    <a:pt x="28950" y="30010"/>
                  </a:lnTo>
                  <a:lnTo>
                    <a:pt x="24728" y="35222"/>
                  </a:lnTo>
                  <a:lnTo>
                    <a:pt x="22039" y="36522"/>
                  </a:lnTo>
                  <a:lnTo>
                    <a:pt x="29984" y="36522"/>
                  </a:lnTo>
                  <a:lnTo>
                    <a:pt x="30696" y="35222"/>
                  </a:lnTo>
                  <a:lnTo>
                    <a:pt x="30805" y="35024"/>
                  </a:lnTo>
                  <a:lnTo>
                    <a:pt x="37904" y="35024"/>
                  </a:lnTo>
                  <a:lnTo>
                    <a:pt x="37904" y="23705"/>
                  </a:lnTo>
                  <a:lnTo>
                    <a:pt x="37130" y="17787"/>
                  </a:lnTo>
                  <a:lnTo>
                    <a:pt x="37097" y="17542"/>
                  </a:lnTo>
                  <a:lnTo>
                    <a:pt x="33872" y="9025"/>
                  </a:lnTo>
                  <a:lnTo>
                    <a:pt x="32200" y="6699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84378" y="4953593"/>
              <a:ext cx="325014" cy="372110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710623" y="5107018"/>
              <a:ext cx="77490" cy="67214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964930" y="4964036"/>
              <a:ext cx="325008" cy="372110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91313" y="5118142"/>
              <a:ext cx="77500" cy="67078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88970" y="4983267"/>
              <a:ext cx="325010" cy="372110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415197" y="5137372"/>
              <a:ext cx="76774" cy="65977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630401" y="4983267"/>
              <a:ext cx="325012" cy="372110"/>
            </a:xfrm>
            <a:prstGeom prst="rect">
              <a:avLst/>
            </a:prstGeom>
          </p:spPr>
        </p:pic>
        <p:sp>
          <p:nvSpPr>
            <p:cNvPr id="117" name="object 117" descr=""/>
            <p:cNvSpPr/>
            <p:nvPr/>
          </p:nvSpPr>
          <p:spPr>
            <a:xfrm>
              <a:off x="3774243" y="5138474"/>
              <a:ext cx="37465" cy="65405"/>
            </a:xfrm>
            <a:custGeom>
              <a:avLst/>
              <a:gdLst/>
              <a:ahLst/>
              <a:cxnLst/>
              <a:rect l="l" t="t" r="r" b="b"/>
              <a:pathLst>
                <a:path w="37464" h="65404">
                  <a:moveTo>
                    <a:pt x="37335" y="0"/>
                  </a:moveTo>
                  <a:lnTo>
                    <a:pt x="0" y="0"/>
                  </a:lnTo>
                  <a:lnTo>
                    <a:pt x="0" y="7707"/>
                  </a:lnTo>
                  <a:lnTo>
                    <a:pt x="28220" y="7707"/>
                  </a:lnTo>
                  <a:lnTo>
                    <a:pt x="24639" y="12373"/>
                  </a:lnTo>
                  <a:lnTo>
                    <a:pt x="9029" y="53453"/>
                  </a:lnTo>
                  <a:lnTo>
                    <a:pt x="8064" y="64875"/>
                  </a:lnTo>
                  <a:lnTo>
                    <a:pt x="15318" y="64875"/>
                  </a:lnTo>
                  <a:lnTo>
                    <a:pt x="15707" y="58333"/>
                  </a:lnTo>
                  <a:lnTo>
                    <a:pt x="16621" y="52289"/>
                  </a:lnTo>
                  <a:lnTo>
                    <a:pt x="30013" y="16610"/>
                  </a:lnTo>
                  <a:lnTo>
                    <a:pt x="37335" y="6242"/>
                  </a:lnTo>
                  <a:lnTo>
                    <a:pt x="37335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8" name="object 118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954927" y="4949201"/>
              <a:ext cx="325015" cy="372110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075826" y="5103123"/>
              <a:ext cx="82403" cy="67078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786672" y="4849190"/>
              <a:ext cx="325012" cy="372110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907732" y="5003298"/>
              <a:ext cx="82403" cy="67078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565146" y="3456233"/>
              <a:ext cx="325015" cy="372110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691867" y="3610025"/>
              <a:ext cx="77150" cy="67212"/>
            </a:xfrm>
            <a:prstGeom prst="rect">
              <a:avLst/>
            </a:prstGeom>
          </p:spPr>
        </p:pic>
      </p:grpSp>
      <p:pic>
        <p:nvPicPr>
          <p:cNvPr id="124" name="object 124" descr="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046239" y="924393"/>
            <a:ext cx="1724406" cy="231741"/>
          </a:xfrm>
          <a:prstGeom prst="rect">
            <a:avLst/>
          </a:prstGeom>
        </p:spPr>
      </p:pic>
      <p:pic>
        <p:nvPicPr>
          <p:cNvPr id="125" name="object 125" descr="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070068" y="954305"/>
            <a:ext cx="1734177" cy="193895"/>
          </a:xfrm>
          <a:prstGeom prst="rect">
            <a:avLst/>
          </a:prstGeom>
        </p:spPr>
      </p:pic>
      <p:pic>
        <p:nvPicPr>
          <p:cNvPr id="126" name="object 126" descr="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5047158" y="2760465"/>
            <a:ext cx="2317984" cy="104702"/>
          </a:xfrm>
          <a:prstGeom prst="rect">
            <a:avLst/>
          </a:prstGeom>
        </p:spPr>
      </p:pic>
      <p:grpSp>
        <p:nvGrpSpPr>
          <p:cNvPr id="127" name="object 127" descr=""/>
          <p:cNvGrpSpPr/>
          <p:nvPr/>
        </p:nvGrpSpPr>
        <p:grpSpPr>
          <a:xfrm>
            <a:off x="6169582" y="5972148"/>
            <a:ext cx="1328420" cy="438784"/>
            <a:chOff x="6169582" y="5972148"/>
            <a:chExt cx="1328420" cy="438784"/>
          </a:xfrm>
        </p:grpSpPr>
        <p:pic>
          <p:nvPicPr>
            <p:cNvPr id="128" name="object 128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243033" y="5972148"/>
              <a:ext cx="1183453" cy="83278"/>
            </a:xfrm>
            <a:prstGeom prst="rect">
              <a:avLst/>
            </a:prstGeom>
          </p:spPr>
        </p:pic>
        <p:pic>
          <p:nvPicPr>
            <p:cNvPr id="129" name="object 129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270631" y="6091509"/>
              <a:ext cx="1126788" cy="82221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169582" y="6209812"/>
              <a:ext cx="1328058" cy="200527"/>
            </a:xfrm>
            <a:prstGeom prst="rect">
              <a:avLst/>
            </a:prstGeom>
          </p:spPr>
        </p:pic>
      </p:grpSp>
      <p:pic>
        <p:nvPicPr>
          <p:cNvPr id="131" name="object 131" descr="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7135912" y="6964996"/>
            <a:ext cx="226792" cy="222878"/>
          </a:xfrm>
          <a:prstGeom prst="rect">
            <a:avLst/>
          </a:prstGeom>
        </p:spPr>
      </p:pic>
      <p:grpSp>
        <p:nvGrpSpPr>
          <p:cNvPr id="132" name="object 132" descr=""/>
          <p:cNvGrpSpPr/>
          <p:nvPr/>
        </p:nvGrpSpPr>
        <p:grpSpPr>
          <a:xfrm>
            <a:off x="645548" y="224020"/>
            <a:ext cx="188595" cy="910590"/>
            <a:chOff x="645548" y="224020"/>
            <a:chExt cx="188595" cy="910590"/>
          </a:xfrm>
        </p:grpSpPr>
        <p:sp>
          <p:nvSpPr>
            <p:cNvPr id="133" name="object 133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1" name="object 141" descr=""/>
          <p:cNvGrpSpPr/>
          <p:nvPr/>
        </p:nvGrpSpPr>
        <p:grpSpPr>
          <a:xfrm>
            <a:off x="927806" y="688662"/>
            <a:ext cx="427355" cy="427990"/>
            <a:chOff x="927806" y="688662"/>
            <a:chExt cx="427355" cy="427990"/>
          </a:xfrm>
        </p:grpSpPr>
        <p:sp>
          <p:nvSpPr>
            <p:cNvPr id="142" name="object 142" descr=""/>
            <p:cNvSpPr/>
            <p:nvPr/>
          </p:nvSpPr>
          <p:spPr>
            <a:xfrm>
              <a:off x="1024210" y="78383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117187" y="0"/>
                  </a:moveTo>
                  <a:lnTo>
                    <a:pt x="71572" y="9209"/>
                  </a:lnTo>
                  <a:lnTo>
                    <a:pt x="34323" y="34323"/>
                  </a:lnTo>
                  <a:lnTo>
                    <a:pt x="9209" y="71572"/>
                  </a:lnTo>
                  <a:lnTo>
                    <a:pt x="0" y="117186"/>
                  </a:lnTo>
                  <a:lnTo>
                    <a:pt x="9209" y="162801"/>
                  </a:lnTo>
                  <a:lnTo>
                    <a:pt x="34323" y="200051"/>
                  </a:lnTo>
                  <a:lnTo>
                    <a:pt x="71572" y="225165"/>
                  </a:lnTo>
                  <a:lnTo>
                    <a:pt x="117187" y="234374"/>
                  </a:lnTo>
                  <a:lnTo>
                    <a:pt x="162803" y="225165"/>
                  </a:lnTo>
                  <a:lnTo>
                    <a:pt x="200052" y="200051"/>
                  </a:lnTo>
                  <a:lnTo>
                    <a:pt x="225166" y="162801"/>
                  </a:lnTo>
                  <a:lnTo>
                    <a:pt x="234374" y="117186"/>
                  </a:lnTo>
                  <a:lnTo>
                    <a:pt x="225166" y="71572"/>
                  </a:lnTo>
                  <a:lnTo>
                    <a:pt x="200052" y="34323"/>
                  </a:lnTo>
                  <a:lnTo>
                    <a:pt x="162803" y="9209"/>
                  </a:lnTo>
                  <a:lnTo>
                    <a:pt x="11718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055336" y="81495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52562" y="6763"/>
                  </a:lnTo>
                  <a:lnTo>
                    <a:pt x="25206" y="25206"/>
                  </a:lnTo>
                  <a:lnTo>
                    <a:pt x="6763" y="52563"/>
                  </a:lnTo>
                  <a:lnTo>
                    <a:pt x="0" y="86064"/>
                  </a:lnTo>
                  <a:lnTo>
                    <a:pt x="6763" y="119563"/>
                  </a:lnTo>
                  <a:lnTo>
                    <a:pt x="25206" y="146920"/>
                  </a:lnTo>
                  <a:lnTo>
                    <a:pt x="52562" y="165365"/>
                  </a:lnTo>
                  <a:lnTo>
                    <a:pt x="86061" y="172129"/>
                  </a:lnTo>
                  <a:lnTo>
                    <a:pt x="119562" y="165365"/>
                  </a:lnTo>
                  <a:lnTo>
                    <a:pt x="146918" y="146920"/>
                  </a:lnTo>
                  <a:lnTo>
                    <a:pt x="165362" y="119563"/>
                  </a:lnTo>
                  <a:lnTo>
                    <a:pt x="172125" y="86064"/>
                  </a:lnTo>
                  <a:lnTo>
                    <a:pt x="165362" y="52563"/>
                  </a:lnTo>
                  <a:lnTo>
                    <a:pt x="146918" y="25206"/>
                  </a:lnTo>
                  <a:lnTo>
                    <a:pt x="119562" y="6763"/>
                  </a:lnTo>
                  <a:lnTo>
                    <a:pt x="86061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1071798" y="934610"/>
              <a:ext cx="139065" cy="52705"/>
            </a:xfrm>
            <a:custGeom>
              <a:avLst/>
              <a:gdLst/>
              <a:ahLst/>
              <a:cxnLst/>
              <a:rect l="l" t="t" r="r" b="b"/>
              <a:pathLst>
                <a:path w="139065" h="52705">
                  <a:moveTo>
                    <a:pt x="68907" y="0"/>
                  </a:moveTo>
                  <a:lnTo>
                    <a:pt x="47950" y="1221"/>
                  </a:lnTo>
                  <a:lnTo>
                    <a:pt x="29014" y="4676"/>
                  </a:lnTo>
                  <a:lnTo>
                    <a:pt x="12798" y="10052"/>
                  </a:lnTo>
                  <a:lnTo>
                    <a:pt x="0" y="17034"/>
                  </a:lnTo>
                  <a:lnTo>
                    <a:pt x="13454" y="31635"/>
                  </a:lnTo>
                  <a:lnTo>
                    <a:pt x="29941" y="42811"/>
                  </a:lnTo>
                  <a:lnTo>
                    <a:pt x="48857" y="49959"/>
                  </a:lnTo>
                  <a:lnTo>
                    <a:pt x="69599" y="52476"/>
                  </a:lnTo>
                  <a:lnTo>
                    <a:pt x="90143" y="50009"/>
                  </a:lnTo>
                  <a:lnTo>
                    <a:pt x="108902" y="42999"/>
                  </a:lnTo>
                  <a:lnTo>
                    <a:pt x="125292" y="32031"/>
                  </a:lnTo>
                  <a:lnTo>
                    <a:pt x="138725" y="17689"/>
                  </a:lnTo>
                  <a:lnTo>
                    <a:pt x="125943" y="10451"/>
                  </a:lnTo>
                  <a:lnTo>
                    <a:pt x="109550" y="4867"/>
                  </a:lnTo>
                  <a:lnTo>
                    <a:pt x="90290" y="1272"/>
                  </a:lnTo>
                  <a:lnTo>
                    <a:pt x="68907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1061471" y="919340"/>
              <a:ext cx="161925" cy="38100"/>
            </a:xfrm>
            <a:custGeom>
              <a:avLst/>
              <a:gdLst/>
              <a:ahLst/>
              <a:cxnLst/>
              <a:rect l="l" t="t" r="r" b="b"/>
              <a:pathLst>
                <a:path w="161925" h="38100">
                  <a:moveTo>
                    <a:pt x="71718" y="0"/>
                  </a:moveTo>
                  <a:lnTo>
                    <a:pt x="31783" y="4061"/>
                  </a:lnTo>
                  <a:lnTo>
                    <a:pt x="0" y="13642"/>
                  </a:lnTo>
                  <a:lnTo>
                    <a:pt x="2887" y="20073"/>
                  </a:lnTo>
                  <a:lnTo>
                    <a:pt x="6272" y="26212"/>
                  </a:lnTo>
                  <a:lnTo>
                    <a:pt x="10129" y="32031"/>
                  </a:lnTo>
                  <a:lnTo>
                    <a:pt x="14432" y="37506"/>
                  </a:lnTo>
                  <a:lnTo>
                    <a:pt x="45981" y="30293"/>
                  </a:lnTo>
                  <a:lnTo>
                    <a:pt x="77874" y="26719"/>
                  </a:lnTo>
                  <a:lnTo>
                    <a:pt x="111276" y="27954"/>
                  </a:lnTo>
                  <a:lnTo>
                    <a:pt x="147351" y="35171"/>
                  </a:lnTo>
                  <a:lnTo>
                    <a:pt x="151815" y="29010"/>
                  </a:lnTo>
                  <a:lnTo>
                    <a:pt x="155731" y="22457"/>
                  </a:lnTo>
                  <a:lnTo>
                    <a:pt x="159066" y="15546"/>
                  </a:lnTo>
                  <a:lnTo>
                    <a:pt x="161787" y="8310"/>
                  </a:lnTo>
                  <a:lnTo>
                    <a:pt x="116240" y="1427"/>
                  </a:lnTo>
                  <a:lnTo>
                    <a:pt x="7171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1065621" y="937403"/>
              <a:ext cx="67310" cy="13335"/>
            </a:xfrm>
            <a:custGeom>
              <a:avLst/>
              <a:gdLst/>
              <a:ahLst/>
              <a:cxnLst/>
              <a:rect l="l" t="t" r="r" b="b"/>
              <a:pathLst>
                <a:path w="67309" h="13334">
                  <a:moveTo>
                    <a:pt x="51028" y="0"/>
                  </a:moveTo>
                  <a:lnTo>
                    <a:pt x="34659" y="227"/>
                  </a:lnTo>
                  <a:lnTo>
                    <a:pt x="17645" y="1719"/>
                  </a:lnTo>
                  <a:lnTo>
                    <a:pt x="0" y="4450"/>
                  </a:lnTo>
                  <a:lnTo>
                    <a:pt x="1659" y="7525"/>
                  </a:lnTo>
                  <a:lnTo>
                    <a:pt x="3502" y="10480"/>
                  </a:lnTo>
                  <a:lnTo>
                    <a:pt x="5507" y="13313"/>
                  </a:lnTo>
                  <a:lnTo>
                    <a:pt x="17043" y="9642"/>
                  </a:lnTo>
                  <a:lnTo>
                    <a:pt x="30953" y="6354"/>
                  </a:lnTo>
                  <a:lnTo>
                    <a:pt x="47449" y="3483"/>
                  </a:lnTo>
                  <a:lnTo>
                    <a:pt x="66741" y="1063"/>
                  </a:lnTo>
                  <a:lnTo>
                    <a:pt x="5102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1090345" y="927791"/>
              <a:ext cx="130175" cy="22225"/>
            </a:xfrm>
            <a:custGeom>
              <a:avLst/>
              <a:gdLst/>
              <a:ahLst/>
              <a:cxnLst/>
              <a:rect l="l" t="t" r="r" b="b"/>
              <a:pathLst>
                <a:path w="130175" h="22225">
                  <a:moveTo>
                    <a:pt x="63845" y="0"/>
                  </a:moveTo>
                  <a:lnTo>
                    <a:pt x="26595" y="538"/>
                  </a:lnTo>
                  <a:lnTo>
                    <a:pt x="0" y="4227"/>
                  </a:lnTo>
                  <a:lnTo>
                    <a:pt x="30294" y="5711"/>
                  </a:lnTo>
                  <a:lnTo>
                    <a:pt x="66369" y="9820"/>
                  </a:lnTo>
                  <a:lnTo>
                    <a:pt x="99803" y="15500"/>
                  </a:lnTo>
                  <a:lnTo>
                    <a:pt x="122174" y="21701"/>
                  </a:lnTo>
                  <a:lnTo>
                    <a:pt x="125183" y="17295"/>
                  </a:lnTo>
                  <a:lnTo>
                    <a:pt x="127793" y="12590"/>
                  </a:lnTo>
                  <a:lnTo>
                    <a:pt x="129954" y="7647"/>
                  </a:lnTo>
                  <a:lnTo>
                    <a:pt x="101662" y="2430"/>
                  </a:lnTo>
                  <a:lnTo>
                    <a:pt x="63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1055343" y="81499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119563" y="6763"/>
                  </a:lnTo>
                  <a:lnTo>
                    <a:pt x="146919" y="25207"/>
                  </a:lnTo>
                  <a:lnTo>
                    <a:pt x="165363" y="52563"/>
                  </a:lnTo>
                  <a:lnTo>
                    <a:pt x="172126" y="86065"/>
                  </a:lnTo>
                  <a:lnTo>
                    <a:pt x="165363" y="119564"/>
                  </a:lnTo>
                  <a:lnTo>
                    <a:pt x="146919" y="146919"/>
                  </a:lnTo>
                  <a:lnTo>
                    <a:pt x="119563" y="165363"/>
                  </a:lnTo>
                  <a:lnTo>
                    <a:pt x="86061" y="172126"/>
                  </a:lnTo>
                  <a:lnTo>
                    <a:pt x="52562" y="165363"/>
                  </a:lnTo>
                  <a:lnTo>
                    <a:pt x="25206" y="146919"/>
                  </a:lnTo>
                  <a:lnTo>
                    <a:pt x="6763" y="119564"/>
                  </a:lnTo>
                  <a:lnTo>
                    <a:pt x="0" y="86065"/>
                  </a:lnTo>
                  <a:lnTo>
                    <a:pt x="6763" y="52563"/>
                  </a:lnTo>
                  <a:lnTo>
                    <a:pt x="25206" y="25207"/>
                  </a:lnTo>
                  <a:lnTo>
                    <a:pt x="52562" y="6763"/>
                  </a:lnTo>
                  <a:lnTo>
                    <a:pt x="86061" y="0"/>
                  </a:lnTo>
                  <a:close/>
                </a:path>
              </a:pathLst>
            </a:custGeom>
            <a:ln w="33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1004472" y="705643"/>
              <a:ext cx="85725" cy="97155"/>
            </a:xfrm>
            <a:custGeom>
              <a:avLst/>
              <a:gdLst/>
              <a:ahLst/>
              <a:cxnLst/>
              <a:rect l="l" t="t" r="r" b="b"/>
              <a:pathLst>
                <a:path w="85725" h="97154">
                  <a:moveTo>
                    <a:pt x="53783" y="0"/>
                  </a:moveTo>
                  <a:lnTo>
                    <a:pt x="38596" y="6633"/>
                  </a:lnTo>
                  <a:lnTo>
                    <a:pt x="23631" y="15048"/>
                  </a:lnTo>
                  <a:lnTo>
                    <a:pt x="10296" y="24232"/>
                  </a:lnTo>
                  <a:lnTo>
                    <a:pt x="0" y="33177"/>
                  </a:lnTo>
                  <a:lnTo>
                    <a:pt x="56569" y="97066"/>
                  </a:lnTo>
                  <a:lnTo>
                    <a:pt x="63057" y="92249"/>
                  </a:lnTo>
                  <a:lnTo>
                    <a:pt x="70026" y="87716"/>
                  </a:lnTo>
                  <a:lnTo>
                    <a:pt x="77419" y="83433"/>
                  </a:lnTo>
                  <a:lnTo>
                    <a:pt x="85182" y="79368"/>
                  </a:lnTo>
                  <a:lnTo>
                    <a:pt x="53783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954719" y="747626"/>
              <a:ext cx="96520" cy="90805"/>
            </a:xfrm>
            <a:custGeom>
              <a:avLst/>
              <a:gdLst/>
              <a:ahLst/>
              <a:cxnLst/>
              <a:rect l="l" t="t" r="r" b="b"/>
              <a:pathLst>
                <a:path w="96519" h="90805">
                  <a:moveTo>
                    <a:pt x="39276" y="0"/>
                  </a:moveTo>
                  <a:lnTo>
                    <a:pt x="27557" y="11720"/>
                  </a:lnTo>
                  <a:lnTo>
                    <a:pt x="16375" y="25082"/>
                  </a:lnTo>
                  <a:lnTo>
                    <a:pt x="6823" y="38531"/>
                  </a:lnTo>
                  <a:lnTo>
                    <a:pt x="0" y="50515"/>
                  </a:lnTo>
                  <a:lnTo>
                    <a:pt x="75545" y="90547"/>
                  </a:lnTo>
                  <a:lnTo>
                    <a:pt x="80018" y="83737"/>
                  </a:lnTo>
                  <a:lnTo>
                    <a:pt x="84927" y="76866"/>
                  </a:lnTo>
                  <a:lnTo>
                    <a:pt x="90320" y="70095"/>
                  </a:lnTo>
                  <a:lnTo>
                    <a:pt x="96245" y="63583"/>
                  </a:lnTo>
                  <a:lnTo>
                    <a:pt x="39276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929836" y="812055"/>
              <a:ext cx="93980" cy="69850"/>
            </a:xfrm>
            <a:custGeom>
              <a:avLst/>
              <a:gdLst/>
              <a:ahLst/>
              <a:cxnLst/>
              <a:rect l="l" t="t" r="r" b="b"/>
              <a:pathLst>
                <a:path w="93980" h="69850">
                  <a:moveTo>
                    <a:pt x="17752" y="0"/>
                  </a:moveTo>
                  <a:lnTo>
                    <a:pt x="11344" y="14106"/>
                  </a:lnTo>
                  <a:lnTo>
                    <a:pt x="5806" y="31142"/>
                  </a:lnTo>
                  <a:lnTo>
                    <a:pt x="1802" y="48226"/>
                  </a:lnTo>
                  <a:lnTo>
                    <a:pt x="0" y="62473"/>
                  </a:lnTo>
                  <a:lnTo>
                    <a:pt x="85194" y="69692"/>
                  </a:lnTo>
                  <a:lnTo>
                    <a:pt x="86639" y="61675"/>
                  </a:lnTo>
                  <a:lnTo>
                    <a:pt x="88461" y="53430"/>
                  </a:lnTo>
                  <a:lnTo>
                    <a:pt x="90767" y="45086"/>
                  </a:lnTo>
                  <a:lnTo>
                    <a:pt x="93665" y="36770"/>
                  </a:lnTo>
                  <a:lnTo>
                    <a:pt x="17752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927806" y="888530"/>
              <a:ext cx="88900" cy="62865"/>
            </a:xfrm>
            <a:custGeom>
              <a:avLst/>
              <a:gdLst/>
              <a:ahLst/>
              <a:cxnLst/>
              <a:rect l="l" t="t" r="r" b="b"/>
              <a:pathLst>
                <a:path w="88900" h="62865">
                  <a:moveTo>
                    <a:pt x="1076" y="0"/>
                  </a:moveTo>
                  <a:lnTo>
                    <a:pt x="0" y="15136"/>
                  </a:lnTo>
                  <a:lnTo>
                    <a:pt x="707" y="32322"/>
                  </a:lnTo>
                  <a:lnTo>
                    <a:pt x="2869" y="49012"/>
                  </a:lnTo>
                  <a:lnTo>
                    <a:pt x="6152" y="62657"/>
                  </a:lnTo>
                  <a:lnTo>
                    <a:pt x="88761" y="40445"/>
                  </a:lnTo>
                  <a:lnTo>
                    <a:pt x="87287" y="32591"/>
                  </a:lnTo>
                  <a:lnTo>
                    <a:pt x="86084" y="24580"/>
                  </a:lnTo>
                  <a:lnTo>
                    <a:pt x="85300" y="16304"/>
                  </a:lnTo>
                  <a:lnTo>
                    <a:pt x="85082" y="76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937501" y="944600"/>
              <a:ext cx="98425" cy="81915"/>
            </a:xfrm>
            <a:custGeom>
              <a:avLst/>
              <a:gdLst/>
              <a:ahLst/>
              <a:cxnLst/>
              <a:rect l="l" t="t" r="r" b="b"/>
              <a:pathLst>
                <a:path w="98425" h="81915">
                  <a:moveTo>
                    <a:pt x="83138" y="0"/>
                  </a:moveTo>
                  <a:lnTo>
                    <a:pt x="0" y="22322"/>
                  </a:lnTo>
                  <a:lnTo>
                    <a:pt x="4725" y="37263"/>
                  </a:lnTo>
                  <a:lnTo>
                    <a:pt x="12399" y="53951"/>
                  </a:lnTo>
                  <a:lnTo>
                    <a:pt x="21263" y="69667"/>
                  </a:lnTo>
                  <a:lnTo>
                    <a:pt x="29559" y="81694"/>
                  </a:lnTo>
                  <a:lnTo>
                    <a:pt x="97995" y="29462"/>
                  </a:lnTo>
                  <a:lnTo>
                    <a:pt x="93880" y="22609"/>
                  </a:lnTo>
                  <a:lnTo>
                    <a:pt x="89964" y="15515"/>
                  </a:lnTo>
                  <a:lnTo>
                    <a:pt x="86350" y="8028"/>
                  </a:lnTo>
                  <a:lnTo>
                    <a:pt x="8313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975866" y="985381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67287" y="0"/>
                  </a:moveTo>
                  <a:lnTo>
                    <a:pt x="0" y="51508"/>
                  </a:lnTo>
                  <a:lnTo>
                    <a:pt x="9782" y="63459"/>
                  </a:lnTo>
                  <a:lnTo>
                    <a:pt x="22462" y="75931"/>
                  </a:lnTo>
                  <a:lnTo>
                    <a:pt x="35857" y="87042"/>
                  </a:lnTo>
                  <a:lnTo>
                    <a:pt x="47782" y="94913"/>
                  </a:lnTo>
                  <a:lnTo>
                    <a:pt x="92497" y="21286"/>
                  </a:lnTo>
                  <a:lnTo>
                    <a:pt x="86028" y="16594"/>
                  </a:lnTo>
                  <a:lnTo>
                    <a:pt x="79648" y="11601"/>
                  </a:lnTo>
                  <a:lnTo>
                    <a:pt x="73389" y="6129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1036680" y="1015060"/>
              <a:ext cx="75565" cy="95885"/>
            </a:xfrm>
            <a:custGeom>
              <a:avLst/>
              <a:gdLst/>
              <a:ahLst/>
              <a:cxnLst/>
              <a:rect l="l" t="t" r="r" b="b"/>
              <a:pathLst>
                <a:path w="75565" h="95884">
                  <a:moveTo>
                    <a:pt x="44255" y="0"/>
                  </a:moveTo>
                  <a:lnTo>
                    <a:pt x="0" y="72269"/>
                  </a:lnTo>
                  <a:lnTo>
                    <a:pt x="13428" y="79899"/>
                  </a:lnTo>
                  <a:lnTo>
                    <a:pt x="29746" y="86973"/>
                  </a:lnTo>
                  <a:lnTo>
                    <a:pt x="46241" y="92522"/>
                  </a:lnTo>
                  <a:lnTo>
                    <a:pt x="60199" y="95576"/>
                  </a:lnTo>
                  <a:lnTo>
                    <a:pt x="75218" y="12001"/>
                  </a:lnTo>
                  <a:lnTo>
                    <a:pt x="67527" y="9761"/>
                  </a:lnTo>
                  <a:lnTo>
                    <a:pt x="59852" y="6982"/>
                  </a:lnTo>
                  <a:lnTo>
                    <a:pt x="52119" y="3712"/>
                  </a:lnTo>
                  <a:lnTo>
                    <a:pt x="4425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1110639" y="1029459"/>
              <a:ext cx="57150" cy="87630"/>
            </a:xfrm>
            <a:custGeom>
              <a:avLst/>
              <a:gdLst/>
              <a:ahLst/>
              <a:cxnLst/>
              <a:rect l="l" t="t" r="r" b="b"/>
              <a:pathLst>
                <a:path w="57150" h="87630">
                  <a:moveTo>
                    <a:pt x="15246" y="0"/>
                  </a:moveTo>
                  <a:lnTo>
                    <a:pt x="0" y="83894"/>
                  </a:lnTo>
                  <a:lnTo>
                    <a:pt x="13922" y="86273"/>
                  </a:lnTo>
                  <a:lnTo>
                    <a:pt x="28845" y="87028"/>
                  </a:lnTo>
                  <a:lnTo>
                    <a:pt x="43534" y="86537"/>
                  </a:lnTo>
                  <a:lnTo>
                    <a:pt x="56751" y="85176"/>
                  </a:lnTo>
                  <a:lnTo>
                    <a:pt x="48769" y="313"/>
                  </a:lnTo>
                  <a:lnTo>
                    <a:pt x="40727" y="902"/>
                  </a:lnTo>
                  <a:lnTo>
                    <a:pt x="32453" y="1038"/>
                  </a:lnTo>
                  <a:lnTo>
                    <a:pt x="23957" y="733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1173830" y="1013547"/>
              <a:ext cx="75565" cy="97155"/>
            </a:xfrm>
            <a:custGeom>
              <a:avLst/>
              <a:gdLst/>
              <a:ahLst/>
              <a:cxnLst/>
              <a:rect l="l" t="t" r="r" b="b"/>
              <a:pathLst>
                <a:path w="75565" h="97155">
                  <a:moveTo>
                    <a:pt x="30542" y="0"/>
                  </a:moveTo>
                  <a:lnTo>
                    <a:pt x="25202" y="2914"/>
                  </a:lnTo>
                  <a:lnTo>
                    <a:pt x="18148" y="6486"/>
                  </a:lnTo>
                  <a:lnTo>
                    <a:pt x="9655" y="9991"/>
                  </a:lnTo>
                  <a:lnTo>
                    <a:pt x="0" y="12707"/>
                  </a:lnTo>
                  <a:lnTo>
                    <a:pt x="15509" y="96746"/>
                  </a:lnTo>
                  <a:lnTo>
                    <a:pt x="30629" y="93735"/>
                  </a:lnTo>
                  <a:lnTo>
                    <a:pt x="47414" y="88044"/>
                  </a:lnTo>
                  <a:lnTo>
                    <a:pt x="63228" y="80946"/>
                  </a:lnTo>
                  <a:lnTo>
                    <a:pt x="75430" y="73713"/>
                  </a:lnTo>
                  <a:lnTo>
                    <a:pt x="30542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1215784" y="983984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22693" y="0"/>
                  </a:moveTo>
                  <a:lnTo>
                    <a:pt x="14060" y="10420"/>
                  </a:lnTo>
                  <a:lnTo>
                    <a:pt x="7791" y="16692"/>
                  </a:lnTo>
                  <a:lnTo>
                    <a:pt x="0" y="22773"/>
                  </a:lnTo>
                  <a:lnTo>
                    <a:pt x="45327" y="95252"/>
                  </a:lnTo>
                  <a:lnTo>
                    <a:pt x="58190" y="86751"/>
                  </a:lnTo>
                  <a:lnTo>
                    <a:pt x="71582" y="75140"/>
                  </a:lnTo>
                  <a:lnTo>
                    <a:pt x="83540" y="62592"/>
                  </a:lnTo>
                  <a:lnTo>
                    <a:pt x="92101" y="51285"/>
                  </a:lnTo>
                  <a:lnTo>
                    <a:pt x="22693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1248825" y="943358"/>
              <a:ext cx="96520" cy="80645"/>
            </a:xfrm>
            <a:custGeom>
              <a:avLst/>
              <a:gdLst/>
              <a:ahLst/>
              <a:cxnLst/>
              <a:rect l="l" t="t" r="r" b="b"/>
              <a:pathLst>
                <a:path w="96519" h="80644">
                  <a:moveTo>
                    <a:pt x="14227" y="0"/>
                  </a:moveTo>
                  <a:lnTo>
                    <a:pt x="12390" y="4623"/>
                  </a:lnTo>
                  <a:lnTo>
                    <a:pt x="9368" y="11338"/>
                  </a:lnTo>
                  <a:lnTo>
                    <a:pt x="5219" y="19212"/>
                  </a:lnTo>
                  <a:lnTo>
                    <a:pt x="0" y="27312"/>
                  </a:lnTo>
                  <a:lnTo>
                    <a:pt x="68018" y="80398"/>
                  </a:lnTo>
                  <a:lnTo>
                    <a:pt x="77469" y="67306"/>
                  </a:lnTo>
                  <a:lnTo>
                    <a:pt x="85971" y="51173"/>
                  </a:lnTo>
                  <a:lnTo>
                    <a:pt x="92491" y="35419"/>
                  </a:lnTo>
                  <a:lnTo>
                    <a:pt x="95998" y="23460"/>
                  </a:lnTo>
                  <a:lnTo>
                    <a:pt x="14227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1266832" y="889160"/>
              <a:ext cx="88265" cy="63500"/>
            </a:xfrm>
            <a:custGeom>
              <a:avLst/>
              <a:gdLst/>
              <a:ahLst/>
              <a:cxnLst/>
              <a:rect l="l" t="t" r="r" b="b"/>
              <a:pathLst>
                <a:path w="88265" h="63500">
                  <a:moveTo>
                    <a:pt x="87166" y="0"/>
                  </a:moveTo>
                  <a:lnTo>
                    <a:pt x="2476" y="8164"/>
                  </a:lnTo>
                  <a:lnTo>
                    <a:pt x="2056" y="20777"/>
                  </a:lnTo>
                  <a:lnTo>
                    <a:pt x="1410" y="29832"/>
                  </a:lnTo>
                  <a:lnTo>
                    <a:pt x="0" y="39395"/>
                  </a:lnTo>
                  <a:lnTo>
                    <a:pt x="82436" y="63014"/>
                  </a:lnTo>
                  <a:lnTo>
                    <a:pt x="85554" y="46924"/>
                  </a:lnTo>
                  <a:lnTo>
                    <a:pt x="87491" y="28397"/>
                  </a:lnTo>
                  <a:lnTo>
                    <a:pt x="88083" y="11424"/>
                  </a:lnTo>
                  <a:lnTo>
                    <a:pt x="87166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1259229" y="813462"/>
              <a:ext cx="94615" cy="71120"/>
            </a:xfrm>
            <a:custGeom>
              <a:avLst/>
              <a:gdLst/>
              <a:ahLst/>
              <a:cxnLst/>
              <a:rect l="l" t="t" r="r" b="b"/>
              <a:pathLst>
                <a:path w="94615" h="71119">
                  <a:moveTo>
                    <a:pt x="76511" y="0"/>
                  </a:moveTo>
                  <a:lnTo>
                    <a:pt x="0" y="38787"/>
                  </a:lnTo>
                  <a:lnTo>
                    <a:pt x="2076" y="43455"/>
                  </a:lnTo>
                  <a:lnTo>
                    <a:pt x="4846" y="51562"/>
                  </a:lnTo>
                  <a:lnTo>
                    <a:pt x="7426" y="61279"/>
                  </a:lnTo>
                  <a:lnTo>
                    <a:pt x="8935" y="70779"/>
                  </a:lnTo>
                  <a:lnTo>
                    <a:pt x="94414" y="61682"/>
                  </a:lnTo>
                  <a:lnTo>
                    <a:pt x="91577" y="44519"/>
                  </a:lnTo>
                  <a:lnTo>
                    <a:pt x="86477" y="25927"/>
                  </a:lnTo>
                  <a:lnTo>
                    <a:pt x="80870" y="9791"/>
                  </a:lnTo>
                  <a:lnTo>
                    <a:pt x="7651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1232870" y="749448"/>
              <a:ext cx="97155" cy="90805"/>
            </a:xfrm>
            <a:custGeom>
              <a:avLst/>
              <a:gdLst/>
              <a:ahLst/>
              <a:cxnLst/>
              <a:rect l="l" t="t" r="r" b="b"/>
              <a:pathLst>
                <a:path w="97155" h="90805">
                  <a:moveTo>
                    <a:pt x="57640" y="0"/>
                  </a:moveTo>
                  <a:lnTo>
                    <a:pt x="0" y="63578"/>
                  </a:lnTo>
                  <a:lnTo>
                    <a:pt x="3680" y="67333"/>
                  </a:lnTo>
                  <a:lnTo>
                    <a:pt x="9502" y="73939"/>
                  </a:lnTo>
                  <a:lnTo>
                    <a:pt x="15536" y="82155"/>
                  </a:lnTo>
                  <a:lnTo>
                    <a:pt x="19850" y="90737"/>
                  </a:lnTo>
                  <a:lnTo>
                    <a:pt x="96955" y="52372"/>
                  </a:lnTo>
                  <a:lnTo>
                    <a:pt x="88207" y="36581"/>
                  </a:lnTo>
                  <a:lnTo>
                    <a:pt x="76434" y="20885"/>
                  </a:lnTo>
                  <a:lnTo>
                    <a:pt x="65093" y="7840"/>
                  </a:lnTo>
                  <a:lnTo>
                    <a:pt x="57640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1194285" y="705883"/>
              <a:ext cx="86360" cy="97790"/>
            </a:xfrm>
            <a:custGeom>
              <a:avLst/>
              <a:gdLst/>
              <a:ahLst/>
              <a:cxnLst/>
              <a:rect l="l" t="t" r="r" b="b"/>
              <a:pathLst>
                <a:path w="86359" h="97790">
                  <a:moveTo>
                    <a:pt x="30424" y="0"/>
                  </a:moveTo>
                  <a:lnTo>
                    <a:pt x="0" y="79301"/>
                  </a:lnTo>
                  <a:lnTo>
                    <a:pt x="4585" y="81613"/>
                  </a:lnTo>
                  <a:lnTo>
                    <a:pt x="12584" y="86276"/>
                  </a:lnTo>
                  <a:lnTo>
                    <a:pt x="21408" y="92066"/>
                  </a:lnTo>
                  <a:lnTo>
                    <a:pt x="28465" y="97758"/>
                  </a:lnTo>
                  <a:lnTo>
                    <a:pt x="86015" y="34723"/>
                  </a:lnTo>
                  <a:lnTo>
                    <a:pt x="72189" y="22676"/>
                  </a:lnTo>
                  <a:lnTo>
                    <a:pt x="55271" y="11787"/>
                  </a:lnTo>
                  <a:lnTo>
                    <a:pt x="39826" y="3685"/>
                  </a:lnTo>
                  <a:lnTo>
                    <a:pt x="30424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1071525" y="689950"/>
              <a:ext cx="64135" cy="90805"/>
            </a:xfrm>
            <a:custGeom>
              <a:avLst/>
              <a:gdLst/>
              <a:ahLst/>
              <a:cxnLst/>
              <a:rect l="l" t="t" r="r" b="b"/>
              <a:pathLst>
                <a:path w="64134" h="90804">
                  <a:moveTo>
                    <a:pt x="62247" y="0"/>
                  </a:moveTo>
                  <a:lnTo>
                    <a:pt x="45684" y="537"/>
                  </a:lnTo>
                  <a:lnTo>
                    <a:pt x="28666" y="2809"/>
                  </a:lnTo>
                  <a:lnTo>
                    <a:pt x="12878" y="6399"/>
                  </a:lnTo>
                  <a:lnTo>
                    <a:pt x="0" y="10894"/>
                  </a:lnTo>
                  <a:lnTo>
                    <a:pt x="30942" y="90590"/>
                  </a:lnTo>
                  <a:lnTo>
                    <a:pt x="38752" y="88518"/>
                  </a:lnTo>
                  <a:lnTo>
                    <a:pt x="46904" y="86888"/>
                  </a:lnTo>
                  <a:lnTo>
                    <a:pt x="55356" y="85650"/>
                  </a:lnTo>
                  <a:lnTo>
                    <a:pt x="64072" y="84752"/>
                  </a:lnTo>
                  <a:lnTo>
                    <a:pt x="62247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1149936" y="688662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80" y="0"/>
                  </a:moveTo>
                  <a:lnTo>
                    <a:pt x="0" y="85779"/>
                  </a:lnTo>
                  <a:lnTo>
                    <a:pt x="7768" y="86570"/>
                  </a:lnTo>
                  <a:lnTo>
                    <a:pt x="15392" y="87604"/>
                  </a:lnTo>
                  <a:lnTo>
                    <a:pt x="23148" y="89114"/>
                  </a:lnTo>
                  <a:lnTo>
                    <a:pt x="31313" y="91332"/>
                  </a:lnTo>
                  <a:lnTo>
                    <a:pt x="61661" y="12181"/>
                  </a:lnTo>
                  <a:lnTo>
                    <a:pt x="46135" y="6609"/>
                  </a:lnTo>
                  <a:lnTo>
                    <a:pt x="29555" y="2702"/>
                  </a:lnTo>
                  <a:lnTo>
                    <a:pt x="13633" y="48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1208087" y="957198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90">
                  <a:moveTo>
                    <a:pt x="4089" y="18465"/>
                  </a:moveTo>
                  <a:lnTo>
                    <a:pt x="3175" y="17602"/>
                  </a:lnTo>
                  <a:lnTo>
                    <a:pt x="2044" y="17602"/>
                  </a:lnTo>
                  <a:lnTo>
                    <a:pt x="914" y="17602"/>
                  </a:lnTo>
                  <a:lnTo>
                    <a:pt x="0" y="18465"/>
                  </a:lnTo>
                  <a:lnTo>
                    <a:pt x="0" y="20624"/>
                  </a:lnTo>
                  <a:lnTo>
                    <a:pt x="914" y="21501"/>
                  </a:lnTo>
                  <a:lnTo>
                    <a:pt x="3175" y="21501"/>
                  </a:lnTo>
                  <a:lnTo>
                    <a:pt x="4089" y="20624"/>
                  </a:lnTo>
                  <a:lnTo>
                    <a:pt x="4089" y="18465"/>
                  </a:lnTo>
                  <a:close/>
                </a:path>
                <a:path w="23494" h="21590">
                  <a:moveTo>
                    <a:pt x="11290" y="13335"/>
                  </a:moveTo>
                  <a:lnTo>
                    <a:pt x="8420" y="13182"/>
                  </a:lnTo>
                  <a:lnTo>
                    <a:pt x="7747" y="10248"/>
                  </a:lnTo>
                  <a:lnTo>
                    <a:pt x="7010" y="13068"/>
                  </a:lnTo>
                  <a:lnTo>
                    <a:pt x="4191" y="12534"/>
                  </a:lnTo>
                  <a:lnTo>
                    <a:pt x="6604" y="14427"/>
                  </a:lnTo>
                  <a:lnTo>
                    <a:pt x="5524" y="17043"/>
                  </a:lnTo>
                  <a:lnTo>
                    <a:pt x="7759" y="15392"/>
                  </a:lnTo>
                  <a:lnTo>
                    <a:pt x="9918" y="17526"/>
                  </a:lnTo>
                  <a:lnTo>
                    <a:pt x="8877" y="14617"/>
                  </a:lnTo>
                  <a:lnTo>
                    <a:pt x="11290" y="13335"/>
                  </a:lnTo>
                  <a:close/>
                </a:path>
                <a:path w="23494" h="21590">
                  <a:moveTo>
                    <a:pt x="23126" y="5600"/>
                  </a:moveTo>
                  <a:lnTo>
                    <a:pt x="17894" y="5346"/>
                  </a:lnTo>
                  <a:lnTo>
                    <a:pt x="16687" y="0"/>
                  </a:lnTo>
                  <a:lnTo>
                    <a:pt x="15341" y="5130"/>
                  </a:lnTo>
                  <a:lnTo>
                    <a:pt x="10210" y="4178"/>
                  </a:lnTo>
                  <a:lnTo>
                    <a:pt x="14605" y="7594"/>
                  </a:lnTo>
                  <a:lnTo>
                    <a:pt x="12649" y="12357"/>
                  </a:lnTo>
                  <a:lnTo>
                    <a:pt x="16713" y="9347"/>
                  </a:lnTo>
                  <a:lnTo>
                    <a:pt x="20624" y="13233"/>
                  </a:lnTo>
                  <a:lnTo>
                    <a:pt x="18745" y="7950"/>
                  </a:lnTo>
                  <a:lnTo>
                    <a:pt x="23126" y="5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7" name="object 167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094018" y="835445"/>
              <a:ext cx="90698" cy="95042"/>
            </a:xfrm>
            <a:prstGeom prst="rect">
              <a:avLst/>
            </a:prstGeom>
          </p:spPr>
        </p:pic>
        <p:sp>
          <p:nvSpPr>
            <p:cNvPr id="168" name="object 168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13221" y="0"/>
                  </a:moveTo>
                  <a:lnTo>
                    <a:pt x="11742" y="459"/>
                  </a:lnTo>
                  <a:lnTo>
                    <a:pt x="6181" y="377"/>
                  </a:lnTo>
                  <a:lnTo>
                    <a:pt x="4874" y="43"/>
                  </a:lnTo>
                  <a:lnTo>
                    <a:pt x="3811" y="384"/>
                  </a:lnTo>
                  <a:lnTo>
                    <a:pt x="3235" y="1788"/>
                  </a:lnTo>
                  <a:lnTo>
                    <a:pt x="2847" y="4831"/>
                  </a:lnTo>
                  <a:lnTo>
                    <a:pt x="1720" y="7674"/>
                  </a:lnTo>
                  <a:lnTo>
                    <a:pt x="139" y="10392"/>
                  </a:lnTo>
                  <a:lnTo>
                    <a:pt x="226" y="11581"/>
                  </a:lnTo>
                  <a:lnTo>
                    <a:pt x="0" y="12894"/>
                  </a:lnTo>
                  <a:lnTo>
                    <a:pt x="781" y="14083"/>
                  </a:lnTo>
                  <a:lnTo>
                    <a:pt x="16451" y="14201"/>
                  </a:lnTo>
                  <a:lnTo>
                    <a:pt x="17332" y="12966"/>
                  </a:lnTo>
                  <a:lnTo>
                    <a:pt x="17527" y="11497"/>
                  </a:lnTo>
                  <a:lnTo>
                    <a:pt x="17005" y="9672"/>
                  </a:lnTo>
                  <a:lnTo>
                    <a:pt x="16120" y="7923"/>
                  </a:lnTo>
                  <a:lnTo>
                    <a:pt x="15241" y="5464"/>
                  </a:lnTo>
                  <a:lnTo>
                    <a:pt x="14356" y="1874"/>
                  </a:lnTo>
                  <a:lnTo>
                    <a:pt x="14053" y="1151"/>
                  </a:lnTo>
                  <a:lnTo>
                    <a:pt x="13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6181" y="377"/>
                  </a:moveTo>
                  <a:lnTo>
                    <a:pt x="11742" y="459"/>
                  </a:lnTo>
                  <a:lnTo>
                    <a:pt x="13221" y="0"/>
                  </a:lnTo>
                  <a:lnTo>
                    <a:pt x="14053" y="1151"/>
                  </a:lnTo>
                  <a:lnTo>
                    <a:pt x="14356" y="1874"/>
                  </a:lnTo>
                  <a:lnTo>
                    <a:pt x="15241" y="5464"/>
                  </a:lnTo>
                  <a:lnTo>
                    <a:pt x="16120" y="7923"/>
                  </a:lnTo>
                  <a:lnTo>
                    <a:pt x="17005" y="9672"/>
                  </a:lnTo>
                  <a:lnTo>
                    <a:pt x="17527" y="11497"/>
                  </a:lnTo>
                  <a:lnTo>
                    <a:pt x="17332" y="12966"/>
                  </a:lnTo>
                  <a:lnTo>
                    <a:pt x="16451" y="14201"/>
                  </a:lnTo>
                  <a:lnTo>
                    <a:pt x="781" y="14083"/>
                  </a:lnTo>
                  <a:lnTo>
                    <a:pt x="0" y="12894"/>
                  </a:lnTo>
                  <a:lnTo>
                    <a:pt x="226" y="11581"/>
                  </a:lnTo>
                  <a:lnTo>
                    <a:pt x="139" y="10392"/>
                  </a:lnTo>
                  <a:lnTo>
                    <a:pt x="1720" y="7674"/>
                  </a:lnTo>
                  <a:lnTo>
                    <a:pt x="2847" y="4831"/>
                  </a:lnTo>
                  <a:lnTo>
                    <a:pt x="3235" y="1788"/>
                  </a:lnTo>
                  <a:lnTo>
                    <a:pt x="3811" y="384"/>
                  </a:lnTo>
                  <a:lnTo>
                    <a:pt x="4874" y="43"/>
                  </a:lnTo>
                  <a:lnTo>
                    <a:pt x="6181" y="377"/>
                  </a:lnTo>
                  <a:close/>
                </a:path>
                <a:path w="17780" h="14605">
                  <a:moveTo>
                    <a:pt x="3235" y="1788"/>
                  </a:moveTo>
                  <a:lnTo>
                    <a:pt x="8736" y="9273"/>
                  </a:lnTo>
                  <a:lnTo>
                    <a:pt x="14204" y="1565"/>
                  </a:lnTo>
                </a:path>
                <a:path w="17780" h="14605">
                  <a:moveTo>
                    <a:pt x="139" y="10392"/>
                  </a:moveTo>
                  <a:lnTo>
                    <a:pt x="3059" y="10403"/>
                  </a:lnTo>
                  <a:lnTo>
                    <a:pt x="5900" y="10248"/>
                  </a:lnTo>
                  <a:lnTo>
                    <a:pt x="8898" y="10421"/>
                  </a:lnTo>
                  <a:lnTo>
                    <a:pt x="11734" y="10582"/>
                  </a:lnTo>
                  <a:lnTo>
                    <a:pt x="14622" y="9993"/>
                  </a:lnTo>
                  <a:lnTo>
                    <a:pt x="17426" y="1045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0" y="3075"/>
                  </a:lnTo>
                  <a:lnTo>
                    <a:pt x="1875" y="4250"/>
                  </a:lnTo>
                  <a:lnTo>
                    <a:pt x="3776" y="3300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3776" y="3300"/>
                  </a:lnTo>
                  <a:lnTo>
                    <a:pt x="1875" y="4250"/>
                  </a:lnTo>
                  <a:lnTo>
                    <a:pt x="0" y="3075"/>
                  </a:lnTo>
                  <a:lnTo>
                    <a:pt x="1926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1033614" y="794676"/>
              <a:ext cx="218440" cy="214629"/>
            </a:xfrm>
            <a:custGeom>
              <a:avLst/>
              <a:gdLst/>
              <a:ahLst/>
              <a:cxnLst/>
              <a:rect l="l" t="t" r="r" b="b"/>
              <a:pathLst>
                <a:path w="218440" h="214630">
                  <a:moveTo>
                    <a:pt x="11468" y="105803"/>
                  </a:moveTo>
                  <a:lnTo>
                    <a:pt x="7797" y="99504"/>
                  </a:lnTo>
                  <a:lnTo>
                    <a:pt x="7162" y="101777"/>
                  </a:lnTo>
                  <a:lnTo>
                    <a:pt x="7962" y="101955"/>
                  </a:lnTo>
                  <a:lnTo>
                    <a:pt x="8572" y="102273"/>
                  </a:lnTo>
                  <a:lnTo>
                    <a:pt x="9334" y="103149"/>
                  </a:lnTo>
                  <a:lnTo>
                    <a:pt x="9525" y="103682"/>
                  </a:lnTo>
                  <a:lnTo>
                    <a:pt x="9537" y="105156"/>
                  </a:lnTo>
                  <a:lnTo>
                    <a:pt x="9258" y="105829"/>
                  </a:lnTo>
                  <a:lnTo>
                    <a:pt x="8077" y="106908"/>
                  </a:lnTo>
                  <a:lnTo>
                    <a:pt x="7086" y="107188"/>
                  </a:lnTo>
                  <a:lnTo>
                    <a:pt x="4381" y="107213"/>
                  </a:lnTo>
                  <a:lnTo>
                    <a:pt x="3429" y="106959"/>
                  </a:lnTo>
                  <a:lnTo>
                    <a:pt x="2247" y="105905"/>
                  </a:lnTo>
                  <a:lnTo>
                    <a:pt x="1943" y="105219"/>
                  </a:lnTo>
                  <a:lnTo>
                    <a:pt x="1917" y="103746"/>
                  </a:lnTo>
                  <a:lnTo>
                    <a:pt x="2082" y="103212"/>
                  </a:lnTo>
                  <a:lnTo>
                    <a:pt x="2743" y="102323"/>
                  </a:lnTo>
                  <a:lnTo>
                    <a:pt x="3187" y="102031"/>
                  </a:lnTo>
                  <a:lnTo>
                    <a:pt x="3746" y="101892"/>
                  </a:lnTo>
                  <a:lnTo>
                    <a:pt x="3200" y="99593"/>
                  </a:lnTo>
                  <a:lnTo>
                    <a:pt x="2311" y="99860"/>
                  </a:lnTo>
                  <a:lnTo>
                    <a:pt x="1638" y="100266"/>
                  </a:lnTo>
                  <a:lnTo>
                    <a:pt x="381" y="101688"/>
                  </a:lnTo>
                  <a:lnTo>
                    <a:pt x="0" y="102844"/>
                  </a:lnTo>
                  <a:lnTo>
                    <a:pt x="38" y="105879"/>
                  </a:lnTo>
                  <a:lnTo>
                    <a:pt x="558" y="107188"/>
                  </a:lnTo>
                  <a:lnTo>
                    <a:pt x="2628" y="109143"/>
                  </a:lnTo>
                  <a:lnTo>
                    <a:pt x="4064" y="109626"/>
                  </a:lnTo>
                  <a:lnTo>
                    <a:pt x="7632" y="109588"/>
                  </a:lnTo>
                  <a:lnTo>
                    <a:pt x="8991" y="109067"/>
                  </a:lnTo>
                  <a:lnTo>
                    <a:pt x="10972" y="107073"/>
                  </a:lnTo>
                  <a:lnTo>
                    <a:pt x="11468" y="105803"/>
                  </a:lnTo>
                  <a:close/>
                </a:path>
                <a:path w="218440" h="214630">
                  <a:moveTo>
                    <a:pt x="11607" y="113525"/>
                  </a:moveTo>
                  <a:lnTo>
                    <a:pt x="11430" y="111188"/>
                  </a:lnTo>
                  <a:lnTo>
                    <a:pt x="419" y="112026"/>
                  </a:lnTo>
                  <a:lnTo>
                    <a:pt x="596" y="114363"/>
                  </a:lnTo>
                  <a:lnTo>
                    <a:pt x="11607" y="113525"/>
                  </a:lnTo>
                  <a:close/>
                </a:path>
                <a:path w="218440" h="214630">
                  <a:moveTo>
                    <a:pt x="12433" y="89331"/>
                  </a:moveTo>
                  <a:lnTo>
                    <a:pt x="10579" y="89077"/>
                  </a:lnTo>
                  <a:lnTo>
                    <a:pt x="9690" y="95453"/>
                  </a:lnTo>
                  <a:lnTo>
                    <a:pt x="6731" y="95034"/>
                  </a:lnTo>
                  <a:lnTo>
                    <a:pt x="7531" y="89306"/>
                  </a:lnTo>
                  <a:lnTo>
                    <a:pt x="5676" y="89052"/>
                  </a:lnTo>
                  <a:lnTo>
                    <a:pt x="4876" y="94780"/>
                  </a:lnTo>
                  <a:lnTo>
                    <a:pt x="2451" y="94437"/>
                  </a:lnTo>
                  <a:lnTo>
                    <a:pt x="3314" y="88277"/>
                  </a:lnTo>
                  <a:lnTo>
                    <a:pt x="1460" y="88023"/>
                  </a:lnTo>
                  <a:lnTo>
                    <a:pt x="279" y="96507"/>
                  </a:lnTo>
                  <a:lnTo>
                    <a:pt x="11214" y="98031"/>
                  </a:lnTo>
                  <a:lnTo>
                    <a:pt x="12433" y="89331"/>
                  </a:lnTo>
                  <a:close/>
                </a:path>
                <a:path w="218440" h="214630">
                  <a:moveTo>
                    <a:pt x="13106" y="122694"/>
                  </a:moveTo>
                  <a:lnTo>
                    <a:pt x="12725" y="120383"/>
                  </a:lnTo>
                  <a:lnTo>
                    <a:pt x="8089" y="121145"/>
                  </a:lnTo>
                  <a:lnTo>
                    <a:pt x="7302" y="116370"/>
                  </a:lnTo>
                  <a:lnTo>
                    <a:pt x="5473" y="116674"/>
                  </a:lnTo>
                  <a:lnTo>
                    <a:pt x="6248" y="121450"/>
                  </a:lnTo>
                  <a:lnTo>
                    <a:pt x="3670" y="121881"/>
                  </a:lnTo>
                  <a:lnTo>
                    <a:pt x="2755" y="116344"/>
                  </a:lnTo>
                  <a:lnTo>
                    <a:pt x="914" y="116649"/>
                  </a:lnTo>
                  <a:lnTo>
                    <a:pt x="2209" y="124485"/>
                  </a:lnTo>
                  <a:lnTo>
                    <a:pt x="13106" y="122694"/>
                  </a:lnTo>
                  <a:close/>
                </a:path>
                <a:path w="218440" h="214630">
                  <a:moveTo>
                    <a:pt x="15443" y="77266"/>
                  </a:moveTo>
                  <a:lnTo>
                    <a:pt x="15392" y="75615"/>
                  </a:lnTo>
                  <a:lnTo>
                    <a:pt x="14452" y="73875"/>
                  </a:lnTo>
                  <a:lnTo>
                    <a:pt x="14351" y="73672"/>
                  </a:lnTo>
                  <a:lnTo>
                    <a:pt x="14033" y="73088"/>
                  </a:lnTo>
                  <a:lnTo>
                    <a:pt x="13462" y="72682"/>
                  </a:lnTo>
                  <a:lnTo>
                    <a:pt x="13462" y="77266"/>
                  </a:lnTo>
                  <a:lnTo>
                    <a:pt x="12941" y="79057"/>
                  </a:lnTo>
                  <a:lnTo>
                    <a:pt x="12306" y="79832"/>
                  </a:lnTo>
                  <a:lnTo>
                    <a:pt x="12166" y="79832"/>
                  </a:lnTo>
                  <a:lnTo>
                    <a:pt x="10756" y="80530"/>
                  </a:lnTo>
                  <a:lnTo>
                    <a:pt x="9829" y="80530"/>
                  </a:lnTo>
                  <a:lnTo>
                    <a:pt x="7404" y="79832"/>
                  </a:lnTo>
                  <a:lnTo>
                    <a:pt x="6565" y="79273"/>
                  </a:lnTo>
                  <a:lnTo>
                    <a:pt x="5689" y="77787"/>
                  </a:lnTo>
                  <a:lnTo>
                    <a:pt x="5626" y="77063"/>
                  </a:lnTo>
                  <a:lnTo>
                    <a:pt x="5753" y="76454"/>
                  </a:lnTo>
                  <a:lnTo>
                    <a:pt x="6159" y="75095"/>
                  </a:lnTo>
                  <a:lnTo>
                    <a:pt x="6667" y="74447"/>
                  </a:lnTo>
                  <a:lnTo>
                    <a:pt x="8191" y="73672"/>
                  </a:lnTo>
                  <a:lnTo>
                    <a:pt x="9245" y="73672"/>
                  </a:lnTo>
                  <a:lnTo>
                    <a:pt x="11734" y="74447"/>
                  </a:lnTo>
                  <a:lnTo>
                    <a:pt x="12471" y="74930"/>
                  </a:lnTo>
                  <a:lnTo>
                    <a:pt x="13360" y="76454"/>
                  </a:lnTo>
                  <a:lnTo>
                    <a:pt x="13462" y="77266"/>
                  </a:lnTo>
                  <a:lnTo>
                    <a:pt x="13462" y="72682"/>
                  </a:lnTo>
                  <a:lnTo>
                    <a:pt x="12839" y="72224"/>
                  </a:lnTo>
                  <a:lnTo>
                    <a:pt x="9740" y="71310"/>
                  </a:lnTo>
                  <a:lnTo>
                    <a:pt x="7899" y="71310"/>
                  </a:lnTo>
                  <a:lnTo>
                    <a:pt x="5397" y="72707"/>
                  </a:lnTo>
                  <a:lnTo>
                    <a:pt x="4521" y="73875"/>
                  </a:lnTo>
                  <a:lnTo>
                    <a:pt x="3771" y="76454"/>
                  </a:lnTo>
                  <a:lnTo>
                    <a:pt x="3810" y="78600"/>
                  </a:lnTo>
                  <a:lnTo>
                    <a:pt x="9715" y="83007"/>
                  </a:lnTo>
                  <a:lnTo>
                    <a:pt x="10985" y="83007"/>
                  </a:lnTo>
                  <a:lnTo>
                    <a:pt x="13677" y="81521"/>
                  </a:lnTo>
                  <a:lnTo>
                    <a:pt x="14414" y="80530"/>
                  </a:lnTo>
                  <a:lnTo>
                    <a:pt x="14554" y="80352"/>
                  </a:lnTo>
                  <a:lnTo>
                    <a:pt x="15443" y="77266"/>
                  </a:lnTo>
                  <a:close/>
                </a:path>
                <a:path w="218440" h="214630">
                  <a:moveTo>
                    <a:pt x="15532" y="131826"/>
                  </a:moveTo>
                  <a:lnTo>
                    <a:pt x="14871" y="129578"/>
                  </a:lnTo>
                  <a:lnTo>
                    <a:pt x="10375" y="130886"/>
                  </a:lnTo>
                  <a:lnTo>
                    <a:pt x="9017" y="126250"/>
                  </a:lnTo>
                  <a:lnTo>
                    <a:pt x="7226" y="126771"/>
                  </a:lnTo>
                  <a:lnTo>
                    <a:pt x="8585" y="131419"/>
                  </a:lnTo>
                  <a:lnTo>
                    <a:pt x="6070" y="132156"/>
                  </a:lnTo>
                  <a:lnTo>
                    <a:pt x="4495" y="126771"/>
                  </a:lnTo>
                  <a:lnTo>
                    <a:pt x="2705" y="127292"/>
                  </a:lnTo>
                  <a:lnTo>
                    <a:pt x="4927" y="134924"/>
                  </a:lnTo>
                  <a:lnTo>
                    <a:pt x="15532" y="131826"/>
                  </a:lnTo>
                  <a:close/>
                </a:path>
                <a:path w="218440" h="214630">
                  <a:moveTo>
                    <a:pt x="17995" y="70015"/>
                  </a:moveTo>
                  <a:lnTo>
                    <a:pt x="13614" y="68351"/>
                  </a:lnTo>
                  <a:lnTo>
                    <a:pt x="15328" y="63817"/>
                  </a:lnTo>
                  <a:lnTo>
                    <a:pt x="13589" y="63157"/>
                  </a:lnTo>
                  <a:lnTo>
                    <a:pt x="11861" y="67678"/>
                  </a:lnTo>
                  <a:lnTo>
                    <a:pt x="9423" y="66751"/>
                  </a:lnTo>
                  <a:lnTo>
                    <a:pt x="11404" y="61506"/>
                  </a:lnTo>
                  <a:lnTo>
                    <a:pt x="9664" y="60845"/>
                  </a:lnTo>
                  <a:lnTo>
                    <a:pt x="6845" y="68275"/>
                  </a:lnTo>
                  <a:lnTo>
                    <a:pt x="17157" y="72199"/>
                  </a:lnTo>
                  <a:lnTo>
                    <a:pt x="17995" y="70015"/>
                  </a:lnTo>
                  <a:close/>
                </a:path>
                <a:path w="218440" h="214630">
                  <a:moveTo>
                    <a:pt x="18821" y="141300"/>
                  </a:moveTo>
                  <a:lnTo>
                    <a:pt x="18808" y="139877"/>
                  </a:lnTo>
                  <a:lnTo>
                    <a:pt x="17665" y="136829"/>
                  </a:lnTo>
                  <a:lnTo>
                    <a:pt x="16725" y="135661"/>
                  </a:lnTo>
                  <a:lnTo>
                    <a:pt x="16878" y="135661"/>
                  </a:lnTo>
                  <a:lnTo>
                    <a:pt x="16649" y="135559"/>
                  </a:lnTo>
                  <a:lnTo>
                    <a:pt x="16649" y="140728"/>
                  </a:lnTo>
                  <a:lnTo>
                    <a:pt x="15925" y="142201"/>
                  </a:lnTo>
                  <a:lnTo>
                    <a:pt x="15163" y="142824"/>
                  </a:lnTo>
                  <a:lnTo>
                    <a:pt x="12280" y="143929"/>
                  </a:lnTo>
                  <a:lnTo>
                    <a:pt x="12115" y="143929"/>
                  </a:lnTo>
                  <a:lnTo>
                    <a:pt x="10528" y="143281"/>
                  </a:lnTo>
                  <a:lnTo>
                    <a:pt x="10325" y="143281"/>
                  </a:lnTo>
                  <a:lnTo>
                    <a:pt x="9626" y="142506"/>
                  </a:lnTo>
                  <a:lnTo>
                    <a:pt x="8953" y="140728"/>
                  </a:lnTo>
                  <a:lnTo>
                    <a:pt x="8966" y="139877"/>
                  </a:lnTo>
                  <a:lnTo>
                    <a:pt x="9715" y="138353"/>
                  </a:lnTo>
                  <a:lnTo>
                    <a:pt x="10490" y="137744"/>
                  </a:lnTo>
                  <a:lnTo>
                    <a:pt x="12877" y="136829"/>
                  </a:lnTo>
                  <a:lnTo>
                    <a:pt x="14033" y="136829"/>
                  </a:lnTo>
                  <a:lnTo>
                    <a:pt x="15506" y="137439"/>
                  </a:lnTo>
                  <a:lnTo>
                    <a:pt x="16078" y="138036"/>
                  </a:lnTo>
                  <a:lnTo>
                    <a:pt x="16548" y="139268"/>
                  </a:lnTo>
                  <a:lnTo>
                    <a:pt x="16649" y="140728"/>
                  </a:lnTo>
                  <a:lnTo>
                    <a:pt x="16649" y="135559"/>
                  </a:lnTo>
                  <a:lnTo>
                    <a:pt x="14071" y="134378"/>
                  </a:lnTo>
                  <a:lnTo>
                    <a:pt x="12547" y="134378"/>
                  </a:lnTo>
                  <a:lnTo>
                    <a:pt x="9182" y="135661"/>
                  </a:lnTo>
                  <a:lnTo>
                    <a:pt x="7835" y="136829"/>
                  </a:lnTo>
                  <a:lnTo>
                    <a:pt x="7975" y="136829"/>
                  </a:lnTo>
                  <a:lnTo>
                    <a:pt x="6896" y="139268"/>
                  </a:lnTo>
                  <a:lnTo>
                    <a:pt x="11163" y="145961"/>
                  </a:lnTo>
                  <a:lnTo>
                    <a:pt x="13677" y="145961"/>
                  </a:lnTo>
                  <a:lnTo>
                    <a:pt x="16421" y="144919"/>
                  </a:lnTo>
                  <a:lnTo>
                    <a:pt x="17640" y="143929"/>
                  </a:lnTo>
                  <a:lnTo>
                    <a:pt x="18821" y="141300"/>
                  </a:lnTo>
                  <a:close/>
                </a:path>
                <a:path w="218440" h="214630">
                  <a:moveTo>
                    <a:pt x="26339" y="53162"/>
                  </a:moveTo>
                  <a:lnTo>
                    <a:pt x="23482" y="50050"/>
                  </a:lnTo>
                  <a:lnTo>
                    <a:pt x="22364" y="50114"/>
                  </a:lnTo>
                  <a:lnTo>
                    <a:pt x="21831" y="50317"/>
                  </a:lnTo>
                  <a:lnTo>
                    <a:pt x="20815" y="50977"/>
                  </a:lnTo>
                  <a:lnTo>
                    <a:pt x="20167" y="51574"/>
                  </a:lnTo>
                  <a:lnTo>
                    <a:pt x="18605" y="53301"/>
                  </a:lnTo>
                  <a:lnTo>
                    <a:pt x="18046" y="53797"/>
                  </a:lnTo>
                  <a:lnTo>
                    <a:pt x="17399" y="54038"/>
                  </a:lnTo>
                  <a:lnTo>
                    <a:pt x="17157" y="54038"/>
                  </a:lnTo>
                  <a:lnTo>
                    <a:pt x="16675" y="53759"/>
                  </a:lnTo>
                  <a:lnTo>
                    <a:pt x="16535" y="53530"/>
                  </a:lnTo>
                  <a:lnTo>
                    <a:pt x="16471" y="52781"/>
                  </a:lnTo>
                  <a:lnTo>
                    <a:pt x="16611" y="52247"/>
                  </a:lnTo>
                  <a:lnTo>
                    <a:pt x="17272" y="51104"/>
                  </a:lnTo>
                  <a:lnTo>
                    <a:pt x="17614" y="50736"/>
                  </a:lnTo>
                  <a:lnTo>
                    <a:pt x="18364" y="50406"/>
                  </a:lnTo>
                  <a:lnTo>
                    <a:pt x="18834" y="50431"/>
                  </a:lnTo>
                  <a:lnTo>
                    <a:pt x="19380" y="50622"/>
                  </a:lnTo>
                  <a:lnTo>
                    <a:pt x="20472" y="48552"/>
                  </a:lnTo>
                  <a:lnTo>
                    <a:pt x="19558" y="48069"/>
                  </a:lnTo>
                  <a:lnTo>
                    <a:pt x="18656" y="48006"/>
                  </a:lnTo>
                  <a:lnTo>
                    <a:pt x="16878" y="48666"/>
                  </a:lnTo>
                  <a:lnTo>
                    <a:pt x="16065" y="49466"/>
                  </a:lnTo>
                  <a:lnTo>
                    <a:pt x="14909" y="51485"/>
                  </a:lnTo>
                  <a:lnTo>
                    <a:pt x="14643" y="52209"/>
                  </a:lnTo>
                  <a:lnTo>
                    <a:pt x="14478" y="53568"/>
                  </a:lnTo>
                  <a:lnTo>
                    <a:pt x="14566" y="54152"/>
                  </a:lnTo>
                  <a:lnTo>
                    <a:pt x="15074" y="55232"/>
                  </a:lnTo>
                  <a:lnTo>
                    <a:pt x="15468" y="55638"/>
                  </a:lnTo>
                  <a:lnTo>
                    <a:pt x="16713" y="56337"/>
                  </a:lnTo>
                  <a:lnTo>
                    <a:pt x="17526" y="56400"/>
                  </a:lnTo>
                  <a:lnTo>
                    <a:pt x="19037" y="55867"/>
                  </a:lnTo>
                  <a:lnTo>
                    <a:pt x="19799" y="55295"/>
                  </a:lnTo>
                  <a:lnTo>
                    <a:pt x="21793" y="53162"/>
                  </a:lnTo>
                  <a:lnTo>
                    <a:pt x="22326" y="52692"/>
                  </a:lnTo>
                  <a:lnTo>
                    <a:pt x="22593" y="52539"/>
                  </a:lnTo>
                  <a:lnTo>
                    <a:pt x="23063" y="52438"/>
                  </a:lnTo>
                  <a:lnTo>
                    <a:pt x="23291" y="52476"/>
                  </a:lnTo>
                  <a:lnTo>
                    <a:pt x="23888" y="52806"/>
                  </a:lnTo>
                  <a:lnTo>
                    <a:pt x="24104" y="53149"/>
                  </a:lnTo>
                  <a:lnTo>
                    <a:pt x="24244" y="54102"/>
                  </a:lnTo>
                  <a:lnTo>
                    <a:pt x="24104" y="54673"/>
                  </a:lnTo>
                  <a:lnTo>
                    <a:pt x="23380" y="55943"/>
                  </a:lnTo>
                  <a:lnTo>
                    <a:pt x="22948" y="56349"/>
                  </a:lnTo>
                  <a:lnTo>
                    <a:pt x="21958" y="56730"/>
                  </a:lnTo>
                  <a:lnTo>
                    <a:pt x="21348" y="56705"/>
                  </a:lnTo>
                  <a:lnTo>
                    <a:pt x="20650" y="56464"/>
                  </a:lnTo>
                  <a:lnTo>
                    <a:pt x="19710" y="58559"/>
                  </a:lnTo>
                  <a:lnTo>
                    <a:pt x="20866" y="59016"/>
                  </a:lnTo>
                  <a:lnTo>
                    <a:pt x="21907" y="59093"/>
                  </a:lnTo>
                  <a:lnTo>
                    <a:pt x="23787" y="58369"/>
                  </a:lnTo>
                  <a:lnTo>
                    <a:pt x="24638" y="57543"/>
                  </a:lnTo>
                  <a:lnTo>
                    <a:pt x="25857" y="55397"/>
                  </a:lnTo>
                  <a:lnTo>
                    <a:pt x="26149" y="54597"/>
                  </a:lnTo>
                  <a:lnTo>
                    <a:pt x="26339" y="53162"/>
                  </a:lnTo>
                  <a:close/>
                </a:path>
                <a:path w="218440" h="214630">
                  <a:moveTo>
                    <a:pt x="32753" y="167767"/>
                  </a:moveTo>
                  <a:lnTo>
                    <a:pt x="27622" y="168719"/>
                  </a:lnTo>
                  <a:lnTo>
                    <a:pt x="26276" y="163588"/>
                  </a:lnTo>
                  <a:lnTo>
                    <a:pt x="25069" y="168935"/>
                  </a:lnTo>
                  <a:lnTo>
                    <a:pt x="19837" y="169202"/>
                  </a:lnTo>
                  <a:lnTo>
                    <a:pt x="24218" y="171538"/>
                  </a:lnTo>
                  <a:lnTo>
                    <a:pt x="22326" y="176834"/>
                  </a:lnTo>
                  <a:lnTo>
                    <a:pt x="26250" y="172935"/>
                  </a:lnTo>
                  <a:lnTo>
                    <a:pt x="30314" y="175945"/>
                  </a:lnTo>
                  <a:lnTo>
                    <a:pt x="28346" y="171196"/>
                  </a:lnTo>
                  <a:lnTo>
                    <a:pt x="32753" y="167767"/>
                  </a:lnTo>
                  <a:close/>
                </a:path>
                <a:path w="218440" h="214630">
                  <a:moveTo>
                    <a:pt x="32931" y="44107"/>
                  </a:moveTo>
                  <a:lnTo>
                    <a:pt x="25514" y="36753"/>
                  </a:lnTo>
                  <a:lnTo>
                    <a:pt x="24079" y="38595"/>
                  </a:lnTo>
                  <a:lnTo>
                    <a:pt x="29578" y="42900"/>
                  </a:lnTo>
                  <a:lnTo>
                    <a:pt x="30035" y="43307"/>
                  </a:lnTo>
                  <a:lnTo>
                    <a:pt x="30556" y="43865"/>
                  </a:lnTo>
                  <a:lnTo>
                    <a:pt x="30683" y="44234"/>
                  </a:lnTo>
                  <a:lnTo>
                    <a:pt x="30683" y="45085"/>
                  </a:lnTo>
                  <a:lnTo>
                    <a:pt x="30480" y="45554"/>
                  </a:lnTo>
                  <a:lnTo>
                    <a:pt x="29679" y="46570"/>
                  </a:lnTo>
                  <a:lnTo>
                    <a:pt x="29248" y="46888"/>
                  </a:lnTo>
                  <a:lnTo>
                    <a:pt x="28359" y="47142"/>
                  </a:lnTo>
                  <a:lnTo>
                    <a:pt x="27940" y="47091"/>
                  </a:lnTo>
                  <a:lnTo>
                    <a:pt x="27520" y="46913"/>
                  </a:lnTo>
                  <a:lnTo>
                    <a:pt x="27254" y="46761"/>
                  </a:lnTo>
                  <a:lnTo>
                    <a:pt x="26758" y="46418"/>
                  </a:lnTo>
                  <a:lnTo>
                    <a:pt x="21297" y="42151"/>
                  </a:lnTo>
                  <a:lnTo>
                    <a:pt x="19850" y="43992"/>
                  </a:lnTo>
                  <a:lnTo>
                    <a:pt x="25463" y="48374"/>
                  </a:lnTo>
                  <a:lnTo>
                    <a:pt x="26250" y="48895"/>
                  </a:lnTo>
                  <a:lnTo>
                    <a:pt x="27254" y="49339"/>
                  </a:lnTo>
                  <a:lnTo>
                    <a:pt x="27698" y="49428"/>
                  </a:lnTo>
                  <a:lnTo>
                    <a:pt x="28727" y="49390"/>
                  </a:lnTo>
                  <a:lnTo>
                    <a:pt x="32893" y="44653"/>
                  </a:lnTo>
                  <a:lnTo>
                    <a:pt x="32931" y="44107"/>
                  </a:lnTo>
                  <a:close/>
                </a:path>
                <a:path w="218440" h="214630">
                  <a:moveTo>
                    <a:pt x="38773" y="176136"/>
                  </a:moveTo>
                  <a:lnTo>
                    <a:pt x="35953" y="176657"/>
                  </a:lnTo>
                  <a:lnTo>
                    <a:pt x="35217" y="173837"/>
                  </a:lnTo>
                  <a:lnTo>
                    <a:pt x="34544" y="176784"/>
                  </a:lnTo>
                  <a:lnTo>
                    <a:pt x="31661" y="176923"/>
                  </a:lnTo>
                  <a:lnTo>
                    <a:pt x="34086" y="178219"/>
                  </a:lnTo>
                  <a:lnTo>
                    <a:pt x="33032" y="181127"/>
                  </a:lnTo>
                  <a:lnTo>
                    <a:pt x="35191" y="178981"/>
                  </a:lnTo>
                  <a:lnTo>
                    <a:pt x="37439" y="180644"/>
                  </a:lnTo>
                  <a:lnTo>
                    <a:pt x="36347" y="178028"/>
                  </a:lnTo>
                  <a:lnTo>
                    <a:pt x="38773" y="176136"/>
                  </a:lnTo>
                  <a:close/>
                </a:path>
                <a:path w="218440" h="214630">
                  <a:moveTo>
                    <a:pt x="40690" y="35902"/>
                  </a:moveTo>
                  <a:lnTo>
                    <a:pt x="37477" y="32651"/>
                  </a:lnTo>
                  <a:lnTo>
                    <a:pt x="36918" y="32715"/>
                  </a:lnTo>
                  <a:lnTo>
                    <a:pt x="35763" y="33121"/>
                  </a:lnTo>
                  <a:lnTo>
                    <a:pt x="35001" y="33553"/>
                  </a:lnTo>
                  <a:lnTo>
                    <a:pt x="33083" y="34848"/>
                  </a:lnTo>
                  <a:lnTo>
                    <a:pt x="32410" y="35204"/>
                  </a:lnTo>
                  <a:lnTo>
                    <a:pt x="31737" y="35293"/>
                  </a:lnTo>
                  <a:lnTo>
                    <a:pt x="31496" y="35229"/>
                  </a:lnTo>
                  <a:lnTo>
                    <a:pt x="31102" y="34848"/>
                  </a:lnTo>
                  <a:lnTo>
                    <a:pt x="31013" y="34594"/>
                  </a:lnTo>
                  <a:lnTo>
                    <a:pt x="31115" y="33845"/>
                  </a:lnTo>
                  <a:lnTo>
                    <a:pt x="31381" y="33362"/>
                  </a:lnTo>
                  <a:lnTo>
                    <a:pt x="32296" y="32397"/>
                  </a:lnTo>
                  <a:lnTo>
                    <a:pt x="32715" y="32131"/>
                  </a:lnTo>
                  <a:lnTo>
                    <a:pt x="33528" y="31991"/>
                  </a:lnTo>
                  <a:lnTo>
                    <a:pt x="33972" y="32131"/>
                  </a:lnTo>
                  <a:lnTo>
                    <a:pt x="34455" y="32448"/>
                  </a:lnTo>
                  <a:lnTo>
                    <a:pt x="36017" y="30683"/>
                  </a:lnTo>
                  <a:lnTo>
                    <a:pt x="35229" y="29997"/>
                  </a:lnTo>
                  <a:lnTo>
                    <a:pt x="34378" y="29730"/>
                  </a:lnTo>
                  <a:lnTo>
                    <a:pt x="32486" y="29946"/>
                  </a:lnTo>
                  <a:lnTo>
                    <a:pt x="28956" y="34734"/>
                  </a:lnTo>
                  <a:lnTo>
                    <a:pt x="29184" y="35890"/>
                  </a:lnTo>
                  <a:lnTo>
                    <a:pt x="29476" y="36385"/>
                  </a:lnTo>
                  <a:lnTo>
                    <a:pt x="30518" y="37363"/>
                  </a:lnTo>
                  <a:lnTo>
                    <a:pt x="31292" y="37617"/>
                  </a:lnTo>
                  <a:lnTo>
                    <a:pt x="32893" y="37452"/>
                  </a:lnTo>
                  <a:lnTo>
                    <a:pt x="33756" y="37071"/>
                  </a:lnTo>
                  <a:lnTo>
                    <a:pt x="36207" y="35471"/>
                  </a:lnTo>
                  <a:lnTo>
                    <a:pt x="36830" y="35140"/>
                  </a:lnTo>
                  <a:lnTo>
                    <a:pt x="37122" y="35052"/>
                  </a:lnTo>
                  <a:lnTo>
                    <a:pt x="37617" y="35064"/>
                  </a:lnTo>
                  <a:lnTo>
                    <a:pt x="37833" y="35166"/>
                  </a:lnTo>
                  <a:lnTo>
                    <a:pt x="38328" y="35623"/>
                  </a:lnTo>
                  <a:lnTo>
                    <a:pt x="38442" y="36004"/>
                  </a:lnTo>
                  <a:lnTo>
                    <a:pt x="38366" y="36969"/>
                  </a:lnTo>
                  <a:lnTo>
                    <a:pt x="38087" y="37490"/>
                  </a:lnTo>
                  <a:lnTo>
                    <a:pt x="37096" y="38544"/>
                  </a:lnTo>
                  <a:lnTo>
                    <a:pt x="36588" y="38849"/>
                  </a:lnTo>
                  <a:lnTo>
                    <a:pt x="35521" y="38976"/>
                  </a:lnTo>
                  <a:lnTo>
                    <a:pt x="34937" y="38811"/>
                  </a:lnTo>
                  <a:lnTo>
                    <a:pt x="34315" y="38417"/>
                  </a:lnTo>
                  <a:lnTo>
                    <a:pt x="32905" y="40220"/>
                  </a:lnTo>
                  <a:lnTo>
                    <a:pt x="33921" y="40944"/>
                  </a:lnTo>
                  <a:lnTo>
                    <a:pt x="34912" y="41262"/>
                  </a:lnTo>
                  <a:lnTo>
                    <a:pt x="36918" y="41008"/>
                  </a:lnTo>
                  <a:lnTo>
                    <a:pt x="37934" y="40398"/>
                  </a:lnTo>
                  <a:lnTo>
                    <a:pt x="39624" y="38608"/>
                  </a:lnTo>
                  <a:lnTo>
                    <a:pt x="40106" y="37896"/>
                  </a:lnTo>
                  <a:lnTo>
                    <a:pt x="40627" y="36550"/>
                  </a:lnTo>
                  <a:lnTo>
                    <a:pt x="40690" y="35902"/>
                  </a:lnTo>
                  <a:close/>
                </a:path>
                <a:path w="218440" h="214630">
                  <a:moveTo>
                    <a:pt x="42964" y="182067"/>
                  </a:moveTo>
                  <a:lnTo>
                    <a:pt x="42049" y="181190"/>
                  </a:lnTo>
                  <a:lnTo>
                    <a:pt x="40919" y="181190"/>
                  </a:lnTo>
                  <a:lnTo>
                    <a:pt x="39789" y="181190"/>
                  </a:lnTo>
                  <a:lnTo>
                    <a:pt x="38874" y="182067"/>
                  </a:lnTo>
                  <a:lnTo>
                    <a:pt x="38874" y="184226"/>
                  </a:lnTo>
                  <a:lnTo>
                    <a:pt x="39789" y="185102"/>
                  </a:lnTo>
                  <a:lnTo>
                    <a:pt x="42049" y="185102"/>
                  </a:lnTo>
                  <a:lnTo>
                    <a:pt x="42964" y="184226"/>
                  </a:lnTo>
                  <a:lnTo>
                    <a:pt x="42964" y="182067"/>
                  </a:lnTo>
                  <a:close/>
                </a:path>
                <a:path w="218440" h="214630">
                  <a:moveTo>
                    <a:pt x="47307" y="31699"/>
                  </a:moveTo>
                  <a:lnTo>
                    <a:pt x="41338" y="24739"/>
                  </a:lnTo>
                  <a:lnTo>
                    <a:pt x="43929" y="22517"/>
                  </a:lnTo>
                  <a:lnTo>
                    <a:pt x="42722" y="21107"/>
                  </a:lnTo>
                  <a:lnTo>
                    <a:pt x="35750" y="27076"/>
                  </a:lnTo>
                  <a:lnTo>
                    <a:pt x="36969" y="28498"/>
                  </a:lnTo>
                  <a:lnTo>
                    <a:pt x="39560" y="26263"/>
                  </a:lnTo>
                  <a:lnTo>
                    <a:pt x="45529" y="33235"/>
                  </a:lnTo>
                  <a:lnTo>
                    <a:pt x="47307" y="31699"/>
                  </a:lnTo>
                  <a:close/>
                </a:path>
                <a:path w="218440" h="214630">
                  <a:moveTo>
                    <a:pt x="58661" y="188785"/>
                  </a:moveTo>
                  <a:lnTo>
                    <a:pt x="56781" y="187566"/>
                  </a:lnTo>
                  <a:lnTo>
                    <a:pt x="50825" y="196748"/>
                  </a:lnTo>
                  <a:lnTo>
                    <a:pt x="57340" y="200977"/>
                  </a:lnTo>
                  <a:lnTo>
                    <a:pt x="58356" y="199402"/>
                  </a:lnTo>
                  <a:lnTo>
                    <a:pt x="53721" y="196392"/>
                  </a:lnTo>
                  <a:lnTo>
                    <a:pt x="58661" y="188785"/>
                  </a:lnTo>
                  <a:close/>
                </a:path>
                <a:path w="218440" h="214630">
                  <a:moveTo>
                    <a:pt x="58750" y="23660"/>
                  </a:moveTo>
                  <a:lnTo>
                    <a:pt x="53098" y="20078"/>
                  </a:lnTo>
                  <a:lnTo>
                    <a:pt x="52743" y="19862"/>
                  </a:lnTo>
                  <a:lnTo>
                    <a:pt x="52743" y="22517"/>
                  </a:lnTo>
                  <a:lnTo>
                    <a:pt x="50139" y="24333"/>
                  </a:lnTo>
                  <a:lnTo>
                    <a:pt x="49098" y="20078"/>
                  </a:lnTo>
                  <a:lnTo>
                    <a:pt x="52743" y="22517"/>
                  </a:lnTo>
                  <a:lnTo>
                    <a:pt x="52743" y="19862"/>
                  </a:lnTo>
                  <a:lnTo>
                    <a:pt x="48653" y="17259"/>
                  </a:lnTo>
                  <a:lnTo>
                    <a:pt x="46621" y="18669"/>
                  </a:lnTo>
                  <a:lnTo>
                    <a:pt x="49237" y="30289"/>
                  </a:lnTo>
                  <a:lnTo>
                    <a:pt x="51269" y="28879"/>
                  </a:lnTo>
                  <a:lnTo>
                    <a:pt x="50622" y="26263"/>
                  </a:lnTo>
                  <a:lnTo>
                    <a:pt x="53403" y="24333"/>
                  </a:lnTo>
                  <a:lnTo>
                    <a:pt x="54356" y="23660"/>
                  </a:lnTo>
                  <a:lnTo>
                    <a:pt x="54508" y="23660"/>
                  </a:lnTo>
                  <a:lnTo>
                    <a:pt x="56692" y="25107"/>
                  </a:lnTo>
                  <a:lnTo>
                    <a:pt x="58750" y="23660"/>
                  </a:lnTo>
                  <a:close/>
                </a:path>
                <a:path w="218440" h="214630">
                  <a:moveTo>
                    <a:pt x="61963" y="22453"/>
                  </a:moveTo>
                  <a:lnTo>
                    <a:pt x="56578" y="12814"/>
                  </a:lnTo>
                  <a:lnTo>
                    <a:pt x="54533" y="13957"/>
                  </a:lnTo>
                  <a:lnTo>
                    <a:pt x="59918" y="23596"/>
                  </a:lnTo>
                  <a:lnTo>
                    <a:pt x="61963" y="22453"/>
                  </a:lnTo>
                  <a:close/>
                </a:path>
                <a:path w="218440" h="214630">
                  <a:moveTo>
                    <a:pt x="68199" y="194398"/>
                  </a:moveTo>
                  <a:lnTo>
                    <a:pt x="66065" y="193395"/>
                  </a:lnTo>
                  <a:lnTo>
                    <a:pt x="66027" y="196215"/>
                  </a:lnTo>
                  <a:lnTo>
                    <a:pt x="65773" y="199275"/>
                  </a:lnTo>
                  <a:lnTo>
                    <a:pt x="65659" y="200571"/>
                  </a:lnTo>
                  <a:lnTo>
                    <a:pt x="62928" y="199275"/>
                  </a:lnTo>
                  <a:lnTo>
                    <a:pt x="66027" y="196215"/>
                  </a:lnTo>
                  <a:lnTo>
                    <a:pt x="66027" y="193433"/>
                  </a:lnTo>
                  <a:lnTo>
                    <a:pt x="57480" y="201549"/>
                  </a:lnTo>
                  <a:lnTo>
                    <a:pt x="59626" y="202552"/>
                  </a:lnTo>
                  <a:lnTo>
                    <a:pt x="61518" y="200672"/>
                  </a:lnTo>
                  <a:lnTo>
                    <a:pt x="65532" y="202552"/>
                  </a:lnTo>
                  <a:lnTo>
                    <a:pt x="65316" y="205244"/>
                  </a:lnTo>
                  <a:lnTo>
                    <a:pt x="67487" y="206260"/>
                  </a:lnTo>
                  <a:lnTo>
                    <a:pt x="68059" y="196748"/>
                  </a:lnTo>
                  <a:lnTo>
                    <a:pt x="68084" y="196215"/>
                  </a:lnTo>
                  <a:lnTo>
                    <a:pt x="68199" y="194398"/>
                  </a:lnTo>
                  <a:close/>
                </a:path>
                <a:path w="218440" h="214630">
                  <a:moveTo>
                    <a:pt x="72263" y="17551"/>
                  </a:moveTo>
                  <a:lnTo>
                    <a:pt x="67716" y="7493"/>
                  </a:lnTo>
                  <a:lnTo>
                    <a:pt x="65747" y="8382"/>
                  </a:lnTo>
                  <a:lnTo>
                    <a:pt x="68783" y="15125"/>
                  </a:lnTo>
                  <a:lnTo>
                    <a:pt x="61404" y="10337"/>
                  </a:lnTo>
                  <a:lnTo>
                    <a:pt x="59334" y="11277"/>
                  </a:lnTo>
                  <a:lnTo>
                    <a:pt x="63881" y="21336"/>
                  </a:lnTo>
                  <a:lnTo>
                    <a:pt x="65849" y="20434"/>
                  </a:lnTo>
                  <a:lnTo>
                    <a:pt x="62865" y="13817"/>
                  </a:lnTo>
                  <a:lnTo>
                    <a:pt x="70129" y="18516"/>
                  </a:lnTo>
                  <a:lnTo>
                    <a:pt x="72263" y="17551"/>
                  </a:lnTo>
                  <a:close/>
                </a:path>
                <a:path w="218440" h="214630">
                  <a:moveTo>
                    <a:pt x="80632" y="201117"/>
                  </a:moveTo>
                  <a:lnTo>
                    <a:pt x="80391" y="200571"/>
                  </a:lnTo>
                  <a:lnTo>
                    <a:pt x="79756" y="199567"/>
                  </a:lnTo>
                  <a:lnTo>
                    <a:pt x="79565" y="199263"/>
                  </a:lnTo>
                  <a:lnTo>
                    <a:pt x="78663" y="198602"/>
                  </a:lnTo>
                  <a:lnTo>
                    <a:pt x="76568" y="197802"/>
                  </a:lnTo>
                  <a:lnTo>
                    <a:pt x="73698" y="197802"/>
                  </a:lnTo>
                  <a:lnTo>
                    <a:pt x="69862" y="202450"/>
                  </a:lnTo>
                  <a:lnTo>
                    <a:pt x="69900" y="205511"/>
                  </a:lnTo>
                  <a:lnTo>
                    <a:pt x="73609" y="208927"/>
                  </a:lnTo>
                  <a:lnTo>
                    <a:pt x="72809" y="208927"/>
                  </a:lnTo>
                  <a:lnTo>
                    <a:pt x="75806" y="209435"/>
                  </a:lnTo>
                  <a:lnTo>
                    <a:pt x="77266" y="209435"/>
                  </a:lnTo>
                  <a:lnTo>
                    <a:pt x="78435" y="208927"/>
                  </a:lnTo>
                  <a:lnTo>
                    <a:pt x="79095" y="207187"/>
                  </a:lnTo>
                  <a:lnTo>
                    <a:pt x="79997" y="204838"/>
                  </a:lnTo>
                  <a:lnTo>
                    <a:pt x="77978" y="204038"/>
                  </a:lnTo>
                  <a:lnTo>
                    <a:pt x="75590" y="203123"/>
                  </a:lnTo>
                  <a:lnTo>
                    <a:pt x="75450" y="203301"/>
                  </a:lnTo>
                  <a:lnTo>
                    <a:pt x="74853" y="204838"/>
                  </a:lnTo>
                  <a:lnTo>
                    <a:pt x="77228" y="205752"/>
                  </a:lnTo>
                  <a:lnTo>
                    <a:pt x="76682" y="207187"/>
                  </a:lnTo>
                  <a:lnTo>
                    <a:pt x="74447" y="207187"/>
                  </a:lnTo>
                  <a:lnTo>
                    <a:pt x="73291" y="206756"/>
                  </a:lnTo>
                  <a:lnTo>
                    <a:pt x="72872" y="206463"/>
                  </a:lnTo>
                  <a:lnTo>
                    <a:pt x="72732" y="206324"/>
                  </a:lnTo>
                  <a:lnTo>
                    <a:pt x="72580" y="206324"/>
                  </a:lnTo>
                  <a:lnTo>
                    <a:pt x="72021" y="204838"/>
                  </a:lnTo>
                  <a:lnTo>
                    <a:pt x="72072" y="203123"/>
                  </a:lnTo>
                  <a:lnTo>
                    <a:pt x="72745" y="201358"/>
                  </a:lnTo>
                  <a:lnTo>
                    <a:pt x="72834" y="201117"/>
                  </a:lnTo>
                  <a:lnTo>
                    <a:pt x="73596" y="200126"/>
                  </a:lnTo>
                  <a:lnTo>
                    <a:pt x="73812" y="200126"/>
                  </a:lnTo>
                  <a:lnTo>
                    <a:pt x="74968" y="199567"/>
                  </a:lnTo>
                  <a:lnTo>
                    <a:pt x="75844" y="199567"/>
                  </a:lnTo>
                  <a:lnTo>
                    <a:pt x="77304" y="200126"/>
                  </a:lnTo>
                  <a:lnTo>
                    <a:pt x="77812" y="200571"/>
                  </a:lnTo>
                  <a:lnTo>
                    <a:pt x="78320" y="201358"/>
                  </a:lnTo>
                  <a:lnTo>
                    <a:pt x="78397" y="202450"/>
                  </a:lnTo>
                  <a:lnTo>
                    <a:pt x="78524" y="202450"/>
                  </a:lnTo>
                  <a:lnTo>
                    <a:pt x="80619" y="202831"/>
                  </a:lnTo>
                  <a:lnTo>
                    <a:pt x="80632" y="201117"/>
                  </a:lnTo>
                  <a:close/>
                </a:path>
                <a:path w="218440" h="214630">
                  <a:moveTo>
                    <a:pt x="84328" y="13766"/>
                  </a:moveTo>
                  <a:lnTo>
                    <a:pt x="83273" y="12382"/>
                  </a:lnTo>
                  <a:lnTo>
                    <a:pt x="82753" y="11772"/>
                  </a:lnTo>
                  <a:lnTo>
                    <a:pt x="79082" y="7404"/>
                  </a:lnTo>
                  <a:lnTo>
                    <a:pt x="79019" y="10833"/>
                  </a:lnTo>
                  <a:lnTo>
                    <a:pt x="75996" y="11772"/>
                  </a:lnTo>
                  <a:lnTo>
                    <a:pt x="76276" y="7404"/>
                  </a:lnTo>
                  <a:lnTo>
                    <a:pt x="79019" y="10833"/>
                  </a:lnTo>
                  <a:lnTo>
                    <a:pt x="79019" y="7340"/>
                  </a:lnTo>
                  <a:lnTo>
                    <a:pt x="76708" y="4584"/>
                  </a:lnTo>
                  <a:lnTo>
                    <a:pt x="74345" y="5321"/>
                  </a:lnTo>
                  <a:lnTo>
                    <a:pt x="73393" y="16459"/>
                  </a:lnTo>
                  <a:lnTo>
                    <a:pt x="73342" y="17195"/>
                  </a:lnTo>
                  <a:lnTo>
                    <a:pt x="75692" y="16459"/>
                  </a:lnTo>
                  <a:lnTo>
                    <a:pt x="75819" y="14490"/>
                  </a:lnTo>
                  <a:lnTo>
                    <a:pt x="75869" y="13766"/>
                  </a:lnTo>
                  <a:lnTo>
                    <a:pt x="80302" y="12382"/>
                  </a:lnTo>
                  <a:lnTo>
                    <a:pt x="82003" y="14490"/>
                  </a:lnTo>
                  <a:lnTo>
                    <a:pt x="84328" y="13766"/>
                  </a:lnTo>
                  <a:close/>
                </a:path>
                <a:path w="218440" h="214630">
                  <a:moveTo>
                    <a:pt x="91351" y="204038"/>
                  </a:moveTo>
                  <a:lnTo>
                    <a:pt x="90957" y="203581"/>
                  </a:lnTo>
                  <a:lnTo>
                    <a:pt x="90347" y="202590"/>
                  </a:lnTo>
                  <a:lnTo>
                    <a:pt x="90258" y="202450"/>
                  </a:lnTo>
                  <a:lnTo>
                    <a:pt x="89903" y="201879"/>
                  </a:lnTo>
                  <a:lnTo>
                    <a:pt x="89154" y="201396"/>
                  </a:lnTo>
                  <a:lnTo>
                    <a:pt x="89154" y="204838"/>
                  </a:lnTo>
                  <a:lnTo>
                    <a:pt x="89090" y="206324"/>
                  </a:lnTo>
                  <a:lnTo>
                    <a:pt x="88988" y="206756"/>
                  </a:lnTo>
                  <a:lnTo>
                    <a:pt x="88900" y="207187"/>
                  </a:lnTo>
                  <a:lnTo>
                    <a:pt x="88823" y="207543"/>
                  </a:lnTo>
                  <a:lnTo>
                    <a:pt x="88734" y="207911"/>
                  </a:lnTo>
                  <a:lnTo>
                    <a:pt x="88671" y="208229"/>
                  </a:lnTo>
                  <a:lnTo>
                    <a:pt x="88290" y="208927"/>
                  </a:lnTo>
                  <a:lnTo>
                    <a:pt x="88442" y="208927"/>
                  </a:lnTo>
                  <a:lnTo>
                    <a:pt x="87096" y="209892"/>
                  </a:lnTo>
                  <a:lnTo>
                    <a:pt x="87858" y="209892"/>
                  </a:lnTo>
                  <a:lnTo>
                    <a:pt x="86004" y="210286"/>
                  </a:lnTo>
                  <a:lnTo>
                    <a:pt x="84277" y="209892"/>
                  </a:lnTo>
                  <a:lnTo>
                    <a:pt x="83654" y="209435"/>
                  </a:lnTo>
                  <a:lnTo>
                    <a:pt x="82778" y="207911"/>
                  </a:lnTo>
                  <a:lnTo>
                    <a:pt x="82816" y="206324"/>
                  </a:lnTo>
                  <a:lnTo>
                    <a:pt x="82943" y="205752"/>
                  </a:lnTo>
                  <a:lnTo>
                    <a:pt x="83045" y="205282"/>
                  </a:lnTo>
                  <a:lnTo>
                    <a:pt x="83146" y="204838"/>
                  </a:lnTo>
                  <a:lnTo>
                    <a:pt x="83019" y="204838"/>
                  </a:lnTo>
                  <a:lnTo>
                    <a:pt x="83705" y="203581"/>
                  </a:lnTo>
                  <a:lnTo>
                    <a:pt x="85077" y="202590"/>
                  </a:lnTo>
                  <a:lnTo>
                    <a:pt x="85788" y="202450"/>
                  </a:lnTo>
                  <a:lnTo>
                    <a:pt x="85928" y="202450"/>
                  </a:lnTo>
                  <a:lnTo>
                    <a:pt x="87668" y="202831"/>
                  </a:lnTo>
                  <a:lnTo>
                    <a:pt x="88328" y="203301"/>
                  </a:lnTo>
                  <a:lnTo>
                    <a:pt x="88734" y="204038"/>
                  </a:lnTo>
                  <a:lnTo>
                    <a:pt x="89154" y="204838"/>
                  </a:lnTo>
                  <a:lnTo>
                    <a:pt x="89154" y="201396"/>
                  </a:lnTo>
                  <a:lnTo>
                    <a:pt x="88734" y="201117"/>
                  </a:lnTo>
                  <a:lnTo>
                    <a:pt x="86271" y="200571"/>
                  </a:lnTo>
                  <a:lnTo>
                    <a:pt x="84683" y="200571"/>
                  </a:lnTo>
                  <a:lnTo>
                    <a:pt x="80797" y="204838"/>
                  </a:lnTo>
                  <a:lnTo>
                    <a:pt x="80695" y="205282"/>
                  </a:lnTo>
                  <a:lnTo>
                    <a:pt x="83248" y="211670"/>
                  </a:lnTo>
                  <a:lnTo>
                    <a:pt x="83489" y="211670"/>
                  </a:lnTo>
                  <a:lnTo>
                    <a:pt x="86334" y="212293"/>
                  </a:lnTo>
                  <a:lnTo>
                    <a:pt x="91084" y="207911"/>
                  </a:lnTo>
                  <a:lnTo>
                    <a:pt x="91173" y="207543"/>
                  </a:lnTo>
                  <a:lnTo>
                    <a:pt x="91249" y="207187"/>
                  </a:lnTo>
                  <a:lnTo>
                    <a:pt x="91351" y="204038"/>
                  </a:lnTo>
                  <a:close/>
                </a:path>
                <a:path w="218440" h="214630">
                  <a:moveTo>
                    <a:pt x="94767" y="9715"/>
                  </a:moveTo>
                  <a:lnTo>
                    <a:pt x="92849" y="6502"/>
                  </a:lnTo>
                  <a:lnTo>
                    <a:pt x="92329" y="6502"/>
                  </a:lnTo>
                  <a:lnTo>
                    <a:pt x="92329" y="9715"/>
                  </a:lnTo>
                  <a:lnTo>
                    <a:pt x="91973" y="10248"/>
                  </a:lnTo>
                  <a:lnTo>
                    <a:pt x="90652" y="10248"/>
                  </a:lnTo>
                  <a:lnTo>
                    <a:pt x="90652" y="10744"/>
                  </a:lnTo>
                  <a:lnTo>
                    <a:pt x="87693" y="11239"/>
                  </a:lnTo>
                  <a:lnTo>
                    <a:pt x="87604" y="10744"/>
                  </a:lnTo>
                  <a:lnTo>
                    <a:pt x="90652" y="10744"/>
                  </a:lnTo>
                  <a:lnTo>
                    <a:pt x="90652" y="10248"/>
                  </a:lnTo>
                  <a:lnTo>
                    <a:pt x="87528" y="10248"/>
                  </a:lnTo>
                  <a:lnTo>
                    <a:pt x="87274" y="8712"/>
                  </a:lnTo>
                  <a:lnTo>
                    <a:pt x="87223" y="8407"/>
                  </a:lnTo>
                  <a:lnTo>
                    <a:pt x="86664" y="8407"/>
                  </a:lnTo>
                  <a:lnTo>
                    <a:pt x="88646" y="8077"/>
                  </a:lnTo>
                  <a:lnTo>
                    <a:pt x="91821" y="8077"/>
                  </a:lnTo>
                  <a:lnTo>
                    <a:pt x="92151" y="8407"/>
                  </a:lnTo>
                  <a:lnTo>
                    <a:pt x="92278" y="8712"/>
                  </a:lnTo>
                  <a:lnTo>
                    <a:pt x="92329" y="9715"/>
                  </a:lnTo>
                  <a:lnTo>
                    <a:pt x="92329" y="6502"/>
                  </a:lnTo>
                  <a:lnTo>
                    <a:pt x="92024" y="6502"/>
                  </a:lnTo>
                  <a:lnTo>
                    <a:pt x="92595" y="6146"/>
                  </a:lnTo>
                  <a:lnTo>
                    <a:pt x="92748" y="6146"/>
                  </a:lnTo>
                  <a:lnTo>
                    <a:pt x="93205" y="5156"/>
                  </a:lnTo>
                  <a:lnTo>
                    <a:pt x="93281" y="3594"/>
                  </a:lnTo>
                  <a:lnTo>
                    <a:pt x="93256" y="3352"/>
                  </a:lnTo>
                  <a:lnTo>
                    <a:pt x="93078" y="2946"/>
                  </a:lnTo>
                  <a:lnTo>
                    <a:pt x="92481" y="2260"/>
                  </a:lnTo>
                  <a:lnTo>
                    <a:pt x="92138" y="2006"/>
                  </a:lnTo>
                  <a:lnTo>
                    <a:pt x="91363" y="1676"/>
                  </a:lnTo>
                  <a:lnTo>
                    <a:pt x="91135" y="1676"/>
                  </a:lnTo>
                  <a:lnTo>
                    <a:pt x="91135" y="5156"/>
                  </a:lnTo>
                  <a:lnTo>
                    <a:pt x="90754" y="5651"/>
                  </a:lnTo>
                  <a:lnTo>
                    <a:pt x="90385" y="6146"/>
                  </a:lnTo>
                  <a:lnTo>
                    <a:pt x="89979" y="6146"/>
                  </a:lnTo>
                  <a:lnTo>
                    <a:pt x="89090" y="6146"/>
                  </a:lnTo>
                  <a:lnTo>
                    <a:pt x="86906" y="6502"/>
                  </a:lnTo>
                  <a:lnTo>
                    <a:pt x="86690" y="5156"/>
                  </a:lnTo>
                  <a:lnTo>
                    <a:pt x="86626" y="4813"/>
                  </a:lnTo>
                  <a:lnTo>
                    <a:pt x="86525" y="4152"/>
                  </a:lnTo>
                  <a:lnTo>
                    <a:pt x="86499" y="3987"/>
                  </a:lnTo>
                  <a:lnTo>
                    <a:pt x="88900" y="3594"/>
                  </a:lnTo>
                  <a:lnTo>
                    <a:pt x="90551" y="3594"/>
                  </a:lnTo>
                  <a:lnTo>
                    <a:pt x="90995" y="3987"/>
                  </a:lnTo>
                  <a:lnTo>
                    <a:pt x="91097" y="4152"/>
                  </a:lnTo>
                  <a:lnTo>
                    <a:pt x="91135" y="5156"/>
                  </a:lnTo>
                  <a:lnTo>
                    <a:pt x="91135" y="1676"/>
                  </a:lnTo>
                  <a:lnTo>
                    <a:pt x="89268" y="1676"/>
                  </a:lnTo>
                  <a:lnTo>
                    <a:pt x="83883" y="2565"/>
                  </a:lnTo>
                  <a:lnTo>
                    <a:pt x="85064" y="9715"/>
                  </a:lnTo>
                  <a:lnTo>
                    <a:pt x="85153" y="10248"/>
                  </a:lnTo>
                  <a:lnTo>
                    <a:pt x="85229" y="10744"/>
                  </a:lnTo>
                  <a:lnTo>
                    <a:pt x="85318" y="11239"/>
                  </a:lnTo>
                  <a:lnTo>
                    <a:pt x="85420" y="11849"/>
                  </a:lnTo>
                  <a:lnTo>
                    <a:pt x="85458" y="12115"/>
                  </a:lnTo>
                  <a:lnTo>
                    <a:pt x="85572" y="12814"/>
                  </a:lnTo>
                  <a:lnTo>
                    <a:pt x="85686" y="13462"/>
                  </a:lnTo>
                  <a:lnTo>
                    <a:pt x="89573" y="12814"/>
                  </a:lnTo>
                  <a:lnTo>
                    <a:pt x="91948" y="12395"/>
                  </a:lnTo>
                  <a:lnTo>
                    <a:pt x="92938" y="12115"/>
                  </a:lnTo>
                  <a:lnTo>
                    <a:pt x="93421" y="11849"/>
                  </a:lnTo>
                  <a:lnTo>
                    <a:pt x="94094" y="11239"/>
                  </a:lnTo>
                  <a:lnTo>
                    <a:pt x="94424" y="10744"/>
                  </a:lnTo>
                  <a:lnTo>
                    <a:pt x="94767" y="9715"/>
                  </a:lnTo>
                  <a:close/>
                </a:path>
                <a:path w="218440" h="214630">
                  <a:moveTo>
                    <a:pt x="100444" y="206324"/>
                  </a:moveTo>
                  <a:lnTo>
                    <a:pt x="100406" y="204838"/>
                  </a:lnTo>
                  <a:lnTo>
                    <a:pt x="100139" y="204038"/>
                  </a:lnTo>
                  <a:lnTo>
                    <a:pt x="99949" y="204038"/>
                  </a:lnTo>
                  <a:lnTo>
                    <a:pt x="99098" y="203123"/>
                  </a:lnTo>
                  <a:lnTo>
                    <a:pt x="99301" y="203123"/>
                  </a:lnTo>
                  <a:lnTo>
                    <a:pt x="97993" y="202590"/>
                  </a:lnTo>
                  <a:lnTo>
                    <a:pt x="96697" y="202450"/>
                  </a:lnTo>
                  <a:lnTo>
                    <a:pt x="94907" y="202450"/>
                  </a:lnTo>
                  <a:lnTo>
                    <a:pt x="92252" y="205511"/>
                  </a:lnTo>
                  <a:lnTo>
                    <a:pt x="92125" y="205752"/>
                  </a:lnTo>
                  <a:lnTo>
                    <a:pt x="92316" y="206324"/>
                  </a:lnTo>
                  <a:lnTo>
                    <a:pt x="92367" y="206463"/>
                  </a:lnTo>
                  <a:lnTo>
                    <a:pt x="92468" y="206756"/>
                  </a:lnTo>
                  <a:lnTo>
                    <a:pt x="93510" y="207911"/>
                  </a:lnTo>
                  <a:lnTo>
                    <a:pt x="94068" y="208229"/>
                  </a:lnTo>
                  <a:lnTo>
                    <a:pt x="94576" y="208457"/>
                  </a:lnTo>
                  <a:lnTo>
                    <a:pt x="95846" y="208927"/>
                  </a:lnTo>
                  <a:lnTo>
                    <a:pt x="97167" y="209435"/>
                  </a:lnTo>
                  <a:lnTo>
                    <a:pt x="97548" y="209626"/>
                  </a:lnTo>
                  <a:lnTo>
                    <a:pt x="97853" y="209892"/>
                  </a:lnTo>
                  <a:lnTo>
                    <a:pt x="98044" y="210362"/>
                  </a:lnTo>
                  <a:lnTo>
                    <a:pt x="98031" y="211086"/>
                  </a:lnTo>
                  <a:lnTo>
                    <a:pt x="97637" y="211670"/>
                  </a:lnTo>
                  <a:lnTo>
                    <a:pt x="97434" y="211670"/>
                  </a:lnTo>
                  <a:lnTo>
                    <a:pt x="97028" y="211950"/>
                  </a:lnTo>
                  <a:lnTo>
                    <a:pt x="95224" y="211950"/>
                  </a:lnTo>
                  <a:lnTo>
                    <a:pt x="94576" y="211670"/>
                  </a:lnTo>
                  <a:lnTo>
                    <a:pt x="93865" y="210908"/>
                  </a:lnTo>
                  <a:lnTo>
                    <a:pt x="93713" y="210515"/>
                  </a:lnTo>
                  <a:lnTo>
                    <a:pt x="93599" y="209626"/>
                  </a:lnTo>
                  <a:lnTo>
                    <a:pt x="91414" y="209626"/>
                  </a:lnTo>
                  <a:lnTo>
                    <a:pt x="96050" y="213880"/>
                  </a:lnTo>
                  <a:lnTo>
                    <a:pt x="97320" y="213880"/>
                  </a:lnTo>
                  <a:lnTo>
                    <a:pt x="100203" y="209435"/>
                  </a:lnTo>
                  <a:lnTo>
                    <a:pt x="99796" y="208597"/>
                  </a:lnTo>
                  <a:lnTo>
                    <a:pt x="99466" y="208229"/>
                  </a:lnTo>
                  <a:lnTo>
                    <a:pt x="98463" y="207543"/>
                  </a:lnTo>
                  <a:lnTo>
                    <a:pt x="97688" y="207187"/>
                  </a:lnTo>
                  <a:lnTo>
                    <a:pt x="95592" y="206463"/>
                  </a:lnTo>
                  <a:lnTo>
                    <a:pt x="95313" y="206324"/>
                  </a:lnTo>
                  <a:lnTo>
                    <a:pt x="95110" y="206324"/>
                  </a:lnTo>
                  <a:lnTo>
                    <a:pt x="94564" y="205752"/>
                  </a:lnTo>
                  <a:lnTo>
                    <a:pt x="94576" y="204838"/>
                  </a:lnTo>
                  <a:lnTo>
                    <a:pt x="94310" y="204838"/>
                  </a:lnTo>
                  <a:lnTo>
                    <a:pt x="95681" y="204038"/>
                  </a:lnTo>
                  <a:lnTo>
                    <a:pt x="96215" y="204038"/>
                  </a:lnTo>
                  <a:lnTo>
                    <a:pt x="98272" y="204838"/>
                  </a:lnTo>
                  <a:lnTo>
                    <a:pt x="97777" y="204838"/>
                  </a:lnTo>
                  <a:lnTo>
                    <a:pt x="98107" y="205282"/>
                  </a:lnTo>
                  <a:lnTo>
                    <a:pt x="98196" y="205511"/>
                  </a:lnTo>
                  <a:lnTo>
                    <a:pt x="98234" y="206324"/>
                  </a:lnTo>
                  <a:lnTo>
                    <a:pt x="100444" y="206324"/>
                  </a:lnTo>
                  <a:close/>
                </a:path>
                <a:path w="218440" h="214630">
                  <a:moveTo>
                    <a:pt x="105219" y="10934"/>
                  </a:moveTo>
                  <a:lnTo>
                    <a:pt x="105079" y="9080"/>
                  </a:lnTo>
                  <a:lnTo>
                    <a:pt x="99301" y="9512"/>
                  </a:lnTo>
                  <a:lnTo>
                    <a:pt x="98602" y="457"/>
                  </a:lnTo>
                  <a:lnTo>
                    <a:pt x="96266" y="635"/>
                  </a:lnTo>
                  <a:lnTo>
                    <a:pt x="97104" y="11544"/>
                  </a:lnTo>
                  <a:lnTo>
                    <a:pt x="105219" y="10934"/>
                  </a:lnTo>
                  <a:close/>
                </a:path>
                <a:path w="218440" h="214630">
                  <a:moveTo>
                    <a:pt x="115709" y="9283"/>
                  </a:moveTo>
                  <a:lnTo>
                    <a:pt x="109270" y="9207"/>
                  </a:lnTo>
                  <a:lnTo>
                    <a:pt x="109308" y="6210"/>
                  </a:lnTo>
                  <a:lnTo>
                    <a:pt x="115087" y="6286"/>
                  </a:lnTo>
                  <a:lnTo>
                    <a:pt x="115112" y="4419"/>
                  </a:lnTo>
                  <a:lnTo>
                    <a:pt x="109334" y="4343"/>
                  </a:lnTo>
                  <a:lnTo>
                    <a:pt x="109359" y="1892"/>
                  </a:lnTo>
                  <a:lnTo>
                    <a:pt x="115582" y="1981"/>
                  </a:lnTo>
                  <a:lnTo>
                    <a:pt x="115595" y="114"/>
                  </a:lnTo>
                  <a:lnTo>
                    <a:pt x="107048" y="0"/>
                  </a:lnTo>
                  <a:lnTo>
                    <a:pt x="106908" y="11036"/>
                  </a:lnTo>
                  <a:lnTo>
                    <a:pt x="115684" y="11150"/>
                  </a:lnTo>
                  <a:lnTo>
                    <a:pt x="115709" y="9283"/>
                  </a:lnTo>
                  <a:close/>
                </a:path>
                <a:path w="218440" h="214630">
                  <a:moveTo>
                    <a:pt x="116128" y="212217"/>
                  </a:moveTo>
                  <a:lnTo>
                    <a:pt x="116014" y="209829"/>
                  </a:lnTo>
                  <a:lnTo>
                    <a:pt x="115925" y="207759"/>
                  </a:lnTo>
                  <a:lnTo>
                    <a:pt x="111137" y="207962"/>
                  </a:lnTo>
                  <a:lnTo>
                    <a:pt x="111213" y="209829"/>
                  </a:lnTo>
                  <a:lnTo>
                    <a:pt x="113766" y="209829"/>
                  </a:lnTo>
                  <a:lnTo>
                    <a:pt x="113830" y="211112"/>
                  </a:lnTo>
                  <a:lnTo>
                    <a:pt x="113499" y="211391"/>
                  </a:lnTo>
                  <a:lnTo>
                    <a:pt x="113106" y="211632"/>
                  </a:lnTo>
                  <a:lnTo>
                    <a:pt x="111785" y="212217"/>
                  </a:lnTo>
                  <a:lnTo>
                    <a:pt x="110324" y="212217"/>
                  </a:lnTo>
                  <a:lnTo>
                    <a:pt x="108813" y="211632"/>
                  </a:lnTo>
                  <a:lnTo>
                    <a:pt x="109270" y="211632"/>
                  </a:lnTo>
                  <a:lnTo>
                    <a:pt x="108318" y="210654"/>
                  </a:lnTo>
                  <a:lnTo>
                    <a:pt x="108038" y="209829"/>
                  </a:lnTo>
                  <a:lnTo>
                    <a:pt x="107911" y="207962"/>
                  </a:lnTo>
                  <a:lnTo>
                    <a:pt x="107886" y="207162"/>
                  </a:lnTo>
                  <a:lnTo>
                    <a:pt x="108089" y="206387"/>
                  </a:lnTo>
                  <a:lnTo>
                    <a:pt x="108127" y="206235"/>
                  </a:lnTo>
                  <a:lnTo>
                    <a:pt x="109220" y="204952"/>
                  </a:lnTo>
                  <a:lnTo>
                    <a:pt x="109791" y="204685"/>
                  </a:lnTo>
                  <a:lnTo>
                    <a:pt x="112166" y="204685"/>
                  </a:lnTo>
                  <a:lnTo>
                    <a:pt x="113017" y="205257"/>
                  </a:lnTo>
                  <a:lnTo>
                    <a:pt x="113334" y="205701"/>
                  </a:lnTo>
                  <a:lnTo>
                    <a:pt x="113512" y="206235"/>
                  </a:lnTo>
                  <a:lnTo>
                    <a:pt x="115709" y="205701"/>
                  </a:lnTo>
                  <a:lnTo>
                    <a:pt x="115582" y="205257"/>
                  </a:lnTo>
                  <a:lnTo>
                    <a:pt x="115506" y="204952"/>
                  </a:lnTo>
                  <a:lnTo>
                    <a:pt x="115443" y="204685"/>
                  </a:lnTo>
                  <a:lnTo>
                    <a:pt x="114909" y="203923"/>
                  </a:lnTo>
                  <a:lnTo>
                    <a:pt x="113449" y="202920"/>
                  </a:lnTo>
                  <a:lnTo>
                    <a:pt x="113703" y="202920"/>
                  </a:lnTo>
                  <a:lnTo>
                    <a:pt x="112699" y="202692"/>
                  </a:lnTo>
                  <a:lnTo>
                    <a:pt x="109816" y="202692"/>
                  </a:lnTo>
                  <a:lnTo>
                    <a:pt x="108940" y="202920"/>
                  </a:lnTo>
                  <a:lnTo>
                    <a:pt x="107264" y="203923"/>
                  </a:lnTo>
                  <a:lnTo>
                    <a:pt x="106603" y="204685"/>
                  </a:lnTo>
                  <a:lnTo>
                    <a:pt x="105867" y="206235"/>
                  </a:lnTo>
                  <a:lnTo>
                    <a:pt x="105791" y="206387"/>
                  </a:lnTo>
                  <a:lnTo>
                    <a:pt x="105638" y="207162"/>
                  </a:lnTo>
                  <a:lnTo>
                    <a:pt x="105613" y="207962"/>
                  </a:lnTo>
                  <a:lnTo>
                    <a:pt x="105740" y="209829"/>
                  </a:lnTo>
                  <a:lnTo>
                    <a:pt x="105981" y="210654"/>
                  </a:lnTo>
                  <a:lnTo>
                    <a:pt x="106807" y="212217"/>
                  </a:lnTo>
                  <a:lnTo>
                    <a:pt x="106883" y="212369"/>
                  </a:lnTo>
                  <a:lnTo>
                    <a:pt x="107607" y="213055"/>
                  </a:lnTo>
                  <a:lnTo>
                    <a:pt x="109702" y="214122"/>
                  </a:lnTo>
                  <a:lnTo>
                    <a:pt x="112598" y="214122"/>
                  </a:lnTo>
                  <a:lnTo>
                    <a:pt x="115011" y="213055"/>
                  </a:lnTo>
                  <a:lnTo>
                    <a:pt x="115684" y="212636"/>
                  </a:lnTo>
                  <a:lnTo>
                    <a:pt x="116065" y="212217"/>
                  </a:lnTo>
                  <a:close/>
                </a:path>
                <a:path w="218440" h="214630">
                  <a:moveTo>
                    <a:pt x="125933" y="211759"/>
                  </a:moveTo>
                  <a:lnTo>
                    <a:pt x="125780" y="210997"/>
                  </a:lnTo>
                  <a:lnTo>
                    <a:pt x="125577" y="209918"/>
                  </a:lnTo>
                  <a:lnTo>
                    <a:pt x="120142" y="210997"/>
                  </a:lnTo>
                  <a:lnTo>
                    <a:pt x="119291" y="206667"/>
                  </a:lnTo>
                  <a:lnTo>
                    <a:pt x="119214" y="206336"/>
                  </a:lnTo>
                  <a:lnTo>
                    <a:pt x="119151" y="205968"/>
                  </a:lnTo>
                  <a:lnTo>
                    <a:pt x="119049" y="205473"/>
                  </a:lnTo>
                  <a:lnTo>
                    <a:pt x="118948" y="204965"/>
                  </a:lnTo>
                  <a:lnTo>
                    <a:pt x="118859" y="204533"/>
                  </a:lnTo>
                  <a:lnTo>
                    <a:pt x="118770" y="204063"/>
                  </a:lnTo>
                  <a:lnTo>
                    <a:pt x="118668" y="203530"/>
                  </a:lnTo>
                  <a:lnTo>
                    <a:pt x="118554" y="202996"/>
                  </a:lnTo>
                  <a:lnTo>
                    <a:pt x="118465" y="202526"/>
                  </a:lnTo>
                  <a:lnTo>
                    <a:pt x="118389" y="202133"/>
                  </a:lnTo>
                  <a:lnTo>
                    <a:pt x="118186" y="202133"/>
                  </a:lnTo>
                  <a:lnTo>
                    <a:pt x="116192" y="202526"/>
                  </a:lnTo>
                  <a:lnTo>
                    <a:pt x="118313" y="213258"/>
                  </a:lnTo>
                  <a:lnTo>
                    <a:pt x="125933" y="211759"/>
                  </a:lnTo>
                  <a:close/>
                </a:path>
                <a:path w="218440" h="214630">
                  <a:moveTo>
                    <a:pt x="132765" y="6159"/>
                  </a:moveTo>
                  <a:lnTo>
                    <a:pt x="131610" y="3162"/>
                  </a:lnTo>
                  <a:lnTo>
                    <a:pt x="131445" y="2921"/>
                  </a:lnTo>
                  <a:lnTo>
                    <a:pt x="130924" y="2501"/>
                  </a:lnTo>
                  <a:lnTo>
                    <a:pt x="130302" y="2209"/>
                  </a:lnTo>
                  <a:lnTo>
                    <a:pt x="130302" y="7048"/>
                  </a:lnTo>
                  <a:lnTo>
                    <a:pt x="130086" y="8407"/>
                  </a:lnTo>
                  <a:lnTo>
                    <a:pt x="129895" y="9055"/>
                  </a:lnTo>
                  <a:lnTo>
                    <a:pt x="129425" y="9982"/>
                  </a:lnTo>
                  <a:lnTo>
                    <a:pt x="129044" y="10375"/>
                  </a:lnTo>
                  <a:lnTo>
                    <a:pt x="128574" y="10655"/>
                  </a:lnTo>
                  <a:lnTo>
                    <a:pt x="126492" y="10655"/>
                  </a:lnTo>
                  <a:lnTo>
                    <a:pt x="124764" y="10375"/>
                  </a:lnTo>
                  <a:lnTo>
                    <a:pt x="125641" y="5118"/>
                  </a:lnTo>
                  <a:lnTo>
                    <a:pt x="125704" y="4724"/>
                  </a:lnTo>
                  <a:lnTo>
                    <a:pt x="125793" y="4140"/>
                  </a:lnTo>
                  <a:lnTo>
                    <a:pt x="125882" y="3619"/>
                  </a:lnTo>
                  <a:lnTo>
                    <a:pt x="128549" y="3619"/>
                  </a:lnTo>
                  <a:lnTo>
                    <a:pt x="130302" y="7048"/>
                  </a:lnTo>
                  <a:lnTo>
                    <a:pt x="130302" y="2209"/>
                  </a:lnTo>
                  <a:lnTo>
                    <a:pt x="129819" y="1968"/>
                  </a:lnTo>
                  <a:lnTo>
                    <a:pt x="129095" y="1790"/>
                  </a:lnTo>
                  <a:lnTo>
                    <a:pt x="127914" y="1600"/>
                  </a:lnTo>
                  <a:lnTo>
                    <a:pt x="127914" y="3492"/>
                  </a:lnTo>
                  <a:lnTo>
                    <a:pt x="125907" y="3492"/>
                  </a:lnTo>
                  <a:lnTo>
                    <a:pt x="125958" y="3162"/>
                  </a:lnTo>
                  <a:lnTo>
                    <a:pt x="127914" y="3492"/>
                  </a:lnTo>
                  <a:lnTo>
                    <a:pt x="127914" y="1600"/>
                  </a:lnTo>
                  <a:lnTo>
                    <a:pt x="123952" y="939"/>
                  </a:lnTo>
                  <a:lnTo>
                    <a:pt x="122720" y="8407"/>
                  </a:lnTo>
                  <a:lnTo>
                    <a:pt x="122605" y="9055"/>
                  </a:lnTo>
                  <a:lnTo>
                    <a:pt x="122504" y="9702"/>
                  </a:lnTo>
                  <a:lnTo>
                    <a:pt x="122389" y="10375"/>
                  </a:lnTo>
                  <a:lnTo>
                    <a:pt x="122275" y="11061"/>
                  </a:lnTo>
                  <a:lnTo>
                    <a:pt x="122161" y="11836"/>
                  </a:lnTo>
                  <a:lnTo>
                    <a:pt x="127330" y="12687"/>
                  </a:lnTo>
                  <a:lnTo>
                    <a:pt x="128879" y="12687"/>
                  </a:lnTo>
                  <a:lnTo>
                    <a:pt x="132753" y="7048"/>
                  </a:lnTo>
                  <a:lnTo>
                    <a:pt x="132765" y="6159"/>
                  </a:lnTo>
                  <a:close/>
                </a:path>
                <a:path w="218440" h="214630">
                  <a:moveTo>
                    <a:pt x="136207" y="206336"/>
                  </a:moveTo>
                  <a:lnTo>
                    <a:pt x="136105" y="204254"/>
                  </a:lnTo>
                  <a:lnTo>
                    <a:pt x="135991" y="203835"/>
                  </a:lnTo>
                  <a:lnTo>
                    <a:pt x="135902" y="203530"/>
                  </a:lnTo>
                  <a:lnTo>
                    <a:pt x="135839" y="203288"/>
                  </a:lnTo>
                  <a:lnTo>
                    <a:pt x="135750" y="202996"/>
                  </a:lnTo>
                  <a:lnTo>
                    <a:pt x="135661" y="202704"/>
                  </a:lnTo>
                  <a:lnTo>
                    <a:pt x="135610" y="202526"/>
                  </a:lnTo>
                  <a:lnTo>
                    <a:pt x="135496" y="202133"/>
                  </a:lnTo>
                  <a:lnTo>
                    <a:pt x="135382" y="201726"/>
                  </a:lnTo>
                  <a:lnTo>
                    <a:pt x="135305" y="201472"/>
                  </a:lnTo>
                  <a:lnTo>
                    <a:pt x="134861" y="200799"/>
                  </a:lnTo>
                  <a:lnTo>
                    <a:pt x="134429" y="200202"/>
                  </a:lnTo>
                  <a:lnTo>
                    <a:pt x="133921" y="199923"/>
                  </a:lnTo>
                  <a:lnTo>
                    <a:pt x="133921" y="205968"/>
                  </a:lnTo>
                  <a:lnTo>
                    <a:pt x="133184" y="207518"/>
                  </a:lnTo>
                  <a:lnTo>
                    <a:pt x="132575" y="208038"/>
                  </a:lnTo>
                  <a:lnTo>
                    <a:pt x="130860" y="208521"/>
                  </a:lnTo>
                  <a:lnTo>
                    <a:pt x="130225" y="208521"/>
                  </a:lnTo>
                  <a:lnTo>
                    <a:pt x="128625" y="207518"/>
                  </a:lnTo>
                  <a:lnTo>
                    <a:pt x="128054" y="206667"/>
                  </a:lnTo>
                  <a:lnTo>
                    <a:pt x="127711" y="205473"/>
                  </a:lnTo>
                  <a:lnTo>
                    <a:pt x="127622" y="205193"/>
                  </a:lnTo>
                  <a:lnTo>
                    <a:pt x="127558" y="204965"/>
                  </a:lnTo>
                  <a:lnTo>
                    <a:pt x="127482" y="202996"/>
                  </a:lnTo>
                  <a:lnTo>
                    <a:pt x="128079" y="201726"/>
                  </a:lnTo>
                  <a:lnTo>
                    <a:pt x="128701" y="201218"/>
                  </a:lnTo>
                  <a:lnTo>
                    <a:pt x="130149" y="200799"/>
                  </a:lnTo>
                  <a:lnTo>
                    <a:pt x="131279" y="200799"/>
                  </a:lnTo>
                  <a:lnTo>
                    <a:pt x="133350" y="202996"/>
                  </a:lnTo>
                  <a:lnTo>
                    <a:pt x="133438" y="203288"/>
                  </a:lnTo>
                  <a:lnTo>
                    <a:pt x="133515" y="203530"/>
                  </a:lnTo>
                  <a:lnTo>
                    <a:pt x="133604" y="203835"/>
                  </a:lnTo>
                  <a:lnTo>
                    <a:pt x="133718" y="204254"/>
                  </a:lnTo>
                  <a:lnTo>
                    <a:pt x="133794" y="204533"/>
                  </a:lnTo>
                  <a:lnTo>
                    <a:pt x="133921" y="205968"/>
                  </a:lnTo>
                  <a:lnTo>
                    <a:pt x="133921" y="199923"/>
                  </a:lnTo>
                  <a:lnTo>
                    <a:pt x="133235" y="199529"/>
                  </a:lnTo>
                  <a:lnTo>
                    <a:pt x="133642" y="199745"/>
                  </a:lnTo>
                  <a:lnTo>
                    <a:pt x="135369" y="199745"/>
                  </a:lnTo>
                  <a:lnTo>
                    <a:pt x="135216" y="199390"/>
                  </a:lnTo>
                  <a:lnTo>
                    <a:pt x="133007" y="199390"/>
                  </a:lnTo>
                  <a:lnTo>
                    <a:pt x="132016" y="198818"/>
                  </a:lnTo>
                  <a:lnTo>
                    <a:pt x="130124" y="198818"/>
                  </a:lnTo>
                  <a:lnTo>
                    <a:pt x="128168" y="199390"/>
                  </a:lnTo>
                  <a:lnTo>
                    <a:pt x="125310" y="205473"/>
                  </a:lnTo>
                  <a:lnTo>
                    <a:pt x="125907" y="207518"/>
                  </a:lnTo>
                  <a:lnTo>
                    <a:pt x="126009" y="207873"/>
                  </a:lnTo>
                  <a:lnTo>
                    <a:pt x="126860" y="209067"/>
                  </a:lnTo>
                  <a:lnTo>
                    <a:pt x="129476" y="210578"/>
                  </a:lnTo>
                  <a:lnTo>
                    <a:pt x="130683" y="210578"/>
                  </a:lnTo>
                  <a:lnTo>
                    <a:pt x="133807" y="209664"/>
                  </a:lnTo>
                  <a:lnTo>
                    <a:pt x="134912" y="208813"/>
                  </a:lnTo>
                  <a:lnTo>
                    <a:pt x="135064" y="208521"/>
                  </a:lnTo>
                  <a:lnTo>
                    <a:pt x="136207" y="206336"/>
                  </a:lnTo>
                  <a:close/>
                </a:path>
                <a:path w="218440" h="214630">
                  <a:moveTo>
                    <a:pt x="143827" y="197370"/>
                  </a:moveTo>
                  <a:lnTo>
                    <a:pt x="143395" y="196380"/>
                  </a:lnTo>
                  <a:lnTo>
                    <a:pt x="143103" y="195973"/>
                  </a:lnTo>
                  <a:lnTo>
                    <a:pt x="142532" y="195554"/>
                  </a:lnTo>
                  <a:lnTo>
                    <a:pt x="139331" y="195554"/>
                  </a:lnTo>
                  <a:lnTo>
                    <a:pt x="134467" y="197637"/>
                  </a:lnTo>
                  <a:lnTo>
                    <a:pt x="135216" y="199390"/>
                  </a:lnTo>
                  <a:lnTo>
                    <a:pt x="137642" y="199390"/>
                  </a:lnTo>
                  <a:lnTo>
                    <a:pt x="137236" y="198450"/>
                  </a:lnTo>
                  <a:lnTo>
                    <a:pt x="139763" y="197370"/>
                  </a:lnTo>
                  <a:lnTo>
                    <a:pt x="141363" y="197370"/>
                  </a:lnTo>
                  <a:lnTo>
                    <a:pt x="141566" y="197637"/>
                  </a:lnTo>
                  <a:lnTo>
                    <a:pt x="141732" y="198018"/>
                  </a:lnTo>
                  <a:lnTo>
                    <a:pt x="141732" y="198818"/>
                  </a:lnTo>
                  <a:lnTo>
                    <a:pt x="141503" y="199390"/>
                  </a:lnTo>
                  <a:lnTo>
                    <a:pt x="143332" y="199390"/>
                  </a:lnTo>
                  <a:lnTo>
                    <a:pt x="143611" y="198818"/>
                  </a:lnTo>
                  <a:lnTo>
                    <a:pt x="143738" y="197637"/>
                  </a:lnTo>
                  <a:lnTo>
                    <a:pt x="143751" y="197370"/>
                  </a:lnTo>
                  <a:close/>
                </a:path>
                <a:path w="218440" h="214630">
                  <a:moveTo>
                    <a:pt x="144830" y="5461"/>
                  </a:moveTo>
                  <a:lnTo>
                    <a:pt x="136575" y="3175"/>
                  </a:lnTo>
                  <a:lnTo>
                    <a:pt x="133629" y="13804"/>
                  </a:lnTo>
                  <a:lnTo>
                    <a:pt x="142087" y="16154"/>
                  </a:lnTo>
                  <a:lnTo>
                    <a:pt x="142595" y="14363"/>
                  </a:lnTo>
                  <a:lnTo>
                    <a:pt x="136385" y="12636"/>
                  </a:lnTo>
                  <a:lnTo>
                    <a:pt x="137185" y="9753"/>
                  </a:lnTo>
                  <a:lnTo>
                    <a:pt x="142760" y="11303"/>
                  </a:lnTo>
                  <a:lnTo>
                    <a:pt x="143256" y="9499"/>
                  </a:lnTo>
                  <a:lnTo>
                    <a:pt x="137680" y="7962"/>
                  </a:lnTo>
                  <a:lnTo>
                    <a:pt x="138341" y="5600"/>
                  </a:lnTo>
                  <a:lnTo>
                    <a:pt x="144322" y="7251"/>
                  </a:lnTo>
                  <a:lnTo>
                    <a:pt x="144830" y="5461"/>
                  </a:lnTo>
                  <a:close/>
                </a:path>
                <a:path w="218440" h="214630">
                  <a:moveTo>
                    <a:pt x="146050" y="201218"/>
                  </a:moveTo>
                  <a:lnTo>
                    <a:pt x="145973" y="201028"/>
                  </a:lnTo>
                  <a:lnTo>
                    <a:pt x="145872" y="200799"/>
                  </a:lnTo>
                  <a:lnTo>
                    <a:pt x="145440" y="200202"/>
                  </a:lnTo>
                  <a:lnTo>
                    <a:pt x="144665" y="199745"/>
                  </a:lnTo>
                  <a:lnTo>
                    <a:pt x="143878" y="199745"/>
                  </a:lnTo>
                  <a:lnTo>
                    <a:pt x="143878" y="203288"/>
                  </a:lnTo>
                  <a:lnTo>
                    <a:pt x="143687" y="203530"/>
                  </a:lnTo>
                  <a:lnTo>
                    <a:pt x="143217" y="203835"/>
                  </a:lnTo>
                  <a:lnTo>
                    <a:pt x="142760" y="204063"/>
                  </a:lnTo>
                  <a:lnTo>
                    <a:pt x="140119" y="205193"/>
                  </a:lnTo>
                  <a:lnTo>
                    <a:pt x="139407" y="203530"/>
                  </a:lnTo>
                  <a:lnTo>
                    <a:pt x="139306" y="203288"/>
                  </a:lnTo>
                  <a:lnTo>
                    <a:pt x="139179" y="202996"/>
                  </a:lnTo>
                  <a:lnTo>
                    <a:pt x="139065" y="202704"/>
                  </a:lnTo>
                  <a:lnTo>
                    <a:pt x="138988" y="202526"/>
                  </a:lnTo>
                  <a:lnTo>
                    <a:pt x="138836" y="202526"/>
                  </a:lnTo>
                  <a:lnTo>
                    <a:pt x="141300" y="201472"/>
                  </a:lnTo>
                  <a:lnTo>
                    <a:pt x="141973" y="201218"/>
                  </a:lnTo>
                  <a:lnTo>
                    <a:pt x="143192" y="201218"/>
                  </a:lnTo>
                  <a:lnTo>
                    <a:pt x="143573" y="201472"/>
                  </a:lnTo>
                  <a:lnTo>
                    <a:pt x="143776" y="201726"/>
                  </a:lnTo>
                  <a:lnTo>
                    <a:pt x="143878" y="203288"/>
                  </a:lnTo>
                  <a:lnTo>
                    <a:pt x="143878" y="199745"/>
                  </a:lnTo>
                  <a:lnTo>
                    <a:pt x="140690" y="199745"/>
                  </a:lnTo>
                  <a:lnTo>
                    <a:pt x="141325" y="199390"/>
                  </a:lnTo>
                  <a:lnTo>
                    <a:pt x="137642" y="199390"/>
                  </a:lnTo>
                  <a:lnTo>
                    <a:pt x="137795" y="199745"/>
                  </a:lnTo>
                  <a:lnTo>
                    <a:pt x="140627" y="199745"/>
                  </a:lnTo>
                  <a:lnTo>
                    <a:pt x="138239" y="200774"/>
                  </a:lnTo>
                  <a:lnTo>
                    <a:pt x="137858" y="199898"/>
                  </a:lnTo>
                  <a:lnTo>
                    <a:pt x="137795" y="199745"/>
                  </a:lnTo>
                  <a:lnTo>
                    <a:pt x="135369" y="199745"/>
                  </a:lnTo>
                  <a:lnTo>
                    <a:pt x="138785" y="207784"/>
                  </a:lnTo>
                  <a:lnTo>
                    <a:pt x="142176" y="206336"/>
                  </a:lnTo>
                  <a:lnTo>
                    <a:pt x="144132" y="205473"/>
                  </a:lnTo>
                  <a:lnTo>
                    <a:pt x="144678" y="205193"/>
                  </a:lnTo>
                  <a:lnTo>
                    <a:pt x="145084" y="204965"/>
                  </a:lnTo>
                  <a:lnTo>
                    <a:pt x="145605" y="204533"/>
                  </a:lnTo>
                  <a:lnTo>
                    <a:pt x="146037" y="203835"/>
                  </a:lnTo>
                  <a:lnTo>
                    <a:pt x="146050" y="201218"/>
                  </a:lnTo>
                  <a:close/>
                </a:path>
                <a:path w="218440" h="214630">
                  <a:moveTo>
                    <a:pt x="157353" y="10922"/>
                  </a:moveTo>
                  <a:lnTo>
                    <a:pt x="155092" y="9880"/>
                  </a:lnTo>
                  <a:lnTo>
                    <a:pt x="149110" y="16103"/>
                  </a:lnTo>
                  <a:lnTo>
                    <a:pt x="149872" y="7467"/>
                  </a:lnTo>
                  <a:lnTo>
                    <a:pt x="147574" y="6400"/>
                  </a:lnTo>
                  <a:lnTo>
                    <a:pt x="146697" y="18148"/>
                  </a:lnTo>
                  <a:lnTo>
                    <a:pt x="148983" y="19215"/>
                  </a:lnTo>
                  <a:lnTo>
                    <a:pt x="157353" y="10922"/>
                  </a:lnTo>
                  <a:close/>
                </a:path>
                <a:path w="218440" h="214630">
                  <a:moveTo>
                    <a:pt x="157441" y="198018"/>
                  </a:moveTo>
                  <a:lnTo>
                    <a:pt x="156933" y="197637"/>
                  </a:lnTo>
                  <a:lnTo>
                    <a:pt x="151688" y="193675"/>
                  </a:lnTo>
                  <a:lnTo>
                    <a:pt x="151688" y="196380"/>
                  </a:lnTo>
                  <a:lnTo>
                    <a:pt x="149085" y="197954"/>
                  </a:lnTo>
                  <a:lnTo>
                    <a:pt x="148259" y="193675"/>
                  </a:lnTo>
                  <a:lnTo>
                    <a:pt x="151688" y="196380"/>
                  </a:lnTo>
                  <a:lnTo>
                    <a:pt x="151688" y="193675"/>
                  </a:lnTo>
                  <a:lnTo>
                    <a:pt x="147955" y="190855"/>
                  </a:lnTo>
                  <a:lnTo>
                    <a:pt x="145935" y="192074"/>
                  </a:lnTo>
                  <a:lnTo>
                    <a:pt x="146862" y="197370"/>
                  </a:lnTo>
                  <a:lnTo>
                    <a:pt x="146900" y="197637"/>
                  </a:lnTo>
                  <a:lnTo>
                    <a:pt x="147002" y="198234"/>
                  </a:lnTo>
                  <a:lnTo>
                    <a:pt x="147116" y="198818"/>
                  </a:lnTo>
                  <a:lnTo>
                    <a:pt x="147205" y="199390"/>
                  </a:lnTo>
                  <a:lnTo>
                    <a:pt x="147269" y="199745"/>
                  </a:lnTo>
                  <a:lnTo>
                    <a:pt x="147358" y="200202"/>
                  </a:lnTo>
                  <a:lnTo>
                    <a:pt x="147459" y="200799"/>
                  </a:lnTo>
                  <a:lnTo>
                    <a:pt x="147574" y="201472"/>
                  </a:lnTo>
                  <a:lnTo>
                    <a:pt x="147688" y="202133"/>
                  </a:lnTo>
                  <a:lnTo>
                    <a:pt x="147789" y="202704"/>
                  </a:lnTo>
                  <a:lnTo>
                    <a:pt x="147891" y="203288"/>
                  </a:lnTo>
                  <a:lnTo>
                    <a:pt x="147967" y="203733"/>
                  </a:lnTo>
                  <a:lnTo>
                    <a:pt x="149987" y="202526"/>
                  </a:lnTo>
                  <a:lnTo>
                    <a:pt x="149923" y="202133"/>
                  </a:lnTo>
                  <a:lnTo>
                    <a:pt x="149847" y="201726"/>
                  </a:lnTo>
                  <a:lnTo>
                    <a:pt x="149745" y="201218"/>
                  </a:lnTo>
                  <a:lnTo>
                    <a:pt x="149656" y="200799"/>
                  </a:lnTo>
                  <a:lnTo>
                    <a:pt x="149542" y="200202"/>
                  </a:lnTo>
                  <a:lnTo>
                    <a:pt x="149479" y="199898"/>
                  </a:lnTo>
                  <a:lnTo>
                    <a:pt x="152590" y="198018"/>
                  </a:lnTo>
                  <a:lnTo>
                    <a:pt x="153225" y="197637"/>
                  </a:lnTo>
                  <a:lnTo>
                    <a:pt x="155371" y="199275"/>
                  </a:lnTo>
                  <a:lnTo>
                    <a:pt x="157441" y="198018"/>
                  </a:lnTo>
                  <a:close/>
                </a:path>
                <a:path w="218440" h="214630">
                  <a:moveTo>
                    <a:pt x="164795" y="192659"/>
                  </a:moveTo>
                  <a:lnTo>
                    <a:pt x="163703" y="191160"/>
                  </a:lnTo>
                  <a:lnTo>
                    <a:pt x="159219" y="194411"/>
                  </a:lnTo>
                  <a:lnTo>
                    <a:pt x="153885" y="187071"/>
                  </a:lnTo>
                  <a:lnTo>
                    <a:pt x="152082" y="188379"/>
                  </a:lnTo>
                  <a:lnTo>
                    <a:pt x="158508" y="197243"/>
                  </a:lnTo>
                  <a:lnTo>
                    <a:pt x="162394" y="194411"/>
                  </a:lnTo>
                  <a:lnTo>
                    <a:pt x="164795" y="192659"/>
                  </a:lnTo>
                  <a:close/>
                </a:path>
                <a:path w="218440" h="214630">
                  <a:moveTo>
                    <a:pt x="166674" y="15811"/>
                  </a:moveTo>
                  <a:lnTo>
                    <a:pt x="159232" y="11569"/>
                  </a:lnTo>
                  <a:lnTo>
                    <a:pt x="153771" y="21158"/>
                  </a:lnTo>
                  <a:lnTo>
                    <a:pt x="161404" y="25514"/>
                  </a:lnTo>
                  <a:lnTo>
                    <a:pt x="162331" y="23888"/>
                  </a:lnTo>
                  <a:lnTo>
                    <a:pt x="156730" y="20701"/>
                  </a:lnTo>
                  <a:lnTo>
                    <a:pt x="158203" y="18110"/>
                  </a:lnTo>
                  <a:lnTo>
                    <a:pt x="163233" y="20967"/>
                  </a:lnTo>
                  <a:lnTo>
                    <a:pt x="164160" y="19342"/>
                  </a:lnTo>
                  <a:lnTo>
                    <a:pt x="159131" y="16484"/>
                  </a:lnTo>
                  <a:lnTo>
                    <a:pt x="160350" y="14351"/>
                  </a:lnTo>
                  <a:lnTo>
                    <a:pt x="165747" y="17424"/>
                  </a:lnTo>
                  <a:lnTo>
                    <a:pt x="166674" y="15811"/>
                  </a:lnTo>
                  <a:close/>
                </a:path>
                <a:path w="218440" h="214630">
                  <a:moveTo>
                    <a:pt x="171221" y="18834"/>
                  </a:moveTo>
                  <a:lnTo>
                    <a:pt x="169303" y="17513"/>
                  </a:lnTo>
                  <a:lnTo>
                    <a:pt x="163093" y="26530"/>
                  </a:lnTo>
                  <a:lnTo>
                    <a:pt x="169799" y="31140"/>
                  </a:lnTo>
                  <a:lnTo>
                    <a:pt x="170853" y="29603"/>
                  </a:lnTo>
                  <a:lnTo>
                    <a:pt x="166077" y="26314"/>
                  </a:lnTo>
                  <a:lnTo>
                    <a:pt x="171221" y="18834"/>
                  </a:lnTo>
                  <a:close/>
                </a:path>
                <a:path w="218440" h="214630">
                  <a:moveTo>
                    <a:pt x="184416" y="32435"/>
                  </a:moveTo>
                  <a:lnTo>
                    <a:pt x="184289" y="29413"/>
                  </a:lnTo>
                  <a:lnTo>
                    <a:pt x="183642" y="28194"/>
                  </a:lnTo>
                  <a:lnTo>
                    <a:pt x="183095" y="27673"/>
                  </a:lnTo>
                  <a:lnTo>
                    <a:pt x="182168" y="26860"/>
                  </a:lnTo>
                  <a:lnTo>
                    <a:pt x="182168" y="29832"/>
                  </a:lnTo>
                  <a:lnTo>
                    <a:pt x="182130" y="31711"/>
                  </a:lnTo>
                  <a:lnTo>
                    <a:pt x="181876" y="32283"/>
                  </a:lnTo>
                  <a:lnTo>
                    <a:pt x="181813" y="32435"/>
                  </a:lnTo>
                  <a:lnTo>
                    <a:pt x="180708" y="33667"/>
                  </a:lnTo>
                  <a:lnTo>
                    <a:pt x="179971" y="34429"/>
                  </a:lnTo>
                  <a:lnTo>
                    <a:pt x="178993" y="35013"/>
                  </a:lnTo>
                  <a:lnTo>
                    <a:pt x="177012" y="35013"/>
                  </a:lnTo>
                  <a:lnTo>
                    <a:pt x="175323" y="33528"/>
                  </a:lnTo>
                  <a:lnTo>
                    <a:pt x="174967" y="32766"/>
                  </a:lnTo>
                  <a:lnTo>
                    <a:pt x="174980" y="30848"/>
                  </a:lnTo>
                  <a:lnTo>
                    <a:pt x="175221" y="30289"/>
                  </a:lnTo>
                  <a:lnTo>
                    <a:pt x="175310" y="30086"/>
                  </a:lnTo>
                  <a:lnTo>
                    <a:pt x="176987" y="28194"/>
                  </a:lnTo>
                  <a:lnTo>
                    <a:pt x="177838" y="27673"/>
                  </a:lnTo>
                  <a:lnTo>
                    <a:pt x="179997" y="27673"/>
                  </a:lnTo>
                  <a:lnTo>
                    <a:pt x="180365" y="27800"/>
                  </a:lnTo>
                  <a:lnTo>
                    <a:pt x="181622" y="28917"/>
                  </a:lnTo>
                  <a:lnTo>
                    <a:pt x="181825" y="29133"/>
                  </a:lnTo>
                  <a:lnTo>
                    <a:pt x="182168" y="29832"/>
                  </a:lnTo>
                  <a:lnTo>
                    <a:pt x="182168" y="26860"/>
                  </a:lnTo>
                  <a:lnTo>
                    <a:pt x="181622" y="26365"/>
                  </a:lnTo>
                  <a:lnTo>
                    <a:pt x="180911" y="25920"/>
                  </a:lnTo>
                  <a:lnTo>
                    <a:pt x="179971" y="25590"/>
                  </a:lnTo>
                  <a:lnTo>
                    <a:pt x="177139" y="25590"/>
                  </a:lnTo>
                  <a:lnTo>
                    <a:pt x="175806" y="26174"/>
                  </a:lnTo>
                  <a:lnTo>
                    <a:pt x="175056" y="26758"/>
                  </a:lnTo>
                  <a:lnTo>
                    <a:pt x="173126" y="28917"/>
                  </a:lnTo>
                  <a:lnTo>
                    <a:pt x="172770" y="29832"/>
                  </a:lnTo>
                  <a:lnTo>
                    <a:pt x="172783" y="33134"/>
                  </a:lnTo>
                  <a:lnTo>
                    <a:pt x="173469" y="34429"/>
                  </a:lnTo>
                  <a:lnTo>
                    <a:pt x="176034" y="36703"/>
                  </a:lnTo>
                  <a:lnTo>
                    <a:pt x="177380" y="37223"/>
                  </a:lnTo>
                  <a:lnTo>
                    <a:pt x="179946" y="37223"/>
                  </a:lnTo>
                  <a:lnTo>
                    <a:pt x="181546" y="36360"/>
                  </a:lnTo>
                  <a:lnTo>
                    <a:pt x="182727" y="35013"/>
                  </a:lnTo>
                  <a:lnTo>
                    <a:pt x="183921" y="33667"/>
                  </a:lnTo>
                  <a:lnTo>
                    <a:pt x="184416" y="32435"/>
                  </a:lnTo>
                  <a:close/>
                </a:path>
                <a:path w="218440" h="214630">
                  <a:moveTo>
                    <a:pt x="192836" y="38265"/>
                  </a:moveTo>
                  <a:lnTo>
                    <a:pt x="192379" y="37388"/>
                  </a:lnTo>
                  <a:lnTo>
                    <a:pt x="191808" y="36677"/>
                  </a:lnTo>
                  <a:lnTo>
                    <a:pt x="191020" y="35788"/>
                  </a:lnTo>
                  <a:lnTo>
                    <a:pt x="190550" y="35267"/>
                  </a:lnTo>
                  <a:lnTo>
                    <a:pt x="190550" y="39319"/>
                  </a:lnTo>
                  <a:lnTo>
                    <a:pt x="190385" y="39636"/>
                  </a:lnTo>
                  <a:lnTo>
                    <a:pt x="189687" y="40246"/>
                  </a:lnTo>
                  <a:lnTo>
                    <a:pt x="188671" y="40246"/>
                  </a:lnTo>
                  <a:lnTo>
                    <a:pt x="188087" y="39941"/>
                  </a:lnTo>
                  <a:lnTo>
                    <a:pt x="187756" y="39636"/>
                  </a:lnTo>
                  <a:lnTo>
                    <a:pt x="187274" y="39116"/>
                  </a:lnTo>
                  <a:lnTo>
                    <a:pt x="186182" y="37884"/>
                  </a:lnTo>
                  <a:lnTo>
                    <a:pt x="188531" y="35788"/>
                  </a:lnTo>
                  <a:lnTo>
                    <a:pt x="189941" y="37388"/>
                  </a:lnTo>
                  <a:lnTo>
                    <a:pt x="190182" y="37706"/>
                  </a:lnTo>
                  <a:lnTo>
                    <a:pt x="190538" y="38265"/>
                  </a:lnTo>
                  <a:lnTo>
                    <a:pt x="190550" y="39319"/>
                  </a:lnTo>
                  <a:lnTo>
                    <a:pt x="190550" y="35267"/>
                  </a:lnTo>
                  <a:lnTo>
                    <a:pt x="188379" y="32804"/>
                  </a:lnTo>
                  <a:lnTo>
                    <a:pt x="179959" y="40246"/>
                  </a:lnTo>
                  <a:lnTo>
                    <a:pt x="180225" y="40246"/>
                  </a:lnTo>
                  <a:lnTo>
                    <a:pt x="181660" y="41871"/>
                  </a:lnTo>
                  <a:lnTo>
                    <a:pt x="184785" y="39116"/>
                  </a:lnTo>
                  <a:lnTo>
                    <a:pt x="186550" y="41097"/>
                  </a:lnTo>
                  <a:lnTo>
                    <a:pt x="187071" y="41605"/>
                  </a:lnTo>
                  <a:lnTo>
                    <a:pt x="187515" y="41960"/>
                  </a:lnTo>
                  <a:lnTo>
                    <a:pt x="187845" y="42202"/>
                  </a:lnTo>
                  <a:lnTo>
                    <a:pt x="188264" y="42405"/>
                  </a:lnTo>
                  <a:lnTo>
                    <a:pt x="190690" y="42405"/>
                  </a:lnTo>
                  <a:lnTo>
                    <a:pt x="192786" y="40246"/>
                  </a:lnTo>
                  <a:lnTo>
                    <a:pt x="192836" y="38265"/>
                  </a:lnTo>
                  <a:close/>
                </a:path>
                <a:path w="218440" h="214630">
                  <a:moveTo>
                    <a:pt x="202679" y="51219"/>
                  </a:moveTo>
                  <a:lnTo>
                    <a:pt x="200748" y="48272"/>
                  </a:lnTo>
                  <a:lnTo>
                    <a:pt x="193332" y="50673"/>
                  </a:lnTo>
                  <a:lnTo>
                    <a:pt x="198501" y="44818"/>
                  </a:lnTo>
                  <a:lnTo>
                    <a:pt x="196583" y="41884"/>
                  </a:lnTo>
                  <a:lnTo>
                    <a:pt x="187337" y="47904"/>
                  </a:lnTo>
                  <a:lnTo>
                    <a:pt x="188518" y="49720"/>
                  </a:lnTo>
                  <a:lnTo>
                    <a:pt x="195821" y="44983"/>
                  </a:lnTo>
                  <a:lnTo>
                    <a:pt x="189763" y="51625"/>
                  </a:lnTo>
                  <a:lnTo>
                    <a:pt x="190995" y="53505"/>
                  </a:lnTo>
                  <a:lnTo>
                    <a:pt x="199529" y="50685"/>
                  </a:lnTo>
                  <a:lnTo>
                    <a:pt x="192239" y="55435"/>
                  </a:lnTo>
                  <a:lnTo>
                    <a:pt x="193421" y="57251"/>
                  </a:lnTo>
                  <a:lnTo>
                    <a:pt x="202679" y="51219"/>
                  </a:lnTo>
                  <a:close/>
                </a:path>
                <a:path w="218440" h="214630">
                  <a:moveTo>
                    <a:pt x="208216" y="61061"/>
                  </a:moveTo>
                  <a:lnTo>
                    <a:pt x="204139" y="53530"/>
                  </a:lnTo>
                  <a:lnTo>
                    <a:pt x="194437" y="58775"/>
                  </a:lnTo>
                  <a:lnTo>
                    <a:pt x="198602" y="66509"/>
                  </a:lnTo>
                  <a:lnTo>
                    <a:pt x="200240" y="65620"/>
                  </a:lnTo>
                  <a:lnTo>
                    <a:pt x="197180" y="59956"/>
                  </a:lnTo>
                  <a:lnTo>
                    <a:pt x="199821" y="58534"/>
                  </a:lnTo>
                  <a:lnTo>
                    <a:pt x="202565" y="63614"/>
                  </a:lnTo>
                  <a:lnTo>
                    <a:pt x="204203" y="62738"/>
                  </a:lnTo>
                  <a:lnTo>
                    <a:pt x="201460" y="57645"/>
                  </a:lnTo>
                  <a:lnTo>
                    <a:pt x="203619" y="56476"/>
                  </a:lnTo>
                  <a:lnTo>
                    <a:pt x="206565" y="61950"/>
                  </a:lnTo>
                  <a:lnTo>
                    <a:pt x="208216" y="61061"/>
                  </a:lnTo>
                  <a:close/>
                </a:path>
                <a:path w="218440" h="214630">
                  <a:moveTo>
                    <a:pt x="210858" y="141935"/>
                  </a:moveTo>
                  <a:lnTo>
                    <a:pt x="208178" y="138176"/>
                  </a:lnTo>
                  <a:lnTo>
                    <a:pt x="207365" y="138252"/>
                  </a:lnTo>
                  <a:lnTo>
                    <a:pt x="205955" y="139001"/>
                  </a:lnTo>
                  <a:lnTo>
                    <a:pt x="205295" y="139687"/>
                  </a:lnTo>
                  <a:lnTo>
                    <a:pt x="203644" y="142100"/>
                  </a:lnTo>
                  <a:lnTo>
                    <a:pt x="203200" y="142646"/>
                  </a:lnTo>
                  <a:lnTo>
                    <a:pt x="202958" y="142849"/>
                  </a:lnTo>
                  <a:lnTo>
                    <a:pt x="202501" y="143014"/>
                  </a:lnTo>
                  <a:lnTo>
                    <a:pt x="202272" y="143014"/>
                  </a:lnTo>
                  <a:lnTo>
                    <a:pt x="201637" y="142773"/>
                  </a:lnTo>
                  <a:lnTo>
                    <a:pt x="201371" y="142468"/>
                  </a:lnTo>
                  <a:lnTo>
                    <a:pt x="201079" y="141541"/>
                  </a:lnTo>
                  <a:lnTo>
                    <a:pt x="201129" y="140957"/>
                  </a:lnTo>
                  <a:lnTo>
                    <a:pt x="201650" y="139598"/>
                  </a:lnTo>
                  <a:lnTo>
                    <a:pt x="202006" y="139128"/>
                  </a:lnTo>
                  <a:lnTo>
                    <a:pt x="202933" y="138607"/>
                  </a:lnTo>
                  <a:lnTo>
                    <a:pt x="203542" y="138531"/>
                  </a:lnTo>
                  <a:lnTo>
                    <a:pt x="204266" y="138658"/>
                  </a:lnTo>
                  <a:lnTo>
                    <a:pt x="204876" y="136448"/>
                  </a:lnTo>
                  <a:lnTo>
                    <a:pt x="203669" y="136169"/>
                  </a:lnTo>
                  <a:lnTo>
                    <a:pt x="202628" y="136258"/>
                  </a:lnTo>
                  <a:lnTo>
                    <a:pt x="200875" y="137261"/>
                  </a:lnTo>
                  <a:lnTo>
                    <a:pt x="200164" y="138201"/>
                  </a:lnTo>
                  <a:lnTo>
                    <a:pt x="199288" y="140512"/>
                  </a:lnTo>
                  <a:lnTo>
                    <a:pt x="199123" y="141351"/>
                  </a:lnTo>
                  <a:lnTo>
                    <a:pt x="199148" y="142798"/>
                  </a:lnTo>
                  <a:lnTo>
                    <a:pt x="202450" y="145440"/>
                  </a:lnTo>
                  <a:lnTo>
                    <a:pt x="203555" y="145199"/>
                  </a:lnTo>
                  <a:lnTo>
                    <a:pt x="204050" y="144919"/>
                  </a:lnTo>
                  <a:lnTo>
                    <a:pt x="204952" y="144106"/>
                  </a:lnTo>
                  <a:lnTo>
                    <a:pt x="205498" y="143408"/>
                  </a:lnTo>
                  <a:lnTo>
                    <a:pt x="206781" y="141478"/>
                  </a:lnTo>
                  <a:lnTo>
                    <a:pt x="207264" y="140906"/>
                  </a:lnTo>
                  <a:lnTo>
                    <a:pt x="207594" y="140716"/>
                  </a:lnTo>
                  <a:lnTo>
                    <a:pt x="207848" y="140563"/>
                  </a:lnTo>
                  <a:lnTo>
                    <a:pt x="208089" y="140525"/>
                  </a:lnTo>
                  <a:lnTo>
                    <a:pt x="208610" y="140728"/>
                  </a:lnTo>
                  <a:lnTo>
                    <a:pt x="208788" y="140931"/>
                  </a:lnTo>
                  <a:lnTo>
                    <a:pt x="208965" y="141655"/>
                  </a:lnTo>
                  <a:lnTo>
                    <a:pt x="208902" y="142201"/>
                  </a:lnTo>
                  <a:lnTo>
                    <a:pt x="208432" y="143446"/>
                  </a:lnTo>
                  <a:lnTo>
                    <a:pt x="208153" y="143852"/>
                  </a:lnTo>
                  <a:lnTo>
                    <a:pt x="207454" y="144297"/>
                  </a:lnTo>
                  <a:lnTo>
                    <a:pt x="206984" y="144335"/>
                  </a:lnTo>
                  <a:lnTo>
                    <a:pt x="206425" y="144233"/>
                  </a:lnTo>
                  <a:lnTo>
                    <a:pt x="205663" y="146443"/>
                  </a:lnTo>
                  <a:lnTo>
                    <a:pt x="206641" y="146786"/>
                  </a:lnTo>
                  <a:lnTo>
                    <a:pt x="207543" y="146710"/>
                  </a:lnTo>
                  <a:lnTo>
                    <a:pt x="209194" y="145783"/>
                  </a:lnTo>
                  <a:lnTo>
                    <a:pt x="209880" y="144868"/>
                  </a:lnTo>
                  <a:lnTo>
                    <a:pt x="210705" y="142697"/>
                  </a:lnTo>
                  <a:lnTo>
                    <a:pt x="210858" y="141935"/>
                  </a:lnTo>
                  <a:close/>
                </a:path>
                <a:path w="218440" h="214630">
                  <a:moveTo>
                    <a:pt x="212763" y="72771"/>
                  </a:moveTo>
                  <a:lnTo>
                    <a:pt x="212013" y="70739"/>
                  </a:lnTo>
                  <a:lnTo>
                    <a:pt x="205066" y="73279"/>
                  </a:lnTo>
                  <a:lnTo>
                    <a:pt x="210375" y="66255"/>
                  </a:lnTo>
                  <a:lnTo>
                    <a:pt x="209600" y="64135"/>
                  </a:lnTo>
                  <a:lnTo>
                    <a:pt x="199237" y="67932"/>
                  </a:lnTo>
                  <a:lnTo>
                    <a:pt x="199986" y="69964"/>
                  </a:lnTo>
                  <a:lnTo>
                    <a:pt x="206794" y="67475"/>
                  </a:lnTo>
                  <a:lnTo>
                    <a:pt x="201587" y="74371"/>
                  </a:lnTo>
                  <a:lnTo>
                    <a:pt x="202399" y="76568"/>
                  </a:lnTo>
                  <a:lnTo>
                    <a:pt x="212763" y="72771"/>
                  </a:lnTo>
                  <a:close/>
                </a:path>
                <a:path w="218440" h="214630">
                  <a:moveTo>
                    <a:pt x="214668" y="130238"/>
                  </a:moveTo>
                  <a:lnTo>
                    <a:pt x="204241" y="126898"/>
                  </a:lnTo>
                  <a:lnTo>
                    <a:pt x="201764" y="134658"/>
                  </a:lnTo>
                  <a:lnTo>
                    <a:pt x="203542" y="135216"/>
                  </a:lnTo>
                  <a:lnTo>
                    <a:pt x="205308" y="129705"/>
                  </a:lnTo>
                  <a:lnTo>
                    <a:pt x="213956" y="132473"/>
                  </a:lnTo>
                  <a:lnTo>
                    <a:pt x="214668" y="130238"/>
                  </a:lnTo>
                  <a:close/>
                </a:path>
                <a:path w="218440" h="214630">
                  <a:moveTo>
                    <a:pt x="215963" y="84112"/>
                  </a:moveTo>
                  <a:lnTo>
                    <a:pt x="213893" y="75171"/>
                  </a:lnTo>
                  <a:lnTo>
                    <a:pt x="212077" y="75590"/>
                  </a:lnTo>
                  <a:lnTo>
                    <a:pt x="212852" y="78930"/>
                  </a:lnTo>
                  <a:lnTo>
                    <a:pt x="203911" y="80987"/>
                  </a:lnTo>
                  <a:lnTo>
                    <a:pt x="204431" y="83273"/>
                  </a:lnTo>
                  <a:lnTo>
                    <a:pt x="213372" y="81216"/>
                  </a:lnTo>
                  <a:lnTo>
                    <a:pt x="214134" y="84531"/>
                  </a:lnTo>
                  <a:lnTo>
                    <a:pt x="215963" y="84112"/>
                  </a:lnTo>
                  <a:close/>
                </a:path>
                <a:path w="218440" h="214630">
                  <a:moveTo>
                    <a:pt x="216687" y="120840"/>
                  </a:moveTo>
                  <a:lnTo>
                    <a:pt x="214376" y="119430"/>
                  </a:lnTo>
                  <a:lnTo>
                    <a:pt x="213956" y="119176"/>
                  </a:lnTo>
                  <a:lnTo>
                    <a:pt x="213956" y="121640"/>
                  </a:lnTo>
                  <a:lnTo>
                    <a:pt x="209664" y="122555"/>
                  </a:lnTo>
                  <a:lnTo>
                    <a:pt x="210172" y="119430"/>
                  </a:lnTo>
                  <a:lnTo>
                    <a:pt x="213956" y="121640"/>
                  </a:lnTo>
                  <a:lnTo>
                    <a:pt x="213956" y="119176"/>
                  </a:lnTo>
                  <a:lnTo>
                    <a:pt x="206527" y="114617"/>
                  </a:lnTo>
                  <a:lnTo>
                    <a:pt x="206133" y="117055"/>
                  </a:lnTo>
                  <a:lnTo>
                    <a:pt x="208445" y="118414"/>
                  </a:lnTo>
                  <a:lnTo>
                    <a:pt x="207772" y="122555"/>
                  </a:lnTo>
                  <a:lnTo>
                    <a:pt x="207695" y="122999"/>
                  </a:lnTo>
                  <a:lnTo>
                    <a:pt x="205054" y="123571"/>
                  </a:lnTo>
                  <a:lnTo>
                    <a:pt x="204647" y="126060"/>
                  </a:lnTo>
                  <a:lnTo>
                    <a:pt x="216293" y="123278"/>
                  </a:lnTo>
                  <a:lnTo>
                    <a:pt x="216408" y="122555"/>
                  </a:lnTo>
                  <a:lnTo>
                    <a:pt x="216687" y="120840"/>
                  </a:lnTo>
                  <a:close/>
                </a:path>
                <a:path w="218440" h="214630">
                  <a:moveTo>
                    <a:pt x="217919" y="97802"/>
                  </a:moveTo>
                  <a:lnTo>
                    <a:pt x="212852" y="90995"/>
                  </a:lnTo>
                  <a:lnTo>
                    <a:pt x="210667" y="91160"/>
                  </a:lnTo>
                  <a:lnTo>
                    <a:pt x="206324" y="96151"/>
                  </a:lnTo>
                  <a:lnTo>
                    <a:pt x="206489" y="98310"/>
                  </a:lnTo>
                  <a:lnTo>
                    <a:pt x="206717" y="99225"/>
                  </a:lnTo>
                  <a:lnTo>
                    <a:pt x="207556" y="101028"/>
                  </a:lnTo>
                  <a:lnTo>
                    <a:pt x="208013" y="101714"/>
                  </a:lnTo>
                  <a:lnTo>
                    <a:pt x="208495" y="102158"/>
                  </a:lnTo>
                  <a:lnTo>
                    <a:pt x="212890" y="101828"/>
                  </a:lnTo>
                  <a:lnTo>
                    <a:pt x="212509" y="96812"/>
                  </a:lnTo>
                  <a:lnTo>
                    <a:pt x="210642" y="96964"/>
                  </a:lnTo>
                  <a:lnTo>
                    <a:pt x="210845" y="99618"/>
                  </a:lnTo>
                  <a:lnTo>
                    <a:pt x="209461" y="99720"/>
                  </a:lnTo>
                  <a:lnTo>
                    <a:pt x="208229" y="96088"/>
                  </a:lnTo>
                  <a:lnTo>
                    <a:pt x="208495" y="95250"/>
                  </a:lnTo>
                  <a:lnTo>
                    <a:pt x="209105" y="94615"/>
                  </a:lnTo>
                  <a:lnTo>
                    <a:pt x="209715" y="93954"/>
                  </a:lnTo>
                  <a:lnTo>
                    <a:pt x="210667" y="93573"/>
                  </a:lnTo>
                  <a:lnTo>
                    <a:pt x="213194" y="93383"/>
                  </a:lnTo>
                  <a:lnTo>
                    <a:pt x="214134" y="93611"/>
                  </a:lnTo>
                  <a:lnTo>
                    <a:pt x="215455" y="94716"/>
                  </a:lnTo>
                  <a:lnTo>
                    <a:pt x="215823" y="95491"/>
                  </a:lnTo>
                  <a:lnTo>
                    <a:pt x="215950" y="97193"/>
                  </a:lnTo>
                  <a:lnTo>
                    <a:pt x="215836" y="97764"/>
                  </a:lnTo>
                  <a:lnTo>
                    <a:pt x="215290" y="98691"/>
                  </a:lnTo>
                  <a:lnTo>
                    <a:pt x="214871" y="99034"/>
                  </a:lnTo>
                  <a:lnTo>
                    <a:pt x="214350" y="99237"/>
                  </a:lnTo>
                  <a:lnTo>
                    <a:pt x="214934" y="101523"/>
                  </a:lnTo>
                  <a:lnTo>
                    <a:pt x="215938" y="101219"/>
                  </a:lnTo>
                  <a:lnTo>
                    <a:pt x="216700" y="100647"/>
                  </a:lnTo>
                  <a:lnTo>
                    <a:pt x="217716" y="98945"/>
                  </a:lnTo>
                  <a:lnTo>
                    <a:pt x="217919" y="97802"/>
                  </a:lnTo>
                  <a:close/>
                </a:path>
                <a:path w="218440" h="214630">
                  <a:moveTo>
                    <a:pt x="218008" y="110769"/>
                  </a:moveTo>
                  <a:lnTo>
                    <a:pt x="216141" y="104495"/>
                  </a:lnTo>
                  <a:lnTo>
                    <a:pt x="216141" y="108077"/>
                  </a:lnTo>
                  <a:lnTo>
                    <a:pt x="216128" y="109994"/>
                  </a:lnTo>
                  <a:lnTo>
                    <a:pt x="215798" y="110769"/>
                  </a:lnTo>
                  <a:lnTo>
                    <a:pt x="214223" y="112191"/>
                  </a:lnTo>
                  <a:lnTo>
                    <a:pt x="210439" y="112191"/>
                  </a:lnTo>
                  <a:lnTo>
                    <a:pt x="208965" y="110769"/>
                  </a:lnTo>
                  <a:lnTo>
                    <a:pt x="208559" y="109994"/>
                  </a:lnTo>
                  <a:lnTo>
                    <a:pt x="208521" y="108077"/>
                  </a:lnTo>
                  <a:lnTo>
                    <a:pt x="208838" y="107276"/>
                  </a:lnTo>
                  <a:lnTo>
                    <a:pt x="210134" y="106083"/>
                  </a:lnTo>
                  <a:lnTo>
                    <a:pt x="210858" y="105829"/>
                  </a:lnTo>
                  <a:lnTo>
                    <a:pt x="213817" y="105829"/>
                  </a:lnTo>
                  <a:lnTo>
                    <a:pt x="214591" y="106083"/>
                  </a:lnTo>
                  <a:lnTo>
                    <a:pt x="215849" y="107276"/>
                  </a:lnTo>
                  <a:lnTo>
                    <a:pt x="216141" y="108077"/>
                  </a:lnTo>
                  <a:lnTo>
                    <a:pt x="216141" y="104495"/>
                  </a:lnTo>
                  <a:lnTo>
                    <a:pt x="215722" y="104190"/>
                  </a:lnTo>
                  <a:lnTo>
                    <a:pt x="214401" y="103555"/>
                  </a:lnTo>
                  <a:lnTo>
                    <a:pt x="213461" y="103365"/>
                  </a:lnTo>
                  <a:lnTo>
                    <a:pt x="210464" y="103365"/>
                  </a:lnTo>
                  <a:lnTo>
                    <a:pt x="209181" y="103835"/>
                  </a:lnTo>
                  <a:lnTo>
                    <a:pt x="207149" y="105829"/>
                  </a:lnTo>
                  <a:lnTo>
                    <a:pt x="206629" y="107276"/>
                  </a:lnTo>
                  <a:lnTo>
                    <a:pt x="206629" y="110769"/>
                  </a:lnTo>
                  <a:lnTo>
                    <a:pt x="207149" y="112191"/>
                  </a:lnTo>
                  <a:lnTo>
                    <a:pt x="207289" y="112191"/>
                  </a:lnTo>
                  <a:lnTo>
                    <a:pt x="209232" y="114109"/>
                  </a:lnTo>
                  <a:lnTo>
                    <a:pt x="210566" y="114604"/>
                  </a:lnTo>
                  <a:lnTo>
                    <a:pt x="214045" y="114604"/>
                  </a:lnTo>
                  <a:lnTo>
                    <a:pt x="215455" y="114109"/>
                  </a:lnTo>
                  <a:lnTo>
                    <a:pt x="217398" y="112191"/>
                  </a:lnTo>
                  <a:lnTo>
                    <a:pt x="218008" y="110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73" name="object 173" descr="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711154" y="1897721"/>
            <a:ext cx="5905093" cy="3989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78322" y="2727723"/>
            <a:ext cx="833755" cy="0"/>
          </a:xfrm>
          <a:custGeom>
            <a:avLst/>
            <a:gdLst/>
            <a:ahLst/>
            <a:cxnLst/>
            <a:rect l="l" t="t" r="r" b="b"/>
            <a:pathLst>
              <a:path w="833755" h="0">
                <a:moveTo>
                  <a:pt x="0" y="0"/>
                </a:moveTo>
                <a:lnTo>
                  <a:pt x="833357" y="0"/>
                </a:lnTo>
              </a:path>
            </a:pathLst>
          </a:custGeom>
          <a:ln w="34923">
            <a:solidFill>
              <a:srgbClr val="002A7E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651253" y="2273345"/>
            <a:ext cx="6794500" cy="386715"/>
            <a:chOff x="651253" y="2273345"/>
            <a:chExt cx="6794500" cy="3867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253" y="2273345"/>
              <a:ext cx="6793895" cy="17584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7633" y="2483830"/>
              <a:ext cx="6397674" cy="175835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037" y="5031068"/>
            <a:ext cx="2338014" cy="117270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658501" y="5228262"/>
            <a:ext cx="6856730" cy="1242695"/>
          </a:xfrm>
          <a:custGeom>
            <a:avLst/>
            <a:gdLst/>
            <a:ahLst/>
            <a:cxnLst/>
            <a:rect l="l" t="t" r="r" b="b"/>
            <a:pathLst>
              <a:path w="6856730" h="1242695">
                <a:moveTo>
                  <a:pt x="0" y="1242608"/>
                </a:moveTo>
                <a:lnTo>
                  <a:pt x="6856581" y="1242608"/>
                </a:lnTo>
                <a:lnTo>
                  <a:pt x="6856581" y="0"/>
                </a:lnTo>
                <a:lnTo>
                  <a:pt x="0" y="0"/>
                </a:lnTo>
                <a:lnTo>
                  <a:pt x="0" y="1242608"/>
                </a:lnTo>
                <a:close/>
              </a:path>
            </a:pathLst>
          </a:custGeom>
          <a:ln w="19051">
            <a:solidFill>
              <a:srgbClr val="5C92F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656143" y="3139481"/>
            <a:ext cx="6868795" cy="351155"/>
            <a:chOff x="656143" y="3139481"/>
            <a:chExt cx="6868795" cy="351155"/>
          </a:xfrm>
        </p:grpSpPr>
        <p:sp>
          <p:nvSpPr>
            <p:cNvPr id="9" name="object 9" descr=""/>
            <p:cNvSpPr/>
            <p:nvPr/>
          </p:nvSpPr>
          <p:spPr>
            <a:xfrm>
              <a:off x="665669" y="3149006"/>
              <a:ext cx="6849745" cy="332105"/>
            </a:xfrm>
            <a:custGeom>
              <a:avLst/>
              <a:gdLst/>
              <a:ahLst/>
              <a:cxnLst/>
              <a:rect l="l" t="t" r="r" b="b"/>
              <a:pathLst>
                <a:path w="6849745" h="332104">
                  <a:moveTo>
                    <a:pt x="3433474" y="0"/>
                  </a:moveTo>
                  <a:lnTo>
                    <a:pt x="0" y="331721"/>
                  </a:lnTo>
                  <a:lnTo>
                    <a:pt x="6849413" y="331721"/>
                  </a:lnTo>
                  <a:lnTo>
                    <a:pt x="3433474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65669" y="3149006"/>
              <a:ext cx="6849745" cy="332105"/>
            </a:xfrm>
            <a:custGeom>
              <a:avLst/>
              <a:gdLst/>
              <a:ahLst/>
              <a:cxnLst/>
              <a:rect l="l" t="t" r="r" b="b"/>
              <a:pathLst>
                <a:path w="6849745" h="332104">
                  <a:moveTo>
                    <a:pt x="0" y="331721"/>
                  </a:moveTo>
                  <a:lnTo>
                    <a:pt x="3433474" y="0"/>
                  </a:lnTo>
                  <a:lnTo>
                    <a:pt x="6849413" y="331721"/>
                  </a:lnTo>
                  <a:lnTo>
                    <a:pt x="0" y="331721"/>
                  </a:lnTo>
                  <a:close/>
                </a:path>
              </a:pathLst>
            </a:custGeom>
            <a:ln w="19051">
              <a:solidFill>
                <a:srgbClr val="FDB71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8299" y="3339014"/>
              <a:ext cx="1739440" cy="117421"/>
            </a:xfrm>
            <a:prstGeom prst="rect">
              <a:avLst/>
            </a:prstGeom>
          </p:spPr>
        </p:pic>
      </p:grpSp>
      <p:sp>
        <p:nvSpPr>
          <p:cNvPr id="12" name="object 12" descr=""/>
          <p:cNvSpPr/>
          <p:nvPr/>
        </p:nvSpPr>
        <p:spPr>
          <a:xfrm>
            <a:off x="653234" y="4145147"/>
            <a:ext cx="6862445" cy="709930"/>
          </a:xfrm>
          <a:custGeom>
            <a:avLst/>
            <a:gdLst/>
            <a:ahLst/>
            <a:cxnLst/>
            <a:rect l="l" t="t" r="r" b="b"/>
            <a:pathLst>
              <a:path w="6862445" h="709929">
                <a:moveTo>
                  <a:pt x="0" y="709715"/>
                </a:moveTo>
                <a:lnTo>
                  <a:pt x="6861848" y="709715"/>
                </a:lnTo>
                <a:lnTo>
                  <a:pt x="6861848" y="0"/>
                </a:lnTo>
                <a:lnTo>
                  <a:pt x="0" y="0"/>
                </a:lnTo>
                <a:lnTo>
                  <a:pt x="0" y="709715"/>
                </a:lnTo>
                <a:close/>
              </a:path>
            </a:pathLst>
          </a:custGeom>
          <a:ln w="19051">
            <a:solidFill>
              <a:srgbClr val="00133A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6115" y="3891023"/>
            <a:ext cx="1281505" cy="116723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645624" y="3471202"/>
            <a:ext cx="6879590" cy="283210"/>
            <a:chOff x="645624" y="3471202"/>
            <a:chExt cx="6879590" cy="283210"/>
          </a:xfrm>
        </p:grpSpPr>
        <p:sp>
          <p:nvSpPr>
            <p:cNvPr id="15" name="object 15" descr=""/>
            <p:cNvSpPr/>
            <p:nvPr/>
          </p:nvSpPr>
          <p:spPr>
            <a:xfrm>
              <a:off x="655149" y="3480728"/>
              <a:ext cx="6860540" cy="264160"/>
            </a:xfrm>
            <a:custGeom>
              <a:avLst/>
              <a:gdLst/>
              <a:ahLst/>
              <a:cxnLst/>
              <a:rect l="l" t="t" r="r" b="b"/>
              <a:pathLst>
                <a:path w="6860540" h="264160">
                  <a:moveTo>
                    <a:pt x="0" y="264010"/>
                  </a:moveTo>
                  <a:lnTo>
                    <a:pt x="6859932" y="264010"/>
                  </a:lnTo>
                  <a:lnTo>
                    <a:pt x="6859932" y="0"/>
                  </a:lnTo>
                  <a:lnTo>
                    <a:pt x="0" y="0"/>
                  </a:lnTo>
                  <a:lnTo>
                    <a:pt x="0" y="264010"/>
                  </a:lnTo>
                  <a:close/>
                </a:path>
              </a:pathLst>
            </a:custGeom>
            <a:ln w="19051">
              <a:solidFill>
                <a:srgbClr val="FDB71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6267" y="3562520"/>
              <a:ext cx="4094640" cy="104518"/>
            </a:xfrm>
            <a:prstGeom prst="rect">
              <a:avLst/>
            </a:prstGeom>
          </p:spPr>
        </p:pic>
      </p:grpSp>
      <p:pic>
        <p:nvPicPr>
          <p:cNvPr id="17" name="object 17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3644" y="4198834"/>
            <a:ext cx="1635551" cy="576517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428020" y="4198834"/>
            <a:ext cx="1635076" cy="576517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11920" y="4198834"/>
            <a:ext cx="1635550" cy="576517"/>
          </a:xfrm>
          <a:prstGeom prst="rect">
            <a:avLst/>
          </a:prstGeom>
        </p:spPr>
      </p:pic>
      <p:grpSp>
        <p:nvGrpSpPr>
          <p:cNvPr id="20" name="object 20" descr=""/>
          <p:cNvGrpSpPr/>
          <p:nvPr/>
        </p:nvGrpSpPr>
        <p:grpSpPr>
          <a:xfrm>
            <a:off x="743644" y="5271721"/>
            <a:ext cx="6687820" cy="1103630"/>
            <a:chOff x="743644" y="5271721"/>
            <a:chExt cx="6687820" cy="1103630"/>
          </a:xfrm>
        </p:grpSpPr>
        <p:sp>
          <p:nvSpPr>
            <p:cNvPr id="21" name="object 21" descr=""/>
            <p:cNvSpPr/>
            <p:nvPr/>
          </p:nvSpPr>
          <p:spPr>
            <a:xfrm>
              <a:off x="748407" y="5276484"/>
              <a:ext cx="6678295" cy="236854"/>
            </a:xfrm>
            <a:custGeom>
              <a:avLst/>
              <a:gdLst/>
              <a:ahLst/>
              <a:cxnLst/>
              <a:rect l="l" t="t" r="r" b="b"/>
              <a:pathLst>
                <a:path w="6678295" h="236854">
                  <a:moveTo>
                    <a:pt x="6678198" y="0"/>
                  </a:moveTo>
                  <a:lnTo>
                    <a:pt x="0" y="0"/>
                  </a:lnTo>
                  <a:lnTo>
                    <a:pt x="0" y="236735"/>
                  </a:lnTo>
                  <a:lnTo>
                    <a:pt x="6678198" y="236735"/>
                  </a:lnTo>
                  <a:lnTo>
                    <a:pt x="6678198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748407" y="5276484"/>
              <a:ext cx="6678295" cy="236854"/>
            </a:xfrm>
            <a:custGeom>
              <a:avLst/>
              <a:gdLst/>
              <a:ahLst/>
              <a:cxnLst/>
              <a:rect l="l" t="t" r="r" b="b"/>
              <a:pathLst>
                <a:path w="6678295" h="236854">
                  <a:moveTo>
                    <a:pt x="0" y="236735"/>
                  </a:moveTo>
                  <a:lnTo>
                    <a:pt x="6678198" y="236735"/>
                  </a:lnTo>
                  <a:lnTo>
                    <a:pt x="6678198" y="0"/>
                  </a:lnTo>
                  <a:lnTo>
                    <a:pt x="0" y="0"/>
                  </a:lnTo>
                  <a:lnTo>
                    <a:pt x="0" y="236735"/>
                  </a:lnTo>
                  <a:close/>
                </a:path>
              </a:pathLst>
            </a:custGeom>
            <a:ln w="9525">
              <a:solidFill>
                <a:srgbClr val="5C92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1833" y="5297917"/>
              <a:ext cx="463547" cy="11092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2567" y="5312710"/>
              <a:ext cx="2285373" cy="89466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748407" y="5561928"/>
              <a:ext cx="6678295" cy="237490"/>
            </a:xfrm>
            <a:custGeom>
              <a:avLst/>
              <a:gdLst/>
              <a:ahLst/>
              <a:cxnLst/>
              <a:rect l="l" t="t" r="r" b="b"/>
              <a:pathLst>
                <a:path w="6678295" h="237489">
                  <a:moveTo>
                    <a:pt x="6678198" y="0"/>
                  </a:moveTo>
                  <a:lnTo>
                    <a:pt x="0" y="0"/>
                  </a:lnTo>
                  <a:lnTo>
                    <a:pt x="0" y="237222"/>
                  </a:lnTo>
                  <a:lnTo>
                    <a:pt x="6678198" y="237222"/>
                  </a:lnTo>
                  <a:lnTo>
                    <a:pt x="6678198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748407" y="5561928"/>
              <a:ext cx="6678295" cy="237490"/>
            </a:xfrm>
            <a:custGeom>
              <a:avLst/>
              <a:gdLst/>
              <a:ahLst/>
              <a:cxnLst/>
              <a:rect l="l" t="t" r="r" b="b"/>
              <a:pathLst>
                <a:path w="6678295" h="237489">
                  <a:moveTo>
                    <a:pt x="0" y="237222"/>
                  </a:moveTo>
                  <a:lnTo>
                    <a:pt x="6678198" y="237222"/>
                  </a:lnTo>
                  <a:lnTo>
                    <a:pt x="6678198" y="0"/>
                  </a:lnTo>
                  <a:lnTo>
                    <a:pt x="0" y="0"/>
                  </a:lnTo>
                  <a:lnTo>
                    <a:pt x="0" y="237222"/>
                  </a:lnTo>
                  <a:close/>
                </a:path>
              </a:pathLst>
            </a:custGeom>
            <a:ln w="9525">
              <a:solidFill>
                <a:srgbClr val="5C92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3961" y="5601319"/>
              <a:ext cx="570477" cy="8243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56259" y="5616183"/>
              <a:ext cx="3466054" cy="89513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748407" y="5847860"/>
              <a:ext cx="6678295" cy="237490"/>
            </a:xfrm>
            <a:custGeom>
              <a:avLst/>
              <a:gdLst/>
              <a:ahLst/>
              <a:cxnLst/>
              <a:rect l="l" t="t" r="r" b="b"/>
              <a:pathLst>
                <a:path w="6678295" h="237489">
                  <a:moveTo>
                    <a:pt x="6678198" y="0"/>
                  </a:moveTo>
                  <a:lnTo>
                    <a:pt x="0" y="0"/>
                  </a:lnTo>
                  <a:lnTo>
                    <a:pt x="0" y="237219"/>
                  </a:lnTo>
                  <a:lnTo>
                    <a:pt x="6678198" y="237219"/>
                  </a:lnTo>
                  <a:lnTo>
                    <a:pt x="6678198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48407" y="5847860"/>
              <a:ext cx="6678295" cy="237490"/>
            </a:xfrm>
            <a:custGeom>
              <a:avLst/>
              <a:gdLst/>
              <a:ahLst/>
              <a:cxnLst/>
              <a:rect l="l" t="t" r="r" b="b"/>
              <a:pathLst>
                <a:path w="6678295" h="237489">
                  <a:moveTo>
                    <a:pt x="0" y="237219"/>
                  </a:moveTo>
                  <a:lnTo>
                    <a:pt x="6678198" y="237219"/>
                  </a:lnTo>
                  <a:lnTo>
                    <a:pt x="6678198" y="0"/>
                  </a:lnTo>
                  <a:lnTo>
                    <a:pt x="0" y="0"/>
                  </a:lnTo>
                  <a:lnTo>
                    <a:pt x="0" y="237219"/>
                  </a:lnTo>
                  <a:close/>
                </a:path>
              </a:pathLst>
            </a:custGeom>
            <a:ln w="9525">
              <a:solidFill>
                <a:srgbClr val="5C92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9169" y="5903837"/>
              <a:ext cx="1192287" cy="11204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73551" y="5919746"/>
              <a:ext cx="4211485" cy="89466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748407" y="6133791"/>
              <a:ext cx="6678295" cy="236854"/>
            </a:xfrm>
            <a:custGeom>
              <a:avLst/>
              <a:gdLst/>
              <a:ahLst/>
              <a:cxnLst/>
              <a:rect l="l" t="t" r="r" b="b"/>
              <a:pathLst>
                <a:path w="6678295" h="236854">
                  <a:moveTo>
                    <a:pt x="6678198" y="0"/>
                  </a:moveTo>
                  <a:lnTo>
                    <a:pt x="0" y="0"/>
                  </a:lnTo>
                  <a:lnTo>
                    <a:pt x="0" y="236735"/>
                  </a:lnTo>
                  <a:lnTo>
                    <a:pt x="6678198" y="236735"/>
                  </a:lnTo>
                  <a:lnTo>
                    <a:pt x="6678198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748407" y="6133791"/>
              <a:ext cx="6678295" cy="236854"/>
            </a:xfrm>
            <a:custGeom>
              <a:avLst/>
              <a:gdLst/>
              <a:ahLst/>
              <a:cxnLst/>
              <a:rect l="l" t="t" r="r" b="b"/>
              <a:pathLst>
                <a:path w="6678295" h="236854">
                  <a:moveTo>
                    <a:pt x="0" y="236735"/>
                  </a:moveTo>
                  <a:lnTo>
                    <a:pt x="6678198" y="236735"/>
                  </a:lnTo>
                  <a:lnTo>
                    <a:pt x="6678198" y="0"/>
                  </a:lnTo>
                  <a:lnTo>
                    <a:pt x="0" y="0"/>
                  </a:lnTo>
                  <a:lnTo>
                    <a:pt x="0" y="236735"/>
                  </a:lnTo>
                  <a:close/>
                </a:path>
              </a:pathLst>
            </a:custGeom>
            <a:ln w="9525">
              <a:solidFill>
                <a:srgbClr val="5C92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52898" y="6206240"/>
              <a:ext cx="1144534" cy="113163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26783" y="6223265"/>
              <a:ext cx="4261043" cy="89467"/>
            </a:xfrm>
            <a:prstGeom prst="rect">
              <a:avLst/>
            </a:prstGeom>
          </p:spPr>
        </p:pic>
      </p:grpSp>
      <p:pic>
        <p:nvPicPr>
          <p:cNvPr id="37" name="object 37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795812" y="4198834"/>
            <a:ext cx="1635555" cy="576517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17704" y="3154475"/>
            <a:ext cx="158255" cy="161013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14899" y="4234395"/>
            <a:ext cx="158267" cy="161016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489713" y="4234395"/>
            <a:ext cx="158259" cy="161016"/>
          </a:xfrm>
          <a:prstGeom prst="rect">
            <a:avLst/>
          </a:prstGeom>
        </p:spPr>
      </p:pic>
      <p:pic>
        <p:nvPicPr>
          <p:cNvPr id="41" name="object 41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184608" y="4234395"/>
            <a:ext cx="158262" cy="161016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28295" y="5305817"/>
            <a:ext cx="158259" cy="161015"/>
          </a:xfrm>
          <a:prstGeom prst="rect">
            <a:avLst/>
          </a:prstGeom>
        </p:spPr>
      </p:pic>
      <p:pic>
        <p:nvPicPr>
          <p:cNvPr id="43" name="object 43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28295" y="5600030"/>
            <a:ext cx="158259" cy="161016"/>
          </a:xfrm>
          <a:prstGeom prst="rect">
            <a:avLst/>
          </a:prstGeom>
        </p:spPr>
      </p:pic>
      <p:pic>
        <p:nvPicPr>
          <p:cNvPr id="44" name="object 44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28295" y="5885960"/>
            <a:ext cx="158259" cy="161019"/>
          </a:xfrm>
          <a:prstGeom prst="rect">
            <a:avLst/>
          </a:prstGeom>
        </p:spPr>
      </p:pic>
      <p:pic>
        <p:nvPicPr>
          <p:cNvPr id="45" name="object 45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28295" y="6171408"/>
            <a:ext cx="158259" cy="161013"/>
          </a:xfrm>
          <a:prstGeom prst="rect">
            <a:avLst/>
          </a:prstGeom>
        </p:spPr>
      </p:pic>
      <p:pic>
        <p:nvPicPr>
          <p:cNvPr id="46" name="object 46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55045" y="6510877"/>
            <a:ext cx="1190296" cy="89554"/>
          </a:xfrm>
          <a:prstGeom prst="rect">
            <a:avLst/>
          </a:prstGeom>
        </p:spPr>
      </p:pic>
      <p:pic>
        <p:nvPicPr>
          <p:cNvPr id="47" name="object 47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918414" y="1021727"/>
            <a:ext cx="1775727" cy="238390"/>
          </a:xfrm>
          <a:prstGeom prst="rect">
            <a:avLst/>
          </a:prstGeom>
        </p:spPr>
      </p:pic>
      <p:grpSp>
        <p:nvGrpSpPr>
          <p:cNvPr id="48" name="object 48" descr=""/>
          <p:cNvGrpSpPr/>
          <p:nvPr/>
        </p:nvGrpSpPr>
        <p:grpSpPr>
          <a:xfrm>
            <a:off x="1853186" y="1052535"/>
            <a:ext cx="1786255" cy="200025"/>
            <a:chOff x="1853186" y="1052535"/>
            <a:chExt cx="1786255" cy="200025"/>
          </a:xfrm>
        </p:grpSpPr>
        <p:sp>
          <p:nvSpPr>
            <p:cNvPr id="49" name="object 49" descr=""/>
            <p:cNvSpPr/>
            <p:nvPr/>
          </p:nvSpPr>
          <p:spPr>
            <a:xfrm>
              <a:off x="1857948" y="1057297"/>
              <a:ext cx="1776730" cy="190500"/>
            </a:xfrm>
            <a:custGeom>
              <a:avLst/>
              <a:gdLst/>
              <a:ahLst/>
              <a:cxnLst/>
              <a:rect l="l" t="t" r="r" b="b"/>
              <a:pathLst>
                <a:path w="1776729" h="190500">
                  <a:moveTo>
                    <a:pt x="1728788" y="0"/>
                  </a:moveTo>
                  <a:lnTo>
                    <a:pt x="0" y="0"/>
                  </a:lnTo>
                  <a:lnTo>
                    <a:pt x="47470" y="189886"/>
                  </a:lnTo>
                  <a:lnTo>
                    <a:pt x="1776265" y="189886"/>
                  </a:lnTo>
                  <a:lnTo>
                    <a:pt x="1728788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857948" y="1057297"/>
              <a:ext cx="1776730" cy="190500"/>
            </a:xfrm>
            <a:custGeom>
              <a:avLst/>
              <a:gdLst/>
              <a:ahLst/>
              <a:cxnLst/>
              <a:rect l="l" t="t" r="r" b="b"/>
              <a:pathLst>
                <a:path w="1776729" h="190500">
                  <a:moveTo>
                    <a:pt x="1776265" y="189886"/>
                  </a:moveTo>
                  <a:lnTo>
                    <a:pt x="1728788" y="0"/>
                  </a:lnTo>
                  <a:lnTo>
                    <a:pt x="0" y="0"/>
                  </a:lnTo>
                  <a:lnTo>
                    <a:pt x="47470" y="189886"/>
                  </a:lnTo>
                  <a:lnTo>
                    <a:pt x="1776265" y="189886"/>
                  </a:lnTo>
                  <a:close/>
                </a:path>
              </a:pathLst>
            </a:custGeom>
            <a:ln w="9525">
              <a:solidFill>
                <a:srgbClr val="002A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1" name="object 51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135261" y="7001060"/>
            <a:ext cx="226792" cy="222879"/>
          </a:xfrm>
          <a:prstGeom prst="rect">
            <a:avLst/>
          </a:prstGeom>
        </p:spPr>
      </p:pic>
      <p:grpSp>
        <p:nvGrpSpPr>
          <p:cNvPr id="52" name="object 52" descr=""/>
          <p:cNvGrpSpPr/>
          <p:nvPr/>
        </p:nvGrpSpPr>
        <p:grpSpPr>
          <a:xfrm>
            <a:off x="645548" y="224020"/>
            <a:ext cx="188595" cy="910590"/>
            <a:chOff x="645548" y="224020"/>
            <a:chExt cx="188595" cy="910590"/>
          </a:xfrm>
        </p:grpSpPr>
        <p:sp>
          <p:nvSpPr>
            <p:cNvPr id="53" name="object 53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1" name="object 61" descr=""/>
          <p:cNvGrpSpPr/>
          <p:nvPr/>
        </p:nvGrpSpPr>
        <p:grpSpPr>
          <a:xfrm>
            <a:off x="927806" y="688662"/>
            <a:ext cx="427355" cy="427990"/>
            <a:chOff x="927806" y="688662"/>
            <a:chExt cx="427355" cy="427990"/>
          </a:xfrm>
        </p:grpSpPr>
        <p:sp>
          <p:nvSpPr>
            <p:cNvPr id="62" name="object 62" descr=""/>
            <p:cNvSpPr/>
            <p:nvPr/>
          </p:nvSpPr>
          <p:spPr>
            <a:xfrm>
              <a:off x="1024210" y="78383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117187" y="0"/>
                  </a:moveTo>
                  <a:lnTo>
                    <a:pt x="71572" y="9209"/>
                  </a:lnTo>
                  <a:lnTo>
                    <a:pt x="34323" y="34323"/>
                  </a:lnTo>
                  <a:lnTo>
                    <a:pt x="9209" y="71572"/>
                  </a:lnTo>
                  <a:lnTo>
                    <a:pt x="0" y="117186"/>
                  </a:lnTo>
                  <a:lnTo>
                    <a:pt x="9209" y="162801"/>
                  </a:lnTo>
                  <a:lnTo>
                    <a:pt x="34323" y="200051"/>
                  </a:lnTo>
                  <a:lnTo>
                    <a:pt x="71572" y="225165"/>
                  </a:lnTo>
                  <a:lnTo>
                    <a:pt x="117187" y="234374"/>
                  </a:lnTo>
                  <a:lnTo>
                    <a:pt x="162803" y="225165"/>
                  </a:lnTo>
                  <a:lnTo>
                    <a:pt x="200052" y="200051"/>
                  </a:lnTo>
                  <a:lnTo>
                    <a:pt x="225166" y="162801"/>
                  </a:lnTo>
                  <a:lnTo>
                    <a:pt x="234374" y="117186"/>
                  </a:lnTo>
                  <a:lnTo>
                    <a:pt x="225166" y="71572"/>
                  </a:lnTo>
                  <a:lnTo>
                    <a:pt x="200052" y="34323"/>
                  </a:lnTo>
                  <a:lnTo>
                    <a:pt x="162803" y="9209"/>
                  </a:lnTo>
                  <a:lnTo>
                    <a:pt x="11718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055336" y="81495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52562" y="6763"/>
                  </a:lnTo>
                  <a:lnTo>
                    <a:pt x="25206" y="25206"/>
                  </a:lnTo>
                  <a:lnTo>
                    <a:pt x="6763" y="52563"/>
                  </a:lnTo>
                  <a:lnTo>
                    <a:pt x="0" y="86064"/>
                  </a:lnTo>
                  <a:lnTo>
                    <a:pt x="6763" y="119563"/>
                  </a:lnTo>
                  <a:lnTo>
                    <a:pt x="25206" y="146920"/>
                  </a:lnTo>
                  <a:lnTo>
                    <a:pt x="52562" y="165365"/>
                  </a:lnTo>
                  <a:lnTo>
                    <a:pt x="86061" y="172129"/>
                  </a:lnTo>
                  <a:lnTo>
                    <a:pt x="119562" y="165365"/>
                  </a:lnTo>
                  <a:lnTo>
                    <a:pt x="146918" y="146920"/>
                  </a:lnTo>
                  <a:lnTo>
                    <a:pt x="165362" y="119563"/>
                  </a:lnTo>
                  <a:lnTo>
                    <a:pt x="172125" y="86064"/>
                  </a:lnTo>
                  <a:lnTo>
                    <a:pt x="165362" y="52563"/>
                  </a:lnTo>
                  <a:lnTo>
                    <a:pt x="146918" y="25206"/>
                  </a:lnTo>
                  <a:lnTo>
                    <a:pt x="119562" y="6763"/>
                  </a:lnTo>
                  <a:lnTo>
                    <a:pt x="86061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071798" y="934610"/>
              <a:ext cx="139065" cy="52705"/>
            </a:xfrm>
            <a:custGeom>
              <a:avLst/>
              <a:gdLst/>
              <a:ahLst/>
              <a:cxnLst/>
              <a:rect l="l" t="t" r="r" b="b"/>
              <a:pathLst>
                <a:path w="139065" h="52705">
                  <a:moveTo>
                    <a:pt x="68907" y="0"/>
                  </a:moveTo>
                  <a:lnTo>
                    <a:pt x="47950" y="1221"/>
                  </a:lnTo>
                  <a:lnTo>
                    <a:pt x="29014" y="4676"/>
                  </a:lnTo>
                  <a:lnTo>
                    <a:pt x="12798" y="10052"/>
                  </a:lnTo>
                  <a:lnTo>
                    <a:pt x="0" y="17034"/>
                  </a:lnTo>
                  <a:lnTo>
                    <a:pt x="13454" y="31635"/>
                  </a:lnTo>
                  <a:lnTo>
                    <a:pt x="29941" y="42811"/>
                  </a:lnTo>
                  <a:lnTo>
                    <a:pt x="48857" y="49959"/>
                  </a:lnTo>
                  <a:lnTo>
                    <a:pt x="69599" y="52476"/>
                  </a:lnTo>
                  <a:lnTo>
                    <a:pt x="90143" y="50009"/>
                  </a:lnTo>
                  <a:lnTo>
                    <a:pt x="108902" y="42999"/>
                  </a:lnTo>
                  <a:lnTo>
                    <a:pt x="125292" y="32031"/>
                  </a:lnTo>
                  <a:lnTo>
                    <a:pt x="138725" y="17689"/>
                  </a:lnTo>
                  <a:lnTo>
                    <a:pt x="125943" y="10451"/>
                  </a:lnTo>
                  <a:lnTo>
                    <a:pt x="109550" y="4867"/>
                  </a:lnTo>
                  <a:lnTo>
                    <a:pt x="90290" y="1272"/>
                  </a:lnTo>
                  <a:lnTo>
                    <a:pt x="68907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061471" y="919340"/>
              <a:ext cx="161925" cy="38100"/>
            </a:xfrm>
            <a:custGeom>
              <a:avLst/>
              <a:gdLst/>
              <a:ahLst/>
              <a:cxnLst/>
              <a:rect l="l" t="t" r="r" b="b"/>
              <a:pathLst>
                <a:path w="161925" h="38100">
                  <a:moveTo>
                    <a:pt x="71718" y="0"/>
                  </a:moveTo>
                  <a:lnTo>
                    <a:pt x="31783" y="4061"/>
                  </a:lnTo>
                  <a:lnTo>
                    <a:pt x="0" y="13642"/>
                  </a:lnTo>
                  <a:lnTo>
                    <a:pt x="2887" y="20073"/>
                  </a:lnTo>
                  <a:lnTo>
                    <a:pt x="6272" y="26212"/>
                  </a:lnTo>
                  <a:lnTo>
                    <a:pt x="10129" y="32031"/>
                  </a:lnTo>
                  <a:lnTo>
                    <a:pt x="14432" y="37506"/>
                  </a:lnTo>
                  <a:lnTo>
                    <a:pt x="45981" y="30293"/>
                  </a:lnTo>
                  <a:lnTo>
                    <a:pt x="77874" y="26719"/>
                  </a:lnTo>
                  <a:lnTo>
                    <a:pt x="111276" y="27954"/>
                  </a:lnTo>
                  <a:lnTo>
                    <a:pt x="147351" y="35171"/>
                  </a:lnTo>
                  <a:lnTo>
                    <a:pt x="151815" y="29010"/>
                  </a:lnTo>
                  <a:lnTo>
                    <a:pt x="155731" y="22457"/>
                  </a:lnTo>
                  <a:lnTo>
                    <a:pt x="159066" y="15546"/>
                  </a:lnTo>
                  <a:lnTo>
                    <a:pt x="161787" y="8310"/>
                  </a:lnTo>
                  <a:lnTo>
                    <a:pt x="116240" y="1427"/>
                  </a:lnTo>
                  <a:lnTo>
                    <a:pt x="7171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065621" y="937403"/>
              <a:ext cx="67310" cy="13335"/>
            </a:xfrm>
            <a:custGeom>
              <a:avLst/>
              <a:gdLst/>
              <a:ahLst/>
              <a:cxnLst/>
              <a:rect l="l" t="t" r="r" b="b"/>
              <a:pathLst>
                <a:path w="67309" h="13334">
                  <a:moveTo>
                    <a:pt x="51028" y="0"/>
                  </a:moveTo>
                  <a:lnTo>
                    <a:pt x="34659" y="227"/>
                  </a:lnTo>
                  <a:lnTo>
                    <a:pt x="17645" y="1719"/>
                  </a:lnTo>
                  <a:lnTo>
                    <a:pt x="0" y="4450"/>
                  </a:lnTo>
                  <a:lnTo>
                    <a:pt x="1659" y="7525"/>
                  </a:lnTo>
                  <a:lnTo>
                    <a:pt x="3502" y="10480"/>
                  </a:lnTo>
                  <a:lnTo>
                    <a:pt x="5507" y="13313"/>
                  </a:lnTo>
                  <a:lnTo>
                    <a:pt x="17043" y="9642"/>
                  </a:lnTo>
                  <a:lnTo>
                    <a:pt x="30953" y="6354"/>
                  </a:lnTo>
                  <a:lnTo>
                    <a:pt x="47449" y="3483"/>
                  </a:lnTo>
                  <a:lnTo>
                    <a:pt x="66741" y="1063"/>
                  </a:lnTo>
                  <a:lnTo>
                    <a:pt x="5102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090345" y="927791"/>
              <a:ext cx="130175" cy="22225"/>
            </a:xfrm>
            <a:custGeom>
              <a:avLst/>
              <a:gdLst/>
              <a:ahLst/>
              <a:cxnLst/>
              <a:rect l="l" t="t" r="r" b="b"/>
              <a:pathLst>
                <a:path w="130175" h="22225">
                  <a:moveTo>
                    <a:pt x="63845" y="0"/>
                  </a:moveTo>
                  <a:lnTo>
                    <a:pt x="26595" y="538"/>
                  </a:lnTo>
                  <a:lnTo>
                    <a:pt x="0" y="4227"/>
                  </a:lnTo>
                  <a:lnTo>
                    <a:pt x="30294" y="5711"/>
                  </a:lnTo>
                  <a:lnTo>
                    <a:pt x="66369" y="9820"/>
                  </a:lnTo>
                  <a:lnTo>
                    <a:pt x="99803" y="15500"/>
                  </a:lnTo>
                  <a:lnTo>
                    <a:pt x="122174" y="21701"/>
                  </a:lnTo>
                  <a:lnTo>
                    <a:pt x="125183" y="17295"/>
                  </a:lnTo>
                  <a:lnTo>
                    <a:pt x="127793" y="12590"/>
                  </a:lnTo>
                  <a:lnTo>
                    <a:pt x="129954" y="7647"/>
                  </a:lnTo>
                  <a:lnTo>
                    <a:pt x="101662" y="2430"/>
                  </a:lnTo>
                  <a:lnTo>
                    <a:pt x="63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055343" y="81499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119563" y="6763"/>
                  </a:lnTo>
                  <a:lnTo>
                    <a:pt x="146919" y="25207"/>
                  </a:lnTo>
                  <a:lnTo>
                    <a:pt x="165363" y="52563"/>
                  </a:lnTo>
                  <a:lnTo>
                    <a:pt x="172126" y="86065"/>
                  </a:lnTo>
                  <a:lnTo>
                    <a:pt x="165363" y="119564"/>
                  </a:lnTo>
                  <a:lnTo>
                    <a:pt x="146919" y="146919"/>
                  </a:lnTo>
                  <a:lnTo>
                    <a:pt x="119563" y="165363"/>
                  </a:lnTo>
                  <a:lnTo>
                    <a:pt x="86061" y="172126"/>
                  </a:lnTo>
                  <a:lnTo>
                    <a:pt x="52562" y="165363"/>
                  </a:lnTo>
                  <a:lnTo>
                    <a:pt x="25206" y="146919"/>
                  </a:lnTo>
                  <a:lnTo>
                    <a:pt x="6763" y="119564"/>
                  </a:lnTo>
                  <a:lnTo>
                    <a:pt x="0" y="86065"/>
                  </a:lnTo>
                  <a:lnTo>
                    <a:pt x="6763" y="52563"/>
                  </a:lnTo>
                  <a:lnTo>
                    <a:pt x="25206" y="25207"/>
                  </a:lnTo>
                  <a:lnTo>
                    <a:pt x="52562" y="6763"/>
                  </a:lnTo>
                  <a:lnTo>
                    <a:pt x="86061" y="0"/>
                  </a:lnTo>
                  <a:close/>
                </a:path>
              </a:pathLst>
            </a:custGeom>
            <a:ln w="33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004472" y="705643"/>
              <a:ext cx="85725" cy="97155"/>
            </a:xfrm>
            <a:custGeom>
              <a:avLst/>
              <a:gdLst/>
              <a:ahLst/>
              <a:cxnLst/>
              <a:rect l="l" t="t" r="r" b="b"/>
              <a:pathLst>
                <a:path w="85725" h="97154">
                  <a:moveTo>
                    <a:pt x="53783" y="0"/>
                  </a:moveTo>
                  <a:lnTo>
                    <a:pt x="38596" y="6633"/>
                  </a:lnTo>
                  <a:lnTo>
                    <a:pt x="23631" y="15048"/>
                  </a:lnTo>
                  <a:lnTo>
                    <a:pt x="10296" y="24232"/>
                  </a:lnTo>
                  <a:lnTo>
                    <a:pt x="0" y="33177"/>
                  </a:lnTo>
                  <a:lnTo>
                    <a:pt x="56569" y="97066"/>
                  </a:lnTo>
                  <a:lnTo>
                    <a:pt x="63057" y="92249"/>
                  </a:lnTo>
                  <a:lnTo>
                    <a:pt x="70026" y="87716"/>
                  </a:lnTo>
                  <a:lnTo>
                    <a:pt x="77419" y="83433"/>
                  </a:lnTo>
                  <a:lnTo>
                    <a:pt x="85182" y="79368"/>
                  </a:lnTo>
                  <a:lnTo>
                    <a:pt x="53783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954719" y="747626"/>
              <a:ext cx="96520" cy="90805"/>
            </a:xfrm>
            <a:custGeom>
              <a:avLst/>
              <a:gdLst/>
              <a:ahLst/>
              <a:cxnLst/>
              <a:rect l="l" t="t" r="r" b="b"/>
              <a:pathLst>
                <a:path w="96519" h="90805">
                  <a:moveTo>
                    <a:pt x="39276" y="0"/>
                  </a:moveTo>
                  <a:lnTo>
                    <a:pt x="27557" y="11720"/>
                  </a:lnTo>
                  <a:lnTo>
                    <a:pt x="16375" y="25082"/>
                  </a:lnTo>
                  <a:lnTo>
                    <a:pt x="6823" y="38531"/>
                  </a:lnTo>
                  <a:lnTo>
                    <a:pt x="0" y="50515"/>
                  </a:lnTo>
                  <a:lnTo>
                    <a:pt x="75545" y="90547"/>
                  </a:lnTo>
                  <a:lnTo>
                    <a:pt x="80018" y="83737"/>
                  </a:lnTo>
                  <a:lnTo>
                    <a:pt x="84927" y="76866"/>
                  </a:lnTo>
                  <a:lnTo>
                    <a:pt x="90320" y="70095"/>
                  </a:lnTo>
                  <a:lnTo>
                    <a:pt x="96245" y="63583"/>
                  </a:lnTo>
                  <a:lnTo>
                    <a:pt x="39276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929836" y="812055"/>
              <a:ext cx="93980" cy="69850"/>
            </a:xfrm>
            <a:custGeom>
              <a:avLst/>
              <a:gdLst/>
              <a:ahLst/>
              <a:cxnLst/>
              <a:rect l="l" t="t" r="r" b="b"/>
              <a:pathLst>
                <a:path w="93980" h="69850">
                  <a:moveTo>
                    <a:pt x="17752" y="0"/>
                  </a:moveTo>
                  <a:lnTo>
                    <a:pt x="11344" y="14106"/>
                  </a:lnTo>
                  <a:lnTo>
                    <a:pt x="5806" y="31142"/>
                  </a:lnTo>
                  <a:lnTo>
                    <a:pt x="1802" y="48226"/>
                  </a:lnTo>
                  <a:lnTo>
                    <a:pt x="0" y="62473"/>
                  </a:lnTo>
                  <a:lnTo>
                    <a:pt x="85194" y="69692"/>
                  </a:lnTo>
                  <a:lnTo>
                    <a:pt x="86639" y="61675"/>
                  </a:lnTo>
                  <a:lnTo>
                    <a:pt x="88461" y="53430"/>
                  </a:lnTo>
                  <a:lnTo>
                    <a:pt x="90767" y="45086"/>
                  </a:lnTo>
                  <a:lnTo>
                    <a:pt x="93665" y="36770"/>
                  </a:lnTo>
                  <a:lnTo>
                    <a:pt x="17752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927806" y="888530"/>
              <a:ext cx="88900" cy="62865"/>
            </a:xfrm>
            <a:custGeom>
              <a:avLst/>
              <a:gdLst/>
              <a:ahLst/>
              <a:cxnLst/>
              <a:rect l="l" t="t" r="r" b="b"/>
              <a:pathLst>
                <a:path w="88900" h="62865">
                  <a:moveTo>
                    <a:pt x="1076" y="0"/>
                  </a:moveTo>
                  <a:lnTo>
                    <a:pt x="0" y="15136"/>
                  </a:lnTo>
                  <a:lnTo>
                    <a:pt x="707" y="32322"/>
                  </a:lnTo>
                  <a:lnTo>
                    <a:pt x="2869" y="49012"/>
                  </a:lnTo>
                  <a:lnTo>
                    <a:pt x="6152" y="62657"/>
                  </a:lnTo>
                  <a:lnTo>
                    <a:pt x="88761" y="40445"/>
                  </a:lnTo>
                  <a:lnTo>
                    <a:pt x="87287" y="32591"/>
                  </a:lnTo>
                  <a:lnTo>
                    <a:pt x="86084" y="24580"/>
                  </a:lnTo>
                  <a:lnTo>
                    <a:pt x="85300" y="16304"/>
                  </a:lnTo>
                  <a:lnTo>
                    <a:pt x="85082" y="76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37501" y="944600"/>
              <a:ext cx="98425" cy="81915"/>
            </a:xfrm>
            <a:custGeom>
              <a:avLst/>
              <a:gdLst/>
              <a:ahLst/>
              <a:cxnLst/>
              <a:rect l="l" t="t" r="r" b="b"/>
              <a:pathLst>
                <a:path w="98425" h="81915">
                  <a:moveTo>
                    <a:pt x="83138" y="0"/>
                  </a:moveTo>
                  <a:lnTo>
                    <a:pt x="0" y="22322"/>
                  </a:lnTo>
                  <a:lnTo>
                    <a:pt x="4725" y="37263"/>
                  </a:lnTo>
                  <a:lnTo>
                    <a:pt x="12399" y="53951"/>
                  </a:lnTo>
                  <a:lnTo>
                    <a:pt x="21263" y="69667"/>
                  </a:lnTo>
                  <a:lnTo>
                    <a:pt x="29559" y="81694"/>
                  </a:lnTo>
                  <a:lnTo>
                    <a:pt x="97995" y="29462"/>
                  </a:lnTo>
                  <a:lnTo>
                    <a:pt x="93880" y="22609"/>
                  </a:lnTo>
                  <a:lnTo>
                    <a:pt x="89964" y="15515"/>
                  </a:lnTo>
                  <a:lnTo>
                    <a:pt x="86350" y="8028"/>
                  </a:lnTo>
                  <a:lnTo>
                    <a:pt x="8313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75866" y="985381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67287" y="0"/>
                  </a:moveTo>
                  <a:lnTo>
                    <a:pt x="0" y="51508"/>
                  </a:lnTo>
                  <a:lnTo>
                    <a:pt x="9782" y="63459"/>
                  </a:lnTo>
                  <a:lnTo>
                    <a:pt x="22462" y="75931"/>
                  </a:lnTo>
                  <a:lnTo>
                    <a:pt x="35857" y="87042"/>
                  </a:lnTo>
                  <a:lnTo>
                    <a:pt x="47782" y="94913"/>
                  </a:lnTo>
                  <a:lnTo>
                    <a:pt x="92497" y="21286"/>
                  </a:lnTo>
                  <a:lnTo>
                    <a:pt x="86028" y="16594"/>
                  </a:lnTo>
                  <a:lnTo>
                    <a:pt x="79648" y="11601"/>
                  </a:lnTo>
                  <a:lnTo>
                    <a:pt x="73389" y="6129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036680" y="1015060"/>
              <a:ext cx="75565" cy="95885"/>
            </a:xfrm>
            <a:custGeom>
              <a:avLst/>
              <a:gdLst/>
              <a:ahLst/>
              <a:cxnLst/>
              <a:rect l="l" t="t" r="r" b="b"/>
              <a:pathLst>
                <a:path w="75565" h="95884">
                  <a:moveTo>
                    <a:pt x="44255" y="0"/>
                  </a:moveTo>
                  <a:lnTo>
                    <a:pt x="0" y="72269"/>
                  </a:lnTo>
                  <a:lnTo>
                    <a:pt x="13428" y="79899"/>
                  </a:lnTo>
                  <a:lnTo>
                    <a:pt x="29746" y="86973"/>
                  </a:lnTo>
                  <a:lnTo>
                    <a:pt x="46241" y="92522"/>
                  </a:lnTo>
                  <a:lnTo>
                    <a:pt x="60199" y="95576"/>
                  </a:lnTo>
                  <a:lnTo>
                    <a:pt x="75218" y="12001"/>
                  </a:lnTo>
                  <a:lnTo>
                    <a:pt x="67527" y="9761"/>
                  </a:lnTo>
                  <a:lnTo>
                    <a:pt x="59852" y="6982"/>
                  </a:lnTo>
                  <a:lnTo>
                    <a:pt x="52119" y="3712"/>
                  </a:lnTo>
                  <a:lnTo>
                    <a:pt x="4425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110639" y="1029459"/>
              <a:ext cx="57150" cy="87630"/>
            </a:xfrm>
            <a:custGeom>
              <a:avLst/>
              <a:gdLst/>
              <a:ahLst/>
              <a:cxnLst/>
              <a:rect l="l" t="t" r="r" b="b"/>
              <a:pathLst>
                <a:path w="57150" h="87630">
                  <a:moveTo>
                    <a:pt x="15246" y="0"/>
                  </a:moveTo>
                  <a:lnTo>
                    <a:pt x="0" y="83894"/>
                  </a:lnTo>
                  <a:lnTo>
                    <a:pt x="13922" y="86273"/>
                  </a:lnTo>
                  <a:lnTo>
                    <a:pt x="28845" y="87028"/>
                  </a:lnTo>
                  <a:lnTo>
                    <a:pt x="43534" y="86537"/>
                  </a:lnTo>
                  <a:lnTo>
                    <a:pt x="56751" y="85176"/>
                  </a:lnTo>
                  <a:lnTo>
                    <a:pt x="48769" y="313"/>
                  </a:lnTo>
                  <a:lnTo>
                    <a:pt x="40727" y="902"/>
                  </a:lnTo>
                  <a:lnTo>
                    <a:pt x="32453" y="1038"/>
                  </a:lnTo>
                  <a:lnTo>
                    <a:pt x="23957" y="733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173830" y="1013547"/>
              <a:ext cx="75565" cy="97155"/>
            </a:xfrm>
            <a:custGeom>
              <a:avLst/>
              <a:gdLst/>
              <a:ahLst/>
              <a:cxnLst/>
              <a:rect l="l" t="t" r="r" b="b"/>
              <a:pathLst>
                <a:path w="75565" h="97155">
                  <a:moveTo>
                    <a:pt x="30542" y="0"/>
                  </a:moveTo>
                  <a:lnTo>
                    <a:pt x="25202" y="2914"/>
                  </a:lnTo>
                  <a:lnTo>
                    <a:pt x="18148" y="6486"/>
                  </a:lnTo>
                  <a:lnTo>
                    <a:pt x="9655" y="9991"/>
                  </a:lnTo>
                  <a:lnTo>
                    <a:pt x="0" y="12707"/>
                  </a:lnTo>
                  <a:lnTo>
                    <a:pt x="15509" y="96746"/>
                  </a:lnTo>
                  <a:lnTo>
                    <a:pt x="30629" y="93735"/>
                  </a:lnTo>
                  <a:lnTo>
                    <a:pt x="47414" y="88044"/>
                  </a:lnTo>
                  <a:lnTo>
                    <a:pt x="63228" y="80946"/>
                  </a:lnTo>
                  <a:lnTo>
                    <a:pt x="75430" y="73713"/>
                  </a:lnTo>
                  <a:lnTo>
                    <a:pt x="30542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215784" y="983984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22693" y="0"/>
                  </a:moveTo>
                  <a:lnTo>
                    <a:pt x="14060" y="10420"/>
                  </a:lnTo>
                  <a:lnTo>
                    <a:pt x="7791" y="16692"/>
                  </a:lnTo>
                  <a:lnTo>
                    <a:pt x="0" y="22773"/>
                  </a:lnTo>
                  <a:lnTo>
                    <a:pt x="45327" y="95252"/>
                  </a:lnTo>
                  <a:lnTo>
                    <a:pt x="58190" y="86751"/>
                  </a:lnTo>
                  <a:lnTo>
                    <a:pt x="71582" y="75140"/>
                  </a:lnTo>
                  <a:lnTo>
                    <a:pt x="83540" y="62592"/>
                  </a:lnTo>
                  <a:lnTo>
                    <a:pt x="92101" y="51285"/>
                  </a:lnTo>
                  <a:lnTo>
                    <a:pt x="22693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248825" y="943358"/>
              <a:ext cx="96520" cy="80645"/>
            </a:xfrm>
            <a:custGeom>
              <a:avLst/>
              <a:gdLst/>
              <a:ahLst/>
              <a:cxnLst/>
              <a:rect l="l" t="t" r="r" b="b"/>
              <a:pathLst>
                <a:path w="96519" h="80644">
                  <a:moveTo>
                    <a:pt x="14227" y="0"/>
                  </a:moveTo>
                  <a:lnTo>
                    <a:pt x="12390" y="4623"/>
                  </a:lnTo>
                  <a:lnTo>
                    <a:pt x="9368" y="11338"/>
                  </a:lnTo>
                  <a:lnTo>
                    <a:pt x="5219" y="19212"/>
                  </a:lnTo>
                  <a:lnTo>
                    <a:pt x="0" y="27312"/>
                  </a:lnTo>
                  <a:lnTo>
                    <a:pt x="68018" y="80398"/>
                  </a:lnTo>
                  <a:lnTo>
                    <a:pt x="77469" y="67306"/>
                  </a:lnTo>
                  <a:lnTo>
                    <a:pt x="85971" y="51173"/>
                  </a:lnTo>
                  <a:lnTo>
                    <a:pt x="92491" y="35419"/>
                  </a:lnTo>
                  <a:lnTo>
                    <a:pt x="95998" y="23460"/>
                  </a:lnTo>
                  <a:lnTo>
                    <a:pt x="14227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266832" y="889160"/>
              <a:ext cx="88265" cy="63500"/>
            </a:xfrm>
            <a:custGeom>
              <a:avLst/>
              <a:gdLst/>
              <a:ahLst/>
              <a:cxnLst/>
              <a:rect l="l" t="t" r="r" b="b"/>
              <a:pathLst>
                <a:path w="88265" h="63500">
                  <a:moveTo>
                    <a:pt x="87166" y="0"/>
                  </a:moveTo>
                  <a:lnTo>
                    <a:pt x="2476" y="8164"/>
                  </a:lnTo>
                  <a:lnTo>
                    <a:pt x="2056" y="20777"/>
                  </a:lnTo>
                  <a:lnTo>
                    <a:pt x="1410" y="29832"/>
                  </a:lnTo>
                  <a:lnTo>
                    <a:pt x="0" y="39395"/>
                  </a:lnTo>
                  <a:lnTo>
                    <a:pt x="82436" y="63014"/>
                  </a:lnTo>
                  <a:lnTo>
                    <a:pt x="85554" y="46924"/>
                  </a:lnTo>
                  <a:lnTo>
                    <a:pt x="87491" y="28397"/>
                  </a:lnTo>
                  <a:lnTo>
                    <a:pt x="88083" y="11424"/>
                  </a:lnTo>
                  <a:lnTo>
                    <a:pt x="87166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259229" y="813462"/>
              <a:ext cx="94615" cy="71120"/>
            </a:xfrm>
            <a:custGeom>
              <a:avLst/>
              <a:gdLst/>
              <a:ahLst/>
              <a:cxnLst/>
              <a:rect l="l" t="t" r="r" b="b"/>
              <a:pathLst>
                <a:path w="94615" h="71119">
                  <a:moveTo>
                    <a:pt x="76511" y="0"/>
                  </a:moveTo>
                  <a:lnTo>
                    <a:pt x="0" y="38787"/>
                  </a:lnTo>
                  <a:lnTo>
                    <a:pt x="2076" y="43455"/>
                  </a:lnTo>
                  <a:lnTo>
                    <a:pt x="4846" y="51562"/>
                  </a:lnTo>
                  <a:lnTo>
                    <a:pt x="7426" y="61279"/>
                  </a:lnTo>
                  <a:lnTo>
                    <a:pt x="8935" y="70779"/>
                  </a:lnTo>
                  <a:lnTo>
                    <a:pt x="94414" y="61682"/>
                  </a:lnTo>
                  <a:lnTo>
                    <a:pt x="91577" y="44519"/>
                  </a:lnTo>
                  <a:lnTo>
                    <a:pt x="86477" y="25927"/>
                  </a:lnTo>
                  <a:lnTo>
                    <a:pt x="80870" y="9791"/>
                  </a:lnTo>
                  <a:lnTo>
                    <a:pt x="7651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232870" y="749448"/>
              <a:ext cx="97155" cy="90805"/>
            </a:xfrm>
            <a:custGeom>
              <a:avLst/>
              <a:gdLst/>
              <a:ahLst/>
              <a:cxnLst/>
              <a:rect l="l" t="t" r="r" b="b"/>
              <a:pathLst>
                <a:path w="97155" h="90805">
                  <a:moveTo>
                    <a:pt x="57640" y="0"/>
                  </a:moveTo>
                  <a:lnTo>
                    <a:pt x="0" y="63578"/>
                  </a:lnTo>
                  <a:lnTo>
                    <a:pt x="3680" y="67333"/>
                  </a:lnTo>
                  <a:lnTo>
                    <a:pt x="9502" y="73939"/>
                  </a:lnTo>
                  <a:lnTo>
                    <a:pt x="15536" y="82155"/>
                  </a:lnTo>
                  <a:lnTo>
                    <a:pt x="19850" y="90737"/>
                  </a:lnTo>
                  <a:lnTo>
                    <a:pt x="96955" y="52372"/>
                  </a:lnTo>
                  <a:lnTo>
                    <a:pt x="88207" y="36581"/>
                  </a:lnTo>
                  <a:lnTo>
                    <a:pt x="76434" y="20885"/>
                  </a:lnTo>
                  <a:lnTo>
                    <a:pt x="65093" y="7840"/>
                  </a:lnTo>
                  <a:lnTo>
                    <a:pt x="57640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194285" y="705883"/>
              <a:ext cx="86360" cy="97790"/>
            </a:xfrm>
            <a:custGeom>
              <a:avLst/>
              <a:gdLst/>
              <a:ahLst/>
              <a:cxnLst/>
              <a:rect l="l" t="t" r="r" b="b"/>
              <a:pathLst>
                <a:path w="86359" h="97790">
                  <a:moveTo>
                    <a:pt x="30424" y="0"/>
                  </a:moveTo>
                  <a:lnTo>
                    <a:pt x="0" y="79301"/>
                  </a:lnTo>
                  <a:lnTo>
                    <a:pt x="4585" y="81613"/>
                  </a:lnTo>
                  <a:lnTo>
                    <a:pt x="12584" y="86276"/>
                  </a:lnTo>
                  <a:lnTo>
                    <a:pt x="21408" y="92066"/>
                  </a:lnTo>
                  <a:lnTo>
                    <a:pt x="28465" y="97758"/>
                  </a:lnTo>
                  <a:lnTo>
                    <a:pt x="86015" y="34723"/>
                  </a:lnTo>
                  <a:lnTo>
                    <a:pt x="72189" y="22676"/>
                  </a:lnTo>
                  <a:lnTo>
                    <a:pt x="55271" y="11787"/>
                  </a:lnTo>
                  <a:lnTo>
                    <a:pt x="39826" y="3685"/>
                  </a:lnTo>
                  <a:lnTo>
                    <a:pt x="30424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071525" y="689950"/>
              <a:ext cx="64135" cy="90805"/>
            </a:xfrm>
            <a:custGeom>
              <a:avLst/>
              <a:gdLst/>
              <a:ahLst/>
              <a:cxnLst/>
              <a:rect l="l" t="t" r="r" b="b"/>
              <a:pathLst>
                <a:path w="64134" h="90804">
                  <a:moveTo>
                    <a:pt x="62247" y="0"/>
                  </a:moveTo>
                  <a:lnTo>
                    <a:pt x="45684" y="537"/>
                  </a:lnTo>
                  <a:lnTo>
                    <a:pt x="28666" y="2809"/>
                  </a:lnTo>
                  <a:lnTo>
                    <a:pt x="12878" y="6399"/>
                  </a:lnTo>
                  <a:lnTo>
                    <a:pt x="0" y="10894"/>
                  </a:lnTo>
                  <a:lnTo>
                    <a:pt x="30942" y="90590"/>
                  </a:lnTo>
                  <a:lnTo>
                    <a:pt x="38752" y="88518"/>
                  </a:lnTo>
                  <a:lnTo>
                    <a:pt x="46904" y="86888"/>
                  </a:lnTo>
                  <a:lnTo>
                    <a:pt x="55356" y="85650"/>
                  </a:lnTo>
                  <a:lnTo>
                    <a:pt x="64072" y="84752"/>
                  </a:lnTo>
                  <a:lnTo>
                    <a:pt x="62247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149936" y="688662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80" y="0"/>
                  </a:moveTo>
                  <a:lnTo>
                    <a:pt x="0" y="85779"/>
                  </a:lnTo>
                  <a:lnTo>
                    <a:pt x="7768" y="86570"/>
                  </a:lnTo>
                  <a:lnTo>
                    <a:pt x="15392" y="87604"/>
                  </a:lnTo>
                  <a:lnTo>
                    <a:pt x="23148" y="89114"/>
                  </a:lnTo>
                  <a:lnTo>
                    <a:pt x="31313" y="91332"/>
                  </a:lnTo>
                  <a:lnTo>
                    <a:pt x="61661" y="12181"/>
                  </a:lnTo>
                  <a:lnTo>
                    <a:pt x="46135" y="6609"/>
                  </a:lnTo>
                  <a:lnTo>
                    <a:pt x="29555" y="2702"/>
                  </a:lnTo>
                  <a:lnTo>
                    <a:pt x="13633" y="48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208087" y="957198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90">
                  <a:moveTo>
                    <a:pt x="4089" y="18465"/>
                  </a:moveTo>
                  <a:lnTo>
                    <a:pt x="3175" y="17602"/>
                  </a:lnTo>
                  <a:lnTo>
                    <a:pt x="2044" y="17602"/>
                  </a:lnTo>
                  <a:lnTo>
                    <a:pt x="914" y="17602"/>
                  </a:lnTo>
                  <a:lnTo>
                    <a:pt x="0" y="18465"/>
                  </a:lnTo>
                  <a:lnTo>
                    <a:pt x="0" y="20624"/>
                  </a:lnTo>
                  <a:lnTo>
                    <a:pt x="914" y="21501"/>
                  </a:lnTo>
                  <a:lnTo>
                    <a:pt x="3175" y="21501"/>
                  </a:lnTo>
                  <a:lnTo>
                    <a:pt x="4089" y="20624"/>
                  </a:lnTo>
                  <a:lnTo>
                    <a:pt x="4089" y="18465"/>
                  </a:lnTo>
                  <a:close/>
                </a:path>
                <a:path w="23494" h="21590">
                  <a:moveTo>
                    <a:pt x="11290" y="13335"/>
                  </a:moveTo>
                  <a:lnTo>
                    <a:pt x="8420" y="13182"/>
                  </a:lnTo>
                  <a:lnTo>
                    <a:pt x="7747" y="10248"/>
                  </a:lnTo>
                  <a:lnTo>
                    <a:pt x="7010" y="13068"/>
                  </a:lnTo>
                  <a:lnTo>
                    <a:pt x="4191" y="12534"/>
                  </a:lnTo>
                  <a:lnTo>
                    <a:pt x="6604" y="14427"/>
                  </a:lnTo>
                  <a:lnTo>
                    <a:pt x="5524" y="17043"/>
                  </a:lnTo>
                  <a:lnTo>
                    <a:pt x="7759" y="15392"/>
                  </a:lnTo>
                  <a:lnTo>
                    <a:pt x="9918" y="17526"/>
                  </a:lnTo>
                  <a:lnTo>
                    <a:pt x="8877" y="14617"/>
                  </a:lnTo>
                  <a:lnTo>
                    <a:pt x="11290" y="13335"/>
                  </a:lnTo>
                  <a:close/>
                </a:path>
                <a:path w="23494" h="21590">
                  <a:moveTo>
                    <a:pt x="23126" y="5600"/>
                  </a:moveTo>
                  <a:lnTo>
                    <a:pt x="17894" y="5346"/>
                  </a:lnTo>
                  <a:lnTo>
                    <a:pt x="16687" y="0"/>
                  </a:lnTo>
                  <a:lnTo>
                    <a:pt x="15341" y="5130"/>
                  </a:lnTo>
                  <a:lnTo>
                    <a:pt x="10210" y="4178"/>
                  </a:lnTo>
                  <a:lnTo>
                    <a:pt x="14605" y="7594"/>
                  </a:lnTo>
                  <a:lnTo>
                    <a:pt x="12649" y="12357"/>
                  </a:lnTo>
                  <a:lnTo>
                    <a:pt x="16713" y="9347"/>
                  </a:lnTo>
                  <a:lnTo>
                    <a:pt x="20624" y="13233"/>
                  </a:lnTo>
                  <a:lnTo>
                    <a:pt x="18745" y="7950"/>
                  </a:lnTo>
                  <a:lnTo>
                    <a:pt x="23126" y="5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94018" y="835445"/>
              <a:ext cx="90698" cy="95042"/>
            </a:xfrm>
            <a:prstGeom prst="rect">
              <a:avLst/>
            </a:prstGeom>
          </p:spPr>
        </p:pic>
        <p:sp>
          <p:nvSpPr>
            <p:cNvPr id="88" name="object 88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13221" y="0"/>
                  </a:moveTo>
                  <a:lnTo>
                    <a:pt x="11742" y="459"/>
                  </a:lnTo>
                  <a:lnTo>
                    <a:pt x="6181" y="377"/>
                  </a:lnTo>
                  <a:lnTo>
                    <a:pt x="4874" y="43"/>
                  </a:lnTo>
                  <a:lnTo>
                    <a:pt x="3811" y="384"/>
                  </a:lnTo>
                  <a:lnTo>
                    <a:pt x="3235" y="1788"/>
                  </a:lnTo>
                  <a:lnTo>
                    <a:pt x="2847" y="4831"/>
                  </a:lnTo>
                  <a:lnTo>
                    <a:pt x="1720" y="7674"/>
                  </a:lnTo>
                  <a:lnTo>
                    <a:pt x="139" y="10392"/>
                  </a:lnTo>
                  <a:lnTo>
                    <a:pt x="226" y="11581"/>
                  </a:lnTo>
                  <a:lnTo>
                    <a:pt x="0" y="12894"/>
                  </a:lnTo>
                  <a:lnTo>
                    <a:pt x="781" y="14083"/>
                  </a:lnTo>
                  <a:lnTo>
                    <a:pt x="16451" y="14201"/>
                  </a:lnTo>
                  <a:lnTo>
                    <a:pt x="17332" y="12966"/>
                  </a:lnTo>
                  <a:lnTo>
                    <a:pt x="17527" y="11497"/>
                  </a:lnTo>
                  <a:lnTo>
                    <a:pt x="17005" y="9672"/>
                  </a:lnTo>
                  <a:lnTo>
                    <a:pt x="16120" y="7923"/>
                  </a:lnTo>
                  <a:lnTo>
                    <a:pt x="15241" y="5464"/>
                  </a:lnTo>
                  <a:lnTo>
                    <a:pt x="14356" y="1874"/>
                  </a:lnTo>
                  <a:lnTo>
                    <a:pt x="14053" y="1151"/>
                  </a:lnTo>
                  <a:lnTo>
                    <a:pt x="13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6181" y="377"/>
                  </a:moveTo>
                  <a:lnTo>
                    <a:pt x="11742" y="459"/>
                  </a:lnTo>
                  <a:lnTo>
                    <a:pt x="13221" y="0"/>
                  </a:lnTo>
                  <a:lnTo>
                    <a:pt x="14053" y="1151"/>
                  </a:lnTo>
                  <a:lnTo>
                    <a:pt x="14356" y="1874"/>
                  </a:lnTo>
                  <a:lnTo>
                    <a:pt x="15241" y="5464"/>
                  </a:lnTo>
                  <a:lnTo>
                    <a:pt x="16120" y="7923"/>
                  </a:lnTo>
                  <a:lnTo>
                    <a:pt x="17005" y="9672"/>
                  </a:lnTo>
                  <a:lnTo>
                    <a:pt x="17527" y="11497"/>
                  </a:lnTo>
                  <a:lnTo>
                    <a:pt x="17332" y="12966"/>
                  </a:lnTo>
                  <a:lnTo>
                    <a:pt x="16451" y="14201"/>
                  </a:lnTo>
                  <a:lnTo>
                    <a:pt x="781" y="14083"/>
                  </a:lnTo>
                  <a:lnTo>
                    <a:pt x="0" y="12894"/>
                  </a:lnTo>
                  <a:lnTo>
                    <a:pt x="226" y="11581"/>
                  </a:lnTo>
                  <a:lnTo>
                    <a:pt x="139" y="10392"/>
                  </a:lnTo>
                  <a:lnTo>
                    <a:pt x="1720" y="7674"/>
                  </a:lnTo>
                  <a:lnTo>
                    <a:pt x="2847" y="4831"/>
                  </a:lnTo>
                  <a:lnTo>
                    <a:pt x="3235" y="1788"/>
                  </a:lnTo>
                  <a:lnTo>
                    <a:pt x="3811" y="384"/>
                  </a:lnTo>
                  <a:lnTo>
                    <a:pt x="4874" y="43"/>
                  </a:lnTo>
                  <a:lnTo>
                    <a:pt x="6181" y="377"/>
                  </a:lnTo>
                  <a:close/>
                </a:path>
                <a:path w="17780" h="14605">
                  <a:moveTo>
                    <a:pt x="3235" y="1788"/>
                  </a:moveTo>
                  <a:lnTo>
                    <a:pt x="8736" y="9273"/>
                  </a:lnTo>
                  <a:lnTo>
                    <a:pt x="14204" y="1565"/>
                  </a:lnTo>
                </a:path>
                <a:path w="17780" h="14605">
                  <a:moveTo>
                    <a:pt x="139" y="10392"/>
                  </a:moveTo>
                  <a:lnTo>
                    <a:pt x="3059" y="10403"/>
                  </a:lnTo>
                  <a:lnTo>
                    <a:pt x="5900" y="10248"/>
                  </a:lnTo>
                  <a:lnTo>
                    <a:pt x="8898" y="10421"/>
                  </a:lnTo>
                  <a:lnTo>
                    <a:pt x="11734" y="10582"/>
                  </a:lnTo>
                  <a:lnTo>
                    <a:pt x="14622" y="9993"/>
                  </a:lnTo>
                  <a:lnTo>
                    <a:pt x="17426" y="1045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0" y="3075"/>
                  </a:lnTo>
                  <a:lnTo>
                    <a:pt x="1875" y="4250"/>
                  </a:lnTo>
                  <a:lnTo>
                    <a:pt x="3776" y="3300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3776" y="3300"/>
                  </a:lnTo>
                  <a:lnTo>
                    <a:pt x="1875" y="4250"/>
                  </a:lnTo>
                  <a:lnTo>
                    <a:pt x="0" y="3075"/>
                  </a:lnTo>
                  <a:lnTo>
                    <a:pt x="1926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033614" y="794676"/>
              <a:ext cx="218440" cy="214629"/>
            </a:xfrm>
            <a:custGeom>
              <a:avLst/>
              <a:gdLst/>
              <a:ahLst/>
              <a:cxnLst/>
              <a:rect l="l" t="t" r="r" b="b"/>
              <a:pathLst>
                <a:path w="218440" h="214630">
                  <a:moveTo>
                    <a:pt x="11468" y="105803"/>
                  </a:moveTo>
                  <a:lnTo>
                    <a:pt x="7797" y="99504"/>
                  </a:lnTo>
                  <a:lnTo>
                    <a:pt x="7162" y="101777"/>
                  </a:lnTo>
                  <a:lnTo>
                    <a:pt x="7962" y="101955"/>
                  </a:lnTo>
                  <a:lnTo>
                    <a:pt x="8572" y="102273"/>
                  </a:lnTo>
                  <a:lnTo>
                    <a:pt x="9334" y="103149"/>
                  </a:lnTo>
                  <a:lnTo>
                    <a:pt x="9525" y="103682"/>
                  </a:lnTo>
                  <a:lnTo>
                    <a:pt x="9537" y="105156"/>
                  </a:lnTo>
                  <a:lnTo>
                    <a:pt x="9258" y="105829"/>
                  </a:lnTo>
                  <a:lnTo>
                    <a:pt x="8077" y="106908"/>
                  </a:lnTo>
                  <a:lnTo>
                    <a:pt x="7086" y="107188"/>
                  </a:lnTo>
                  <a:lnTo>
                    <a:pt x="4381" y="107213"/>
                  </a:lnTo>
                  <a:lnTo>
                    <a:pt x="3429" y="106959"/>
                  </a:lnTo>
                  <a:lnTo>
                    <a:pt x="2247" y="105905"/>
                  </a:lnTo>
                  <a:lnTo>
                    <a:pt x="1943" y="105219"/>
                  </a:lnTo>
                  <a:lnTo>
                    <a:pt x="1917" y="103746"/>
                  </a:lnTo>
                  <a:lnTo>
                    <a:pt x="2082" y="103212"/>
                  </a:lnTo>
                  <a:lnTo>
                    <a:pt x="2743" y="102323"/>
                  </a:lnTo>
                  <a:lnTo>
                    <a:pt x="3187" y="102031"/>
                  </a:lnTo>
                  <a:lnTo>
                    <a:pt x="3746" y="101892"/>
                  </a:lnTo>
                  <a:lnTo>
                    <a:pt x="3200" y="99593"/>
                  </a:lnTo>
                  <a:lnTo>
                    <a:pt x="2311" y="99860"/>
                  </a:lnTo>
                  <a:lnTo>
                    <a:pt x="1638" y="100266"/>
                  </a:lnTo>
                  <a:lnTo>
                    <a:pt x="381" y="101688"/>
                  </a:lnTo>
                  <a:lnTo>
                    <a:pt x="0" y="102844"/>
                  </a:lnTo>
                  <a:lnTo>
                    <a:pt x="38" y="105879"/>
                  </a:lnTo>
                  <a:lnTo>
                    <a:pt x="558" y="107188"/>
                  </a:lnTo>
                  <a:lnTo>
                    <a:pt x="2628" y="109143"/>
                  </a:lnTo>
                  <a:lnTo>
                    <a:pt x="4064" y="109626"/>
                  </a:lnTo>
                  <a:lnTo>
                    <a:pt x="7632" y="109588"/>
                  </a:lnTo>
                  <a:lnTo>
                    <a:pt x="8991" y="109067"/>
                  </a:lnTo>
                  <a:lnTo>
                    <a:pt x="10972" y="107073"/>
                  </a:lnTo>
                  <a:lnTo>
                    <a:pt x="11468" y="105803"/>
                  </a:lnTo>
                  <a:close/>
                </a:path>
                <a:path w="218440" h="214630">
                  <a:moveTo>
                    <a:pt x="11607" y="113525"/>
                  </a:moveTo>
                  <a:lnTo>
                    <a:pt x="11430" y="111188"/>
                  </a:lnTo>
                  <a:lnTo>
                    <a:pt x="419" y="112026"/>
                  </a:lnTo>
                  <a:lnTo>
                    <a:pt x="596" y="114363"/>
                  </a:lnTo>
                  <a:lnTo>
                    <a:pt x="11607" y="113525"/>
                  </a:lnTo>
                  <a:close/>
                </a:path>
                <a:path w="218440" h="214630">
                  <a:moveTo>
                    <a:pt x="12433" y="89331"/>
                  </a:moveTo>
                  <a:lnTo>
                    <a:pt x="10579" y="89077"/>
                  </a:lnTo>
                  <a:lnTo>
                    <a:pt x="9690" y="95453"/>
                  </a:lnTo>
                  <a:lnTo>
                    <a:pt x="6731" y="95034"/>
                  </a:lnTo>
                  <a:lnTo>
                    <a:pt x="7531" y="89306"/>
                  </a:lnTo>
                  <a:lnTo>
                    <a:pt x="5676" y="89052"/>
                  </a:lnTo>
                  <a:lnTo>
                    <a:pt x="4876" y="94780"/>
                  </a:lnTo>
                  <a:lnTo>
                    <a:pt x="2451" y="94437"/>
                  </a:lnTo>
                  <a:lnTo>
                    <a:pt x="3314" y="88277"/>
                  </a:lnTo>
                  <a:lnTo>
                    <a:pt x="1460" y="88023"/>
                  </a:lnTo>
                  <a:lnTo>
                    <a:pt x="279" y="96507"/>
                  </a:lnTo>
                  <a:lnTo>
                    <a:pt x="11214" y="98031"/>
                  </a:lnTo>
                  <a:lnTo>
                    <a:pt x="12433" y="89331"/>
                  </a:lnTo>
                  <a:close/>
                </a:path>
                <a:path w="218440" h="214630">
                  <a:moveTo>
                    <a:pt x="13106" y="122694"/>
                  </a:moveTo>
                  <a:lnTo>
                    <a:pt x="12725" y="120383"/>
                  </a:lnTo>
                  <a:lnTo>
                    <a:pt x="8089" y="121145"/>
                  </a:lnTo>
                  <a:lnTo>
                    <a:pt x="7302" y="116370"/>
                  </a:lnTo>
                  <a:lnTo>
                    <a:pt x="5473" y="116674"/>
                  </a:lnTo>
                  <a:lnTo>
                    <a:pt x="6248" y="121450"/>
                  </a:lnTo>
                  <a:lnTo>
                    <a:pt x="3670" y="121881"/>
                  </a:lnTo>
                  <a:lnTo>
                    <a:pt x="2755" y="116344"/>
                  </a:lnTo>
                  <a:lnTo>
                    <a:pt x="914" y="116649"/>
                  </a:lnTo>
                  <a:lnTo>
                    <a:pt x="2209" y="124485"/>
                  </a:lnTo>
                  <a:lnTo>
                    <a:pt x="13106" y="122694"/>
                  </a:lnTo>
                  <a:close/>
                </a:path>
                <a:path w="218440" h="214630">
                  <a:moveTo>
                    <a:pt x="15443" y="77266"/>
                  </a:moveTo>
                  <a:lnTo>
                    <a:pt x="15392" y="75615"/>
                  </a:lnTo>
                  <a:lnTo>
                    <a:pt x="14452" y="73875"/>
                  </a:lnTo>
                  <a:lnTo>
                    <a:pt x="14351" y="73672"/>
                  </a:lnTo>
                  <a:lnTo>
                    <a:pt x="14033" y="73088"/>
                  </a:lnTo>
                  <a:lnTo>
                    <a:pt x="13462" y="72682"/>
                  </a:lnTo>
                  <a:lnTo>
                    <a:pt x="13462" y="77266"/>
                  </a:lnTo>
                  <a:lnTo>
                    <a:pt x="12941" y="79057"/>
                  </a:lnTo>
                  <a:lnTo>
                    <a:pt x="12306" y="79832"/>
                  </a:lnTo>
                  <a:lnTo>
                    <a:pt x="12166" y="79832"/>
                  </a:lnTo>
                  <a:lnTo>
                    <a:pt x="10756" y="80530"/>
                  </a:lnTo>
                  <a:lnTo>
                    <a:pt x="9829" y="80530"/>
                  </a:lnTo>
                  <a:lnTo>
                    <a:pt x="7404" y="79832"/>
                  </a:lnTo>
                  <a:lnTo>
                    <a:pt x="6565" y="79273"/>
                  </a:lnTo>
                  <a:lnTo>
                    <a:pt x="5689" y="77787"/>
                  </a:lnTo>
                  <a:lnTo>
                    <a:pt x="5626" y="77063"/>
                  </a:lnTo>
                  <a:lnTo>
                    <a:pt x="5753" y="76454"/>
                  </a:lnTo>
                  <a:lnTo>
                    <a:pt x="6159" y="75095"/>
                  </a:lnTo>
                  <a:lnTo>
                    <a:pt x="6667" y="74447"/>
                  </a:lnTo>
                  <a:lnTo>
                    <a:pt x="8191" y="73672"/>
                  </a:lnTo>
                  <a:lnTo>
                    <a:pt x="9245" y="73672"/>
                  </a:lnTo>
                  <a:lnTo>
                    <a:pt x="11734" y="74447"/>
                  </a:lnTo>
                  <a:lnTo>
                    <a:pt x="12471" y="74930"/>
                  </a:lnTo>
                  <a:lnTo>
                    <a:pt x="13360" y="76454"/>
                  </a:lnTo>
                  <a:lnTo>
                    <a:pt x="13462" y="77266"/>
                  </a:lnTo>
                  <a:lnTo>
                    <a:pt x="13462" y="72682"/>
                  </a:lnTo>
                  <a:lnTo>
                    <a:pt x="12839" y="72224"/>
                  </a:lnTo>
                  <a:lnTo>
                    <a:pt x="9740" y="71310"/>
                  </a:lnTo>
                  <a:lnTo>
                    <a:pt x="7899" y="71310"/>
                  </a:lnTo>
                  <a:lnTo>
                    <a:pt x="5397" y="72707"/>
                  </a:lnTo>
                  <a:lnTo>
                    <a:pt x="4521" y="73875"/>
                  </a:lnTo>
                  <a:lnTo>
                    <a:pt x="3771" y="76454"/>
                  </a:lnTo>
                  <a:lnTo>
                    <a:pt x="3810" y="78600"/>
                  </a:lnTo>
                  <a:lnTo>
                    <a:pt x="9715" y="83007"/>
                  </a:lnTo>
                  <a:lnTo>
                    <a:pt x="10985" y="83007"/>
                  </a:lnTo>
                  <a:lnTo>
                    <a:pt x="13677" y="81521"/>
                  </a:lnTo>
                  <a:lnTo>
                    <a:pt x="14414" y="80530"/>
                  </a:lnTo>
                  <a:lnTo>
                    <a:pt x="14554" y="80352"/>
                  </a:lnTo>
                  <a:lnTo>
                    <a:pt x="15443" y="77266"/>
                  </a:lnTo>
                  <a:close/>
                </a:path>
                <a:path w="218440" h="214630">
                  <a:moveTo>
                    <a:pt x="15532" y="131826"/>
                  </a:moveTo>
                  <a:lnTo>
                    <a:pt x="14871" y="129578"/>
                  </a:lnTo>
                  <a:lnTo>
                    <a:pt x="10375" y="130886"/>
                  </a:lnTo>
                  <a:lnTo>
                    <a:pt x="9017" y="126250"/>
                  </a:lnTo>
                  <a:lnTo>
                    <a:pt x="7226" y="126771"/>
                  </a:lnTo>
                  <a:lnTo>
                    <a:pt x="8585" y="131419"/>
                  </a:lnTo>
                  <a:lnTo>
                    <a:pt x="6070" y="132156"/>
                  </a:lnTo>
                  <a:lnTo>
                    <a:pt x="4495" y="126771"/>
                  </a:lnTo>
                  <a:lnTo>
                    <a:pt x="2705" y="127292"/>
                  </a:lnTo>
                  <a:lnTo>
                    <a:pt x="4927" y="134924"/>
                  </a:lnTo>
                  <a:lnTo>
                    <a:pt x="15532" y="131826"/>
                  </a:lnTo>
                  <a:close/>
                </a:path>
                <a:path w="218440" h="214630">
                  <a:moveTo>
                    <a:pt x="17995" y="70015"/>
                  </a:moveTo>
                  <a:lnTo>
                    <a:pt x="13614" y="68351"/>
                  </a:lnTo>
                  <a:lnTo>
                    <a:pt x="15328" y="63817"/>
                  </a:lnTo>
                  <a:lnTo>
                    <a:pt x="13589" y="63157"/>
                  </a:lnTo>
                  <a:lnTo>
                    <a:pt x="11861" y="67678"/>
                  </a:lnTo>
                  <a:lnTo>
                    <a:pt x="9423" y="66751"/>
                  </a:lnTo>
                  <a:lnTo>
                    <a:pt x="11404" y="61506"/>
                  </a:lnTo>
                  <a:lnTo>
                    <a:pt x="9664" y="60845"/>
                  </a:lnTo>
                  <a:lnTo>
                    <a:pt x="6845" y="68275"/>
                  </a:lnTo>
                  <a:lnTo>
                    <a:pt x="17157" y="72199"/>
                  </a:lnTo>
                  <a:lnTo>
                    <a:pt x="17995" y="70015"/>
                  </a:lnTo>
                  <a:close/>
                </a:path>
                <a:path w="218440" h="214630">
                  <a:moveTo>
                    <a:pt x="18821" y="141300"/>
                  </a:moveTo>
                  <a:lnTo>
                    <a:pt x="18808" y="139877"/>
                  </a:lnTo>
                  <a:lnTo>
                    <a:pt x="17665" y="136829"/>
                  </a:lnTo>
                  <a:lnTo>
                    <a:pt x="16725" y="135661"/>
                  </a:lnTo>
                  <a:lnTo>
                    <a:pt x="16878" y="135661"/>
                  </a:lnTo>
                  <a:lnTo>
                    <a:pt x="16649" y="135559"/>
                  </a:lnTo>
                  <a:lnTo>
                    <a:pt x="16649" y="140728"/>
                  </a:lnTo>
                  <a:lnTo>
                    <a:pt x="15925" y="142201"/>
                  </a:lnTo>
                  <a:lnTo>
                    <a:pt x="15163" y="142824"/>
                  </a:lnTo>
                  <a:lnTo>
                    <a:pt x="12280" y="143929"/>
                  </a:lnTo>
                  <a:lnTo>
                    <a:pt x="12115" y="143929"/>
                  </a:lnTo>
                  <a:lnTo>
                    <a:pt x="10528" y="143281"/>
                  </a:lnTo>
                  <a:lnTo>
                    <a:pt x="10325" y="143281"/>
                  </a:lnTo>
                  <a:lnTo>
                    <a:pt x="9626" y="142506"/>
                  </a:lnTo>
                  <a:lnTo>
                    <a:pt x="8953" y="140728"/>
                  </a:lnTo>
                  <a:lnTo>
                    <a:pt x="8966" y="139877"/>
                  </a:lnTo>
                  <a:lnTo>
                    <a:pt x="9715" y="138353"/>
                  </a:lnTo>
                  <a:lnTo>
                    <a:pt x="10490" y="137744"/>
                  </a:lnTo>
                  <a:lnTo>
                    <a:pt x="12877" y="136829"/>
                  </a:lnTo>
                  <a:lnTo>
                    <a:pt x="14033" y="136829"/>
                  </a:lnTo>
                  <a:lnTo>
                    <a:pt x="15506" y="137439"/>
                  </a:lnTo>
                  <a:lnTo>
                    <a:pt x="16078" y="138036"/>
                  </a:lnTo>
                  <a:lnTo>
                    <a:pt x="16548" y="139268"/>
                  </a:lnTo>
                  <a:lnTo>
                    <a:pt x="16649" y="140728"/>
                  </a:lnTo>
                  <a:lnTo>
                    <a:pt x="16649" y="135559"/>
                  </a:lnTo>
                  <a:lnTo>
                    <a:pt x="14071" y="134378"/>
                  </a:lnTo>
                  <a:lnTo>
                    <a:pt x="12547" y="134378"/>
                  </a:lnTo>
                  <a:lnTo>
                    <a:pt x="9182" y="135661"/>
                  </a:lnTo>
                  <a:lnTo>
                    <a:pt x="7835" y="136829"/>
                  </a:lnTo>
                  <a:lnTo>
                    <a:pt x="7975" y="136829"/>
                  </a:lnTo>
                  <a:lnTo>
                    <a:pt x="6896" y="139268"/>
                  </a:lnTo>
                  <a:lnTo>
                    <a:pt x="11163" y="145961"/>
                  </a:lnTo>
                  <a:lnTo>
                    <a:pt x="13677" y="145961"/>
                  </a:lnTo>
                  <a:lnTo>
                    <a:pt x="16421" y="144919"/>
                  </a:lnTo>
                  <a:lnTo>
                    <a:pt x="17640" y="143929"/>
                  </a:lnTo>
                  <a:lnTo>
                    <a:pt x="18821" y="141300"/>
                  </a:lnTo>
                  <a:close/>
                </a:path>
                <a:path w="218440" h="214630">
                  <a:moveTo>
                    <a:pt x="26339" y="53162"/>
                  </a:moveTo>
                  <a:lnTo>
                    <a:pt x="23482" y="50050"/>
                  </a:lnTo>
                  <a:lnTo>
                    <a:pt x="22364" y="50114"/>
                  </a:lnTo>
                  <a:lnTo>
                    <a:pt x="21831" y="50317"/>
                  </a:lnTo>
                  <a:lnTo>
                    <a:pt x="20815" y="50977"/>
                  </a:lnTo>
                  <a:lnTo>
                    <a:pt x="20167" y="51574"/>
                  </a:lnTo>
                  <a:lnTo>
                    <a:pt x="18605" y="53301"/>
                  </a:lnTo>
                  <a:lnTo>
                    <a:pt x="18046" y="53797"/>
                  </a:lnTo>
                  <a:lnTo>
                    <a:pt x="17399" y="54038"/>
                  </a:lnTo>
                  <a:lnTo>
                    <a:pt x="17157" y="54038"/>
                  </a:lnTo>
                  <a:lnTo>
                    <a:pt x="16675" y="53759"/>
                  </a:lnTo>
                  <a:lnTo>
                    <a:pt x="16535" y="53530"/>
                  </a:lnTo>
                  <a:lnTo>
                    <a:pt x="16471" y="52781"/>
                  </a:lnTo>
                  <a:lnTo>
                    <a:pt x="16611" y="52247"/>
                  </a:lnTo>
                  <a:lnTo>
                    <a:pt x="17272" y="51104"/>
                  </a:lnTo>
                  <a:lnTo>
                    <a:pt x="17614" y="50736"/>
                  </a:lnTo>
                  <a:lnTo>
                    <a:pt x="18364" y="50406"/>
                  </a:lnTo>
                  <a:lnTo>
                    <a:pt x="18834" y="50431"/>
                  </a:lnTo>
                  <a:lnTo>
                    <a:pt x="19380" y="50622"/>
                  </a:lnTo>
                  <a:lnTo>
                    <a:pt x="20472" y="48552"/>
                  </a:lnTo>
                  <a:lnTo>
                    <a:pt x="19558" y="48069"/>
                  </a:lnTo>
                  <a:lnTo>
                    <a:pt x="18656" y="48006"/>
                  </a:lnTo>
                  <a:lnTo>
                    <a:pt x="16878" y="48666"/>
                  </a:lnTo>
                  <a:lnTo>
                    <a:pt x="16065" y="49466"/>
                  </a:lnTo>
                  <a:lnTo>
                    <a:pt x="14909" y="51485"/>
                  </a:lnTo>
                  <a:lnTo>
                    <a:pt x="14643" y="52209"/>
                  </a:lnTo>
                  <a:lnTo>
                    <a:pt x="14478" y="53568"/>
                  </a:lnTo>
                  <a:lnTo>
                    <a:pt x="14566" y="54152"/>
                  </a:lnTo>
                  <a:lnTo>
                    <a:pt x="15074" y="55232"/>
                  </a:lnTo>
                  <a:lnTo>
                    <a:pt x="15468" y="55638"/>
                  </a:lnTo>
                  <a:lnTo>
                    <a:pt x="16713" y="56337"/>
                  </a:lnTo>
                  <a:lnTo>
                    <a:pt x="17526" y="56400"/>
                  </a:lnTo>
                  <a:lnTo>
                    <a:pt x="19037" y="55867"/>
                  </a:lnTo>
                  <a:lnTo>
                    <a:pt x="19799" y="55295"/>
                  </a:lnTo>
                  <a:lnTo>
                    <a:pt x="21793" y="53162"/>
                  </a:lnTo>
                  <a:lnTo>
                    <a:pt x="22326" y="52692"/>
                  </a:lnTo>
                  <a:lnTo>
                    <a:pt x="22593" y="52539"/>
                  </a:lnTo>
                  <a:lnTo>
                    <a:pt x="23063" y="52438"/>
                  </a:lnTo>
                  <a:lnTo>
                    <a:pt x="23291" y="52476"/>
                  </a:lnTo>
                  <a:lnTo>
                    <a:pt x="23888" y="52806"/>
                  </a:lnTo>
                  <a:lnTo>
                    <a:pt x="24104" y="53149"/>
                  </a:lnTo>
                  <a:lnTo>
                    <a:pt x="24244" y="54102"/>
                  </a:lnTo>
                  <a:lnTo>
                    <a:pt x="24104" y="54673"/>
                  </a:lnTo>
                  <a:lnTo>
                    <a:pt x="23380" y="55943"/>
                  </a:lnTo>
                  <a:lnTo>
                    <a:pt x="22948" y="56349"/>
                  </a:lnTo>
                  <a:lnTo>
                    <a:pt x="21958" y="56730"/>
                  </a:lnTo>
                  <a:lnTo>
                    <a:pt x="21348" y="56705"/>
                  </a:lnTo>
                  <a:lnTo>
                    <a:pt x="20650" y="56464"/>
                  </a:lnTo>
                  <a:lnTo>
                    <a:pt x="19710" y="58559"/>
                  </a:lnTo>
                  <a:lnTo>
                    <a:pt x="20866" y="59016"/>
                  </a:lnTo>
                  <a:lnTo>
                    <a:pt x="21907" y="59093"/>
                  </a:lnTo>
                  <a:lnTo>
                    <a:pt x="23787" y="58369"/>
                  </a:lnTo>
                  <a:lnTo>
                    <a:pt x="24638" y="57543"/>
                  </a:lnTo>
                  <a:lnTo>
                    <a:pt x="25857" y="55397"/>
                  </a:lnTo>
                  <a:lnTo>
                    <a:pt x="26149" y="54597"/>
                  </a:lnTo>
                  <a:lnTo>
                    <a:pt x="26339" y="53162"/>
                  </a:lnTo>
                  <a:close/>
                </a:path>
                <a:path w="218440" h="214630">
                  <a:moveTo>
                    <a:pt x="32753" y="167767"/>
                  </a:moveTo>
                  <a:lnTo>
                    <a:pt x="27622" y="168719"/>
                  </a:lnTo>
                  <a:lnTo>
                    <a:pt x="26276" y="163588"/>
                  </a:lnTo>
                  <a:lnTo>
                    <a:pt x="25069" y="168935"/>
                  </a:lnTo>
                  <a:lnTo>
                    <a:pt x="19837" y="169202"/>
                  </a:lnTo>
                  <a:lnTo>
                    <a:pt x="24218" y="171538"/>
                  </a:lnTo>
                  <a:lnTo>
                    <a:pt x="22326" y="176834"/>
                  </a:lnTo>
                  <a:lnTo>
                    <a:pt x="26250" y="172935"/>
                  </a:lnTo>
                  <a:lnTo>
                    <a:pt x="30314" y="175945"/>
                  </a:lnTo>
                  <a:lnTo>
                    <a:pt x="28346" y="171196"/>
                  </a:lnTo>
                  <a:lnTo>
                    <a:pt x="32753" y="167767"/>
                  </a:lnTo>
                  <a:close/>
                </a:path>
                <a:path w="218440" h="214630">
                  <a:moveTo>
                    <a:pt x="32931" y="44107"/>
                  </a:moveTo>
                  <a:lnTo>
                    <a:pt x="25514" y="36753"/>
                  </a:lnTo>
                  <a:lnTo>
                    <a:pt x="24079" y="38595"/>
                  </a:lnTo>
                  <a:lnTo>
                    <a:pt x="29578" y="42900"/>
                  </a:lnTo>
                  <a:lnTo>
                    <a:pt x="30035" y="43307"/>
                  </a:lnTo>
                  <a:lnTo>
                    <a:pt x="30556" y="43865"/>
                  </a:lnTo>
                  <a:lnTo>
                    <a:pt x="30683" y="44234"/>
                  </a:lnTo>
                  <a:lnTo>
                    <a:pt x="30683" y="45085"/>
                  </a:lnTo>
                  <a:lnTo>
                    <a:pt x="30480" y="45554"/>
                  </a:lnTo>
                  <a:lnTo>
                    <a:pt x="29679" y="46570"/>
                  </a:lnTo>
                  <a:lnTo>
                    <a:pt x="29248" y="46888"/>
                  </a:lnTo>
                  <a:lnTo>
                    <a:pt x="28359" y="47142"/>
                  </a:lnTo>
                  <a:lnTo>
                    <a:pt x="27940" y="47091"/>
                  </a:lnTo>
                  <a:lnTo>
                    <a:pt x="27520" y="46913"/>
                  </a:lnTo>
                  <a:lnTo>
                    <a:pt x="27254" y="46761"/>
                  </a:lnTo>
                  <a:lnTo>
                    <a:pt x="26758" y="46418"/>
                  </a:lnTo>
                  <a:lnTo>
                    <a:pt x="21297" y="42151"/>
                  </a:lnTo>
                  <a:lnTo>
                    <a:pt x="19850" y="43992"/>
                  </a:lnTo>
                  <a:lnTo>
                    <a:pt x="25463" y="48374"/>
                  </a:lnTo>
                  <a:lnTo>
                    <a:pt x="26250" y="48895"/>
                  </a:lnTo>
                  <a:lnTo>
                    <a:pt x="27254" y="49339"/>
                  </a:lnTo>
                  <a:lnTo>
                    <a:pt x="27698" y="49428"/>
                  </a:lnTo>
                  <a:lnTo>
                    <a:pt x="28727" y="49390"/>
                  </a:lnTo>
                  <a:lnTo>
                    <a:pt x="32893" y="44653"/>
                  </a:lnTo>
                  <a:lnTo>
                    <a:pt x="32931" y="44107"/>
                  </a:lnTo>
                  <a:close/>
                </a:path>
                <a:path w="218440" h="214630">
                  <a:moveTo>
                    <a:pt x="38773" y="176136"/>
                  </a:moveTo>
                  <a:lnTo>
                    <a:pt x="35953" y="176657"/>
                  </a:lnTo>
                  <a:lnTo>
                    <a:pt x="35217" y="173837"/>
                  </a:lnTo>
                  <a:lnTo>
                    <a:pt x="34544" y="176784"/>
                  </a:lnTo>
                  <a:lnTo>
                    <a:pt x="31661" y="176923"/>
                  </a:lnTo>
                  <a:lnTo>
                    <a:pt x="34086" y="178219"/>
                  </a:lnTo>
                  <a:lnTo>
                    <a:pt x="33032" y="181127"/>
                  </a:lnTo>
                  <a:lnTo>
                    <a:pt x="35191" y="178981"/>
                  </a:lnTo>
                  <a:lnTo>
                    <a:pt x="37439" y="180644"/>
                  </a:lnTo>
                  <a:lnTo>
                    <a:pt x="36347" y="178028"/>
                  </a:lnTo>
                  <a:lnTo>
                    <a:pt x="38773" y="176136"/>
                  </a:lnTo>
                  <a:close/>
                </a:path>
                <a:path w="218440" h="214630">
                  <a:moveTo>
                    <a:pt x="40690" y="35902"/>
                  </a:moveTo>
                  <a:lnTo>
                    <a:pt x="37477" y="32651"/>
                  </a:lnTo>
                  <a:lnTo>
                    <a:pt x="36918" y="32715"/>
                  </a:lnTo>
                  <a:lnTo>
                    <a:pt x="35763" y="33121"/>
                  </a:lnTo>
                  <a:lnTo>
                    <a:pt x="35001" y="33553"/>
                  </a:lnTo>
                  <a:lnTo>
                    <a:pt x="33083" y="34848"/>
                  </a:lnTo>
                  <a:lnTo>
                    <a:pt x="32410" y="35204"/>
                  </a:lnTo>
                  <a:lnTo>
                    <a:pt x="31737" y="35293"/>
                  </a:lnTo>
                  <a:lnTo>
                    <a:pt x="31496" y="35229"/>
                  </a:lnTo>
                  <a:lnTo>
                    <a:pt x="31102" y="34848"/>
                  </a:lnTo>
                  <a:lnTo>
                    <a:pt x="31013" y="34594"/>
                  </a:lnTo>
                  <a:lnTo>
                    <a:pt x="31115" y="33845"/>
                  </a:lnTo>
                  <a:lnTo>
                    <a:pt x="31381" y="33362"/>
                  </a:lnTo>
                  <a:lnTo>
                    <a:pt x="32296" y="32397"/>
                  </a:lnTo>
                  <a:lnTo>
                    <a:pt x="32715" y="32131"/>
                  </a:lnTo>
                  <a:lnTo>
                    <a:pt x="33528" y="31991"/>
                  </a:lnTo>
                  <a:lnTo>
                    <a:pt x="33972" y="32131"/>
                  </a:lnTo>
                  <a:lnTo>
                    <a:pt x="34455" y="32448"/>
                  </a:lnTo>
                  <a:lnTo>
                    <a:pt x="36017" y="30683"/>
                  </a:lnTo>
                  <a:lnTo>
                    <a:pt x="35229" y="29997"/>
                  </a:lnTo>
                  <a:lnTo>
                    <a:pt x="34378" y="29730"/>
                  </a:lnTo>
                  <a:lnTo>
                    <a:pt x="32486" y="29946"/>
                  </a:lnTo>
                  <a:lnTo>
                    <a:pt x="28956" y="34734"/>
                  </a:lnTo>
                  <a:lnTo>
                    <a:pt x="29184" y="35890"/>
                  </a:lnTo>
                  <a:lnTo>
                    <a:pt x="29476" y="36385"/>
                  </a:lnTo>
                  <a:lnTo>
                    <a:pt x="30518" y="37363"/>
                  </a:lnTo>
                  <a:lnTo>
                    <a:pt x="31292" y="37617"/>
                  </a:lnTo>
                  <a:lnTo>
                    <a:pt x="32893" y="37452"/>
                  </a:lnTo>
                  <a:lnTo>
                    <a:pt x="33756" y="37071"/>
                  </a:lnTo>
                  <a:lnTo>
                    <a:pt x="36207" y="35471"/>
                  </a:lnTo>
                  <a:lnTo>
                    <a:pt x="36830" y="35140"/>
                  </a:lnTo>
                  <a:lnTo>
                    <a:pt x="37122" y="35052"/>
                  </a:lnTo>
                  <a:lnTo>
                    <a:pt x="37617" y="35064"/>
                  </a:lnTo>
                  <a:lnTo>
                    <a:pt x="37833" y="35166"/>
                  </a:lnTo>
                  <a:lnTo>
                    <a:pt x="38328" y="35623"/>
                  </a:lnTo>
                  <a:lnTo>
                    <a:pt x="38442" y="36004"/>
                  </a:lnTo>
                  <a:lnTo>
                    <a:pt x="38366" y="36969"/>
                  </a:lnTo>
                  <a:lnTo>
                    <a:pt x="38087" y="37490"/>
                  </a:lnTo>
                  <a:lnTo>
                    <a:pt x="37096" y="38544"/>
                  </a:lnTo>
                  <a:lnTo>
                    <a:pt x="36588" y="38849"/>
                  </a:lnTo>
                  <a:lnTo>
                    <a:pt x="35521" y="38976"/>
                  </a:lnTo>
                  <a:lnTo>
                    <a:pt x="34937" y="38811"/>
                  </a:lnTo>
                  <a:lnTo>
                    <a:pt x="34315" y="38417"/>
                  </a:lnTo>
                  <a:lnTo>
                    <a:pt x="32905" y="40220"/>
                  </a:lnTo>
                  <a:lnTo>
                    <a:pt x="33921" y="40944"/>
                  </a:lnTo>
                  <a:lnTo>
                    <a:pt x="34912" y="41262"/>
                  </a:lnTo>
                  <a:lnTo>
                    <a:pt x="36918" y="41008"/>
                  </a:lnTo>
                  <a:lnTo>
                    <a:pt x="37934" y="40398"/>
                  </a:lnTo>
                  <a:lnTo>
                    <a:pt x="39624" y="38608"/>
                  </a:lnTo>
                  <a:lnTo>
                    <a:pt x="40106" y="37896"/>
                  </a:lnTo>
                  <a:lnTo>
                    <a:pt x="40627" y="36550"/>
                  </a:lnTo>
                  <a:lnTo>
                    <a:pt x="40690" y="35902"/>
                  </a:lnTo>
                  <a:close/>
                </a:path>
                <a:path w="218440" h="214630">
                  <a:moveTo>
                    <a:pt x="42964" y="182067"/>
                  </a:moveTo>
                  <a:lnTo>
                    <a:pt x="42049" y="181190"/>
                  </a:lnTo>
                  <a:lnTo>
                    <a:pt x="40919" y="181190"/>
                  </a:lnTo>
                  <a:lnTo>
                    <a:pt x="39789" y="181190"/>
                  </a:lnTo>
                  <a:lnTo>
                    <a:pt x="38874" y="182067"/>
                  </a:lnTo>
                  <a:lnTo>
                    <a:pt x="38874" y="184226"/>
                  </a:lnTo>
                  <a:lnTo>
                    <a:pt x="39789" y="185102"/>
                  </a:lnTo>
                  <a:lnTo>
                    <a:pt x="42049" y="185102"/>
                  </a:lnTo>
                  <a:lnTo>
                    <a:pt x="42964" y="184226"/>
                  </a:lnTo>
                  <a:lnTo>
                    <a:pt x="42964" y="182067"/>
                  </a:lnTo>
                  <a:close/>
                </a:path>
                <a:path w="218440" h="214630">
                  <a:moveTo>
                    <a:pt x="47307" y="31699"/>
                  </a:moveTo>
                  <a:lnTo>
                    <a:pt x="41338" y="24739"/>
                  </a:lnTo>
                  <a:lnTo>
                    <a:pt x="43929" y="22517"/>
                  </a:lnTo>
                  <a:lnTo>
                    <a:pt x="42722" y="21107"/>
                  </a:lnTo>
                  <a:lnTo>
                    <a:pt x="35750" y="27076"/>
                  </a:lnTo>
                  <a:lnTo>
                    <a:pt x="36969" y="28498"/>
                  </a:lnTo>
                  <a:lnTo>
                    <a:pt x="39560" y="26263"/>
                  </a:lnTo>
                  <a:lnTo>
                    <a:pt x="45529" y="33235"/>
                  </a:lnTo>
                  <a:lnTo>
                    <a:pt x="47307" y="31699"/>
                  </a:lnTo>
                  <a:close/>
                </a:path>
                <a:path w="218440" h="214630">
                  <a:moveTo>
                    <a:pt x="58661" y="188785"/>
                  </a:moveTo>
                  <a:lnTo>
                    <a:pt x="56781" y="187566"/>
                  </a:lnTo>
                  <a:lnTo>
                    <a:pt x="50825" y="196748"/>
                  </a:lnTo>
                  <a:lnTo>
                    <a:pt x="57340" y="200977"/>
                  </a:lnTo>
                  <a:lnTo>
                    <a:pt x="58356" y="199402"/>
                  </a:lnTo>
                  <a:lnTo>
                    <a:pt x="53721" y="196392"/>
                  </a:lnTo>
                  <a:lnTo>
                    <a:pt x="58661" y="188785"/>
                  </a:lnTo>
                  <a:close/>
                </a:path>
                <a:path w="218440" h="214630">
                  <a:moveTo>
                    <a:pt x="58750" y="23660"/>
                  </a:moveTo>
                  <a:lnTo>
                    <a:pt x="53098" y="20078"/>
                  </a:lnTo>
                  <a:lnTo>
                    <a:pt x="52743" y="19862"/>
                  </a:lnTo>
                  <a:lnTo>
                    <a:pt x="52743" y="22517"/>
                  </a:lnTo>
                  <a:lnTo>
                    <a:pt x="50139" y="24333"/>
                  </a:lnTo>
                  <a:lnTo>
                    <a:pt x="49098" y="20078"/>
                  </a:lnTo>
                  <a:lnTo>
                    <a:pt x="52743" y="22517"/>
                  </a:lnTo>
                  <a:lnTo>
                    <a:pt x="52743" y="19862"/>
                  </a:lnTo>
                  <a:lnTo>
                    <a:pt x="48653" y="17259"/>
                  </a:lnTo>
                  <a:lnTo>
                    <a:pt x="46621" y="18669"/>
                  </a:lnTo>
                  <a:lnTo>
                    <a:pt x="49237" y="30289"/>
                  </a:lnTo>
                  <a:lnTo>
                    <a:pt x="51269" y="28879"/>
                  </a:lnTo>
                  <a:lnTo>
                    <a:pt x="50622" y="26263"/>
                  </a:lnTo>
                  <a:lnTo>
                    <a:pt x="53403" y="24333"/>
                  </a:lnTo>
                  <a:lnTo>
                    <a:pt x="54356" y="23660"/>
                  </a:lnTo>
                  <a:lnTo>
                    <a:pt x="54508" y="23660"/>
                  </a:lnTo>
                  <a:lnTo>
                    <a:pt x="56692" y="25107"/>
                  </a:lnTo>
                  <a:lnTo>
                    <a:pt x="58750" y="23660"/>
                  </a:lnTo>
                  <a:close/>
                </a:path>
                <a:path w="218440" h="214630">
                  <a:moveTo>
                    <a:pt x="61963" y="22453"/>
                  </a:moveTo>
                  <a:lnTo>
                    <a:pt x="56578" y="12814"/>
                  </a:lnTo>
                  <a:lnTo>
                    <a:pt x="54533" y="13957"/>
                  </a:lnTo>
                  <a:lnTo>
                    <a:pt x="59918" y="23596"/>
                  </a:lnTo>
                  <a:lnTo>
                    <a:pt x="61963" y="22453"/>
                  </a:lnTo>
                  <a:close/>
                </a:path>
                <a:path w="218440" h="214630">
                  <a:moveTo>
                    <a:pt x="68199" y="194398"/>
                  </a:moveTo>
                  <a:lnTo>
                    <a:pt x="66065" y="193395"/>
                  </a:lnTo>
                  <a:lnTo>
                    <a:pt x="66027" y="196215"/>
                  </a:lnTo>
                  <a:lnTo>
                    <a:pt x="65773" y="199275"/>
                  </a:lnTo>
                  <a:lnTo>
                    <a:pt x="65659" y="200571"/>
                  </a:lnTo>
                  <a:lnTo>
                    <a:pt x="62928" y="199275"/>
                  </a:lnTo>
                  <a:lnTo>
                    <a:pt x="66027" y="196215"/>
                  </a:lnTo>
                  <a:lnTo>
                    <a:pt x="66027" y="193433"/>
                  </a:lnTo>
                  <a:lnTo>
                    <a:pt x="57480" y="201549"/>
                  </a:lnTo>
                  <a:lnTo>
                    <a:pt x="59626" y="202552"/>
                  </a:lnTo>
                  <a:lnTo>
                    <a:pt x="61518" y="200672"/>
                  </a:lnTo>
                  <a:lnTo>
                    <a:pt x="65532" y="202552"/>
                  </a:lnTo>
                  <a:lnTo>
                    <a:pt x="65316" y="205244"/>
                  </a:lnTo>
                  <a:lnTo>
                    <a:pt x="67487" y="206260"/>
                  </a:lnTo>
                  <a:lnTo>
                    <a:pt x="68059" y="196748"/>
                  </a:lnTo>
                  <a:lnTo>
                    <a:pt x="68084" y="196215"/>
                  </a:lnTo>
                  <a:lnTo>
                    <a:pt x="68199" y="194398"/>
                  </a:lnTo>
                  <a:close/>
                </a:path>
                <a:path w="218440" h="214630">
                  <a:moveTo>
                    <a:pt x="72263" y="17551"/>
                  </a:moveTo>
                  <a:lnTo>
                    <a:pt x="67716" y="7493"/>
                  </a:lnTo>
                  <a:lnTo>
                    <a:pt x="65747" y="8382"/>
                  </a:lnTo>
                  <a:lnTo>
                    <a:pt x="68783" y="15125"/>
                  </a:lnTo>
                  <a:lnTo>
                    <a:pt x="61404" y="10337"/>
                  </a:lnTo>
                  <a:lnTo>
                    <a:pt x="59334" y="11277"/>
                  </a:lnTo>
                  <a:lnTo>
                    <a:pt x="63881" y="21336"/>
                  </a:lnTo>
                  <a:lnTo>
                    <a:pt x="65849" y="20434"/>
                  </a:lnTo>
                  <a:lnTo>
                    <a:pt x="62865" y="13817"/>
                  </a:lnTo>
                  <a:lnTo>
                    <a:pt x="70129" y="18516"/>
                  </a:lnTo>
                  <a:lnTo>
                    <a:pt x="72263" y="17551"/>
                  </a:lnTo>
                  <a:close/>
                </a:path>
                <a:path w="218440" h="214630">
                  <a:moveTo>
                    <a:pt x="80632" y="201117"/>
                  </a:moveTo>
                  <a:lnTo>
                    <a:pt x="80391" y="200571"/>
                  </a:lnTo>
                  <a:lnTo>
                    <a:pt x="79756" y="199567"/>
                  </a:lnTo>
                  <a:lnTo>
                    <a:pt x="79565" y="199263"/>
                  </a:lnTo>
                  <a:lnTo>
                    <a:pt x="78663" y="198602"/>
                  </a:lnTo>
                  <a:lnTo>
                    <a:pt x="76568" y="197802"/>
                  </a:lnTo>
                  <a:lnTo>
                    <a:pt x="73698" y="197802"/>
                  </a:lnTo>
                  <a:lnTo>
                    <a:pt x="69862" y="202450"/>
                  </a:lnTo>
                  <a:lnTo>
                    <a:pt x="69900" y="205511"/>
                  </a:lnTo>
                  <a:lnTo>
                    <a:pt x="73609" y="208927"/>
                  </a:lnTo>
                  <a:lnTo>
                    <a:pt x="72809" y="208927"/>
                  </a:lnTo>
                  <a:lnTo>
                    <a:pt x="75806" y="209435"/>
                  </a:lnTo>
                  <a:lnTo>
                    <a:pt x="77266" y="209435"/>
                  </a:lnTo>
                  <a:lnTo>
                    <a:pt x="78435" y="208927"/>
                  </a:lnTo>
                  <a:lnTo>
                    <a:pt x="79095" y="207187"/>
                  </a:lnTo>
                  <a:lnTo>
                    <a:pt x="79997" y="204838"/>
                  </a:lnTo>
                  <a:lnTo>
                    <a:pt x="77978" y="204038"/>
                  </a:lnTo>
                  <a:lnTo>
                    <a:pt x="75590" y="203123"/>
                  </a:lnTo>
                  <a:lnTo>
                    <a:pt x="75450" y="203301"/>
                  </a:lnTo>
                  <a:lnTo>
                    <a:pt x="74853" y="204838"/>
                  </a:lnTo>
                  <a:lnTo>
                    <a:pt x="77228" y="205752"/>
                  </a:lnTo>
                  <a:lnTo>
                    <a:pt x="76682" y="207187"/>
                  </a:lnTo>
                  <a:lnTo>
                    <a:pt x="74447" y="207187"/>
                  </a:lnTo>
                  <a:lnTo>
                    <a:pt x="73291" y="206756"/>
                  </a:lnTo>
                  <a:lnTo>
                    <a:pt x="72872" y="206463"/>
                  </a:lnTo>
                  <a:lnTo>
                    <a:pt x="72732" y="206324"/>
                  </a:lnTo>
                  <a:lnTo>
                    <a:pt x="72580" y="206324"/>
                  </a:lnTo>
                  <a:lnTo>
                    <a:pt x="72021" y="204838"/>
                  </a:lnTo>
                  <a:lnTo>
                    <a:pt x="72072" y="203123"/>
                  </a:lnTo>
                  <a:lnTo>
                    <a:pt x="72745" y="201358"/>
                  </a:lnTo>
                  <a:lnTo>
                    <a:pt x="72834" y="201117"/>
                  </a:lnTo>
                  <a:lnTo>
                    <a:pt x="73596" y="200126"/>
                  </a:lnTo>
                  <a:lnTo>
                    <a:pt x="73812" y="200126"/>
                  </a:lnTo>
                  <a:lnTo>
                    <a:pt x="74968" y="199567"/>
                  </a:lnTo>
                  <a:lnTo>
                    <a:pt x="75844" y="199567"/>
                  </a:lnTo>
                  <a:lnTo>
                    <a:pt x="77304" y="200126"/>
                  </a:lnTo>
                  <a:lnTo>
                    <a:pt x="77812" y="200571"/>
                  </a:lnTo>
                  <a:lnTo>
                    <a:pt x="78320" y="201358"/>
                  </a:lnTo>
                  <a:lnTo>
                    <a:pt x="78397" y="202450"/>
                  </a:lnTo>
                  <a:lnTo>
                    <a:pt x="78524" y="202450"/>
                  </a:lnTo>
                  <a:lnTo>
                    <a:pt x="80619" y="202831"/>
                  </a:lnTo>
                  <a:lnTo>
                    <a:pt x="80632" y="201117"/>
                  </a:lnTo>
                  <a:close/>
                </a:path>
                <a:path w="218440" h="214630">
                  <a:moveTo>
                    <a:pt x="84328" y="13766"/>
                  </a:moveTo>
                  <a:lnTo>
                    <a:pt x="83273" y="12382"/>
                  </a:lnTo>
                  <a:lnTo>
                    <a:pt x="82753" y="11772"/>
                  </a:lnTo>
                  <a:lnTo>
                    <a:pt x="79082" y="7404"/>
                  </a:lnTo>
                  <a:lnTo>
                    <a:pt x="79019" y="10833"/>
                  </a:lnTo>
                  <a:lnTo>
                    <a:pt x="75996" y="11772"/>
                  </a:lnTo>
                  <a:lnTo>
                    <a:pt x="76276" y="7404"/>
                  </a:lnTo>
                  <a:lnTo>
                    <a:pt x="79019" y="10833"/>
                  </a:lnTo>
                  <a:lnTo>
                    <a:pt x="79019" y="7340"/>
                  </a:lnTo>
                  <a:lnTo>
                    <a:pt x="76708" y="4584"/>
                  </a:lnTo>
                  <a:lnTo>
                    <a:pt x="74345" y="5321"/>
                  </a:lnTo>
                  <a:lnTo>
                    <a:pt x="73393" y="16459"/>
                  </a:lnTo>
                  <a:lnTo>
                    <a:pt x="73342" y="17195"/>
                  </a:lnTo>
                  <a:lnTo>
                    <a:pt x="75692" y="16459"/>
                  </a:lnTo>
                  <a:lnTo>
                    <a:pt x="75819" y="14490"/>
                  </a:lnTo>
                  <a:lnTo>
                    <a:pt x="75869" y="13766"/>
                  </a:lnTo>
                  <a:lnTo>
                    <a:pt x="80302" y="12382"/>
                  </a:lnTo>
                  <a:lnTo>
                    <a:pt x="82003" y="14490"/>
                  </a:lnTo>
                  <a:lnTo>
                    <a:pt x="84328" y="13766"/>
                  </a:lnTo>
                  <a:close/>
                </a:path>
                <a:path w="218440" h="214630">
                  <a:moveTo>
                    <a:pt x="91351" y="204038"/>
                  </a:moveTo>
                  <a:lnTo>
                    <a:pt x="90957" y="203581"/>
                  </a:lnTo>
                  <a:lnTo>
                    <a:pt x="90347" y="202590"/>
                  </a:lnTo>
                  <a:lnTo>
                    <a:pt x="90258" y="202450"/>
                  </a:lnTo>
                  <a:lnTo>
                    <a:pt x="89903" y="201879"/>
                  </a:lnTo>
                  <a:lnTo>
                    <a:pt x="89154" y="201396"/>
                  </a:lnTo>
                  <a:lnTo>
                    <a:pt x="89154" y="204838"/>
                  </a:lnTo>
                  <a:lnTo>
                    <a:pt x="89090" y="206324"/>
                  </a:lnTo>
                  <a:lnTo>
                    <a:pt x="88988" y="206756"/>
                  </a:lnTo>
                  <a:lnTo>
                    <a:pt x="88900" y="207187"/>
                  </a:lnTo>
                  <a:lnTo>
                    <a:pt x="88823" y="207543"/>
                  </a:lnTo>
                  <a:lnTo>
                    <a:pt x="88734" y="207911"/>
                  </a:lnTo>
                  <a:lnTo>
                    <a:pt x="88671" y="208229"/>
                  </a:lnTo>
                  <a:lnTo>
                    <a:pt x="88290" y="208927"/>
                  </a:lnTo>
                  <a:lnTo>
                    <a:pt x="88442" y="208927"/>
                  </a:lnTo>
                  <a:lnTo>
                    <a:pt x="87096" y="209892"/>
                  </a:lnTo>
                  <a:lnTo>
                    <a:pt x="87858" y="209892"/>
                  </a:lnTo>
                  <a:lnTo>
                    <a:pt x="86004" y="210286"/>
                  </a:lnTo>
                  <a:lnTo>
                    <a:pt x="84277" y="209892"/>
                  </a:lnTo>
                  <a:lnTo>
                    <a:pt x="83654" y="209435"/>
                  </a:lnTo>
                  <a:lnTo>
                    <a:pt x="82778" y="207911"/>
                  </a:lnTo>
                  <a:lnTo>
                    <a:pt x="82816" y="206324"/>
                  </a:lnTo>
                  <a:lnTo>
                    <a:pt x="82943" y="205752"/>
                  </a:lnTo>
                  <a:lnTo>
                    <a:pt x="83045" y="205282"/>
                  </a:lnTo>
                  <a:lnTo>
                    <a:pt x="83146" y="204838"/>
                  </a:lnTo>
                  <a:lnTo>
                    <a:pt x="83019" y="204838"/>
                  </a:lnTo>
                  <a:lnTo>
                    <a:pt x="83705" y="203581"/>
                  </a:lnTo>
                  <a:lnTo>
                    <a:pt x="85077" y="202590"/>
                  </a:lnTo>
                  <a:lnTo>
                    <a:pt x="85788" y="202450"/>
                  </a:lnTo>
                  <a:lnTo>
                    <a:pt x="85928" y="202450"/>
                  </a:lnTo>
                  <a:lnTo>
                    <a:pt x="87668" y="202831"/>
                  </a:lnTo>
                  <a:lnTo>
                    <a:pt x="88328" y="203301"/>
                  </a:lnTo>
                  <a:lnTo>
                    <a:pt x="88734" y="204038"/>
                  </a:lnTo>
                  <a:lnTo>
                    <a:pt x="89154" y="204838"/>
                  </a:lnTo>
                  <a:lnTo>
                    <a:pt x="89154" y="201396"/>
                  </a:lnTo>
                  <a:lnTo>
                    <a:pt x="88734" y="201117"/>
                  </a:lnTo>
                  <a:lnTo>
                    <a:pt x="86271" y="200571"/>
                  </a:lnTo>
                  <a:lnTo>
                    <a:pt x="84683" y="200571"/>
                  </a:lnTo>
                  <a:lnTo>
                    <a:pt x="80797" y="204838"/>
                  </a:lnTo>
                  <a:lnTo>
                    <a:pt x="80695" y="205282"/>
                  </a:lnTo>
                  <a:lnTo>
                    <a:pt x="83248" y="211670"/>
                  </a:lnTo>
                  <a:lnTo>
                    <a:pt x="83489" y="211670"/>
                  </a:lnTo>
                  <a:lnTo>
                    <a:pt x="86334" y="212293"/>
                  </a:lnTo>
                  <a:lnTo>
                    <a:pt x="91084" y="207911"/>
                  </a:lnTo>
                  <a:lnTo>
                    <a:pt x="91173" y="207543"/>
                  </a:lnTo>
                  <a:lnTo>
                    <a:pt x="91249" y="207187"/>
                  </a:lnTo>
                  <a:lnTo>
                    <a:pt x="91351" y="204038"/>
                  </a:lnTo>
                  <a:close/>
                </a:path>
                <a:path w="218440" h="214630">
                  <a:moveTo>
                    <a:pt x="94767" y="9715"/>
                  </a:moveTo>
                  <a:lnTo>
                    <a:pt x="92849" y="6502"/>
                  </a:lnTo>
                  <a:lnTo>
                    <a:pt x="92329" y="6502"/>
                  </a:lnTo>
                  <a:lnTo>
                    <a:pt x="92329" y="9715"/>
                  </a:lnTo>
                  <a:lnTo>
                    <a:pt x="91973" y="10248"/>
                  </a:lnTo>
                  <a:lnTo>
                    <a:pt x="90652" y="10248"/>
                  </a:lnTo>
                  <a:lnTo>
                    <a:pt x="90652" y="10744"/>
                  </a:lnTo>
                  <a:lnTo>
                    <a:pt x="87693" y="11239"/>
                  </a:lnTo>
                  <a:lnTo>
                    <a:pt x="87604" y="10744"/>
                  </a:lnTo>
                  <a:lnTo>
                    <a:pt x="90652" y="10744"/>
                  </a:lnTo>
                  <a:lnTo>
                    <a:pt x="90652" y="10248"/>
                  </a:lnTo>
                  <a:lnTo>
                    <a:pt x="87528" y="10248"/>
                  </a:lnTo>
                  <a:lnTo>
                    <a:pt x="87274" y="8712"/>
                  </a:lnTo>
                  <a:lnTo>
                    <a:pt x="87223" y="8407"/>
                  </a:lnTo>
                  <a:lnTo>
                    <a:pt x="86664" y="8407"/>
                  </a:lnTo>
                  <a:lnTo>
                    <a:pt x="88646" y="8077"/>
                  </a:lnTo>
                  <a:lnTo>
                    <a:pt x="91821" y="8077"/>
                  </a:lnTo>
                  <a:lnTo>
                    <a:pt x="92151" y="8407"/>
                  </a:lnTo>
                  <a:lnTo>
                    <a:pt x="92278" y="8712"/>
                  </a:lnTo>
                  <a:lnTo>
                    <a:pt x="92329" y="9715"/>
                  </a:lnTo>
                  <a:lnTo>
                    <a:pt x="92329" y="6502"/>
                  </a:lnTo>
                  <a:lnTo>
                    <a:pt x="92024" y="6502"/>
                  </a:lnTo>
                  <a:lnTo>
                    <a:pt x="92595" y="6146"/>
                  </a:lnTo>
                  <a:lnTo>
                    <a:pt x="92748" y="6146"/>
                  </a:lnTo>
                  <a:lnTo>
                    <a:pt x="93205" y="5156"/>
                  </a:lnTo>
                  <a:lnTo>
                    <a:pt x="93281" y="3594"/>
                  </a:lnTo>
                  <a:lnTo>
                    <a:pt x="93256" y="3352"/>
                  </a:lnTo>
                  <a:lnTo>
                    <a:pt x="93078" y="2946"/>
                  </a:lnTo>
                  <a:lnTo>
                    <a:pt x="92481" y="2260"/>
                  </a:lnTo>
                  <a:lnTo>
                    <a:pt x="92138" y="2006"/>
                  </a:lnTo>
                  <a:lnTo>
                    <a:pt x="91363" y="1676"/>
                  </a:lnTo>
                  <a:lnTo>
                    <a:pt x="91135" y="1676"/>
                  </a:lnTo>
                  <a:lnTo>
                    <a:pt x="91135" y="5156"/>
                  </a:lnTo>
                  <a:lnTo>
                    <a:pt x="90754" y="5651"/>
                  </a:lnTo>
                  <a:lnTo>
                    <a:pt x="90385" y="6146"/>
                  </a:lnTo>
                  <a:lnTo>
                    <a:pt x="89979" y="6146"/>
                  </a:lnTo>
                  <a:lnTo>
                    <a:pt x="89090" y="6146"/>
                  </a:lnTo>
                  <a:lnTo>
                    <a:pt x="86906" y="6502"/>
                  </a:lnTo>
                  <a:lnTo>
                    <a:pt x="86690" y="5156"/>
                  </a:lnTo>
                  <a:lnTo>
                    <a:pt x="86626" y="4813"/>
                  </a:lnTo>
                  <a:lnTo>
                    <a:pt x="86525" y="4152"/>
                  </a:lnTo>
                  <a:lnTo>
                    <a:pt x="86499" y="3987"/>
                  </a:lnTo>
                  <a:lnTo>
                    <a:pt x="88900" y="3594"/>
                  </a:lnTo>
                  <a:lnTo>
                    <a:pt x="90551" y="3594"/>
                  </a:lnTo>
                  <a:lnTo>
                    <a:pt x="90995" y="3987"/>
                  </a:lnTo>
                  <a:lnTo>
                    <a:pt x="91097" y="4152"/>
                  </a:lnTo>
                  <a:lnTo>
                    <a:pt x="91135" y="5156"/>
                  </a:lnTo>
                  <a:lnTo>
                    <a:pt x="91135" y="1676"/>
                  </a:lnTo>
                  <a:lnTo>
                    <a:pt x="89268" y="1676"/>
                  </a:lnTo>
                  <a:lnTo>
                    <a:pt x="83883" y="2565"/>
                  </a:lnTo>
                  <a:lnTo>
                    <a:pt x="85064" y="9715"/>
                  </a:lnTo>
                  <a:lnTo>
                    <a:pt x="85153" y="10248"/>
                  </a:lnTo>
                  <a:lnTo>
                    <a:pt x="85229" y="10744"/>
                  </a:lnTo>
                  <a:lnTo>
                    <a:pt x="85318" y="11239"/>
                  </a:lnTo>
                  <a:lnTo>
                    <a:pt x="85420" y="11849"/>
                  </a:lnTo>
                  <a:lnTo>
                    <a:pt x="85458" y="12115"/>
                  </a:lnTo>
                  <a:lnTo>
                    <a:pt x="85572" y="12814"/>
                  </a:lnTo>
                  <a:lnTo>
                    <a:pt x="85686" y="13462"/>
                  </a:lnTo>
                  <a:lnTo>
                    <a:pt x="89573" y="12814"/>
                  </a:lnTo>
                  <a:lnTo>
                    <a:pt x="91948" y="12395"/>
                  </a:lnTo>
                  <a:lnTo>
                    <a:pt x="92938" y="12115"/>
                  </a:lnTo>
                  <a:lnTo>
                    <a:pt x="93421" y="11849"/>
                  </a:lnTo>
                  <a:lnTo>
                    <a:pt x="94094" y="11239"/>
                  </a:lnTo>
                  <a:lnTo>
                    <a:pt x="94424" y="10744"/>
                  </a:lnTo>
                  <a:lnTo>
                    <a:pt x="94767" y="9715"/>
                  </a:lnTo>
                  <a:close/>
                </a:path>
                <a:path w="218440" h="214630">
                  <a:moveTo>
                    <a:pt x="100444" y="206324"/>
                  </a:moveTo>
                  <a:lnTo>
                    <a:pt x="100406" y="204838"/>
                  </a:lnTo>
                  <a:lnTo>
                    <a:pt x="100139" y="204038"/>
                  </a:lnTo>
                  <a:lnTo>
                    <a:pt x="99949" y="204038"/>
                  </a:lnTo>
                  <a:lnTo>
                    <a:pt x="99098" y="203123"/>
                  </a:lnTo>
                  <a:lnTo>
                    <a:pt x="99301" y="203123"/>
                  </a:lnTo>
                  <a:lnTo>
                    <a:pt x="97993" y="202590"/>
                  </a:lnTo>
                  <a:lnTo>
                    <a:pt x="96697" y="202450"/>
                  </a:lnTo>
                  <a:lnTo>
                    <a:pt x="94907" y="202450"/>
                  </a:lnTo>
                  <a:lnTo>
                    <a:pt x="92252" y="205511"/>
                  </a:lnTo>
                  <a:lnTo>
                    <a:pt x="92125" y="205752"/>
                  </a:lnTo>
                  <a:lnTo>
                    <a:pt x="92316" y="206324"/>
                  </a:lnTo>
                  <a:lnTo>
                    <a:pt x="92367" y="206463"/>
                  </a:lnTo>
                  <a:lnTo>
                    <a:pt x="92468" y="206756"/>
                  </a:lnTo>
                  <a:lnTo>
                    <a:pt x="93510" y="207911"/>
                  </a:lnTo>
                  <a:lnTo>
                    <a:pt x="94068" y="208229"/>
                  </a:lnTo>
                  <a:lnTo>
                    <a:pt x="94576" y="208457"/>
                  </a:lnTo>
                  <a:lnTo>
                    <a:pt x="95846" y="208927"/>
                  </a:lnTo>
                  <a:lnTo>
                    <a:pt x="97167" y="209435"/>
                  </a:lnTo>
                  <a:lnTo>
                    <a:pt x="97548" y="209626"/>
                  </a:lnTo>
                  <a:lnTo>
                    <a:pt x="97853" y="209892"/>
                  </a:lnTo>
                  <a:lnTo>
                    <a:pt x="98044" y="210362"/>
                  </a:lnTo>
                  <a:lnTo>
                    <a:pt x="98031" y="211086"/>
                  </a:lnTo>
                  <a:lnTo>
                    <a:pt x="97637" y="211670"/>
                  </a:lnTo>
                  <a:lnTo>
                    <a:pt x="97434" y="211670"/>
                  </a:lnTo>
                  <a:lnTo>
                    <a:pt x="97028" y="211950"/>
                  </a:lnTo>
                  <a:lnTo>
                    <a:pt x="95224" y="211950"/>
                  </a:lnTo>
                  <a:lnTo>
                    <a:pt x="94576" y="211670"/>
                  </a:lnTo>
                  <a:lnTo>
                    <a:pt x="93865" y="210908"/>
                  </a:lnTo>
                  <a:lnTo>
                    <a:pt x="93713" y="210515"/>
                  </a:lnTo>
                  <a:lnTo>
                    <a:pt x="93599" y="209626"/>
                  </a:lnTo>
                  <a:lnTo>
                    <a:pt x="91414" y="209626"/>
                  </a:lnTo>
                  <a:lnTo>
                    <a:pt x="96050" y="213880"/>
                  </a:lnTo>
                  <a:lnTo>
                    <a:pt x="97320" y="213880"/>
                  </a:lnTo>
                  <a:lnTo>
                    <a:pt x="100203" y="209435"/>
                  </a:lnTo>
                  <a:lnTo>
                    <a:pt x="99796" y="208597"/>
                  </a:lnTo>
                  <a:lnTo>
                    <a:pt x="99466" y="208229"/>
                  </a:lnTo>
                  <a:lnTo>
                    <a:pt x="98463" y="207543"/>
                  </a:lnTo>
                  <a:lnTo>
                    <a:pt x="97688" y="207187"/>
                  </a:lnTo>
                  <a:lnTo>
                    <a:pt x="95592" y="206463"/>
                  </a:lnTo>
                  <a:lnTo>
                    <a:pt x="95313" y="206324"/>
                  </a:lnTo>
                  <a:lnTo>
                    <a:pt x="95110" y="206324"/>
                  </a:lnTo>
                  <a:lnTo>
                    <a:pt x="94564" y="205752"/>
                  </a:lnTo>
                  <a:lnTo>
                    <a:pt x="94576" y="204838"/>
                  </a:lnTo>
                  <a:lnTo>
                    <a:pt x="94310" y="204838"/>
                  </a:lnTo>
                  <a:lnTo>
                    <a:pt x="95681" y="204038"/>
                  </a:lnTo>
                  <a:lnTo>
                    <a:pt x="96215" y="204038"/>
                  </a:lnTo>
                  <a:lnTo>
                    <a:pt x="98272" y="204838"/>
                  </a:lnTo>
                  <a:lnTo>
                    <a:pt x="97777" y="204838"/>
                  </a:lnTo>
                  <a:lnTo>
                    <a:pt x="98107" y="205282"/>
                  </a:lnTo>
                  <a:lnTo>
                    <a:pt x="98196" y="205511"/>
                  </a:lnTo>
                  <a:lnTo>
                    <a:pt x="98234" y="206324"/>
                  </a:lnTo>
                  <a:lnTo>
                    <a:pt x="100444" y="206324"/>
                  </a:lnTo>
                  <a:close/>
                </a:path>
                <a:path w="218440" h="214630">
                  <a:moveTo>
                    <a:pt x="105219" y="10934"/>
                  </a:moveTo>
                  <a:lnTo>
                    <a:pt x="105079" y="9080"/>
                  </a:lnTo>
                  <a:lnTo>
                    <a:pt x="99301" y="9512"/>
                  </a:lnTo>
                  <a:lnTo>
                    <a:pt x="98602" y="457"/>
                  </a:lnTo>
                  <a:lnTo>
                    <a:pt x="96266" y="635"/>
                  </a:lnTo>
                  <a:lnTo>
                    <a:pt x="97104" y="11544"/>
                  </a:lnTo>
                  <a:lnTo>
                    <a:pt x="105219" y="10934"/>
                  </a:lnTo>
                  <a:close/>
                </a:path>
                <a:path w="218440" h="214630">
                  <a:moveTo>
                    <a:pt x="115709" y="9283"/>
                  </a:moveTo>
                  <a:lnTo>
                    <a:pt x="109270" y="9207"/>
                  </a:lnTo>
                  <a:lnTo>
                    <a:pt x="109308" y="6210"/>
                  </a:lnTo>
                  <a:lnTo>
                    <a:pt x="115087" y="6286"/>
                  </a:lnTo>
                  <a:lnTo>
                    <a:pt x="115112" y="4419"/>
                  </a:lnTo>
                  <a:lnTo>
                    <a:pt x="109334" y="4343"/>
                  </a:lnTo>
                  <a:lnTo>
                    <a:pt x="109359" y="1892"/>
                  </a:lnTo>
                  <a:lnTo>
                    <a:pt x="115582" y="1981"/>
                  </a:lnTo>
                  <a:lnTo>
                    <a:pt x="115595" y="114"/>
                  </a:lnTo>
                  <a:lnTo>
                    <a:pt x="107048" y="0"/>
                  </a:lnTo>
                  <a:lnTo>
                    <a:pt x="106908" y="11036"/>
                  </a:lnTo>
                  <a:lnTo>
                    <a:pt x="115684" y="11150"/>
                  </a:lnTo>
                  <a:lnTo>
                    <a:pt x="115709" y="9283"/>
                  </a:lnTo>
                  <a:close/>
                </a:path>
                <a:path w="218440" h="214630">
                  <a:moveTo>
                    <a:pt x="116128" y="212217"/>
                  </a:moveTo>
                  <a:lnTo>
                    <a:pt x="116014" y="209829"/>
                  </a:lnTo>
                  <a:lnTo>
                    <a:pt x="115925" y="207759"/>
                  </a:lnTo>
                  <a:lnTo>
                    <a:pt x="111137" y="207962"/>
                  </a:lnTo>
                  <a:lnTo>
                    <a:pt x="111213" y="209829"/>
                  </a:lnTo>
                  <a:lnTo>
                    <a:pt x="113766" y="209829"/>
                  </a:lnTo>
                  <a:lnTo>
                    <a:pt x="113830" y="211112"/>
                  </a:lnTo>
                  <a:lnTo>
                    <a:pt x="113499" y="211391"/>
                  </a:lnTo>
                  <a:lnTo>
                    <a:pt x="113106" y="211632"/>
                  </a:lnTo>
                  <a:lnTo>
                    <a:pt x="111785" y="212217"/>
                  </a:lnTo>
                  <a:lnTo>
                    <a:pt x="110324" y="212217"/>
                  </a:lnTo>
                  <a:lnTo>
                    <a:pt x="108813" y="211632"/>
                  </a:lnTo>
                  <a:lnTo>
                    <a:pt x="109270" y="211632"/>
                  </a:lnTo>
                  <a:lnTo>
                    <a:pt x="108318" y="210654"/>
                  </a:lnTo>
                  <a:lnTo>
                    <a:pt x="108038" y="209829"/>
                  </a:lnTo>
                  <a:lnTo>
                    <a:pt x="107911" y="207962"/>
                  </a:lnTo>
                  <a:lnTo>
                    <a:pt x="107886" y="207162"/>
                  </a:lnTo>
                  <a:lnTo>
                    <a:pt x="108089" y="206387"/>
                  </a:lnTo>
                  <a:lnTo>
                    <a:pt x="108127" y="206235"/>
                  </a:lnTo>
                  <a:lnTo>
                    <a:pt x="109220" y="204952"/>
                  </a:lnTo>
                  <a:lnTo>
                    <a:pt x="109791" y="204685"/>
                  </a:lnTo>
                  <a:lnTo>
                    <a:pt x="112166" y="204685"/>
                  </a:lnTo>
                  <a:lnTo>
                    <a:pt x="113017" y="205257"/>
                  </a:lnTo>
                  <a:lnTo>
                    <a:pt x="113334" y="205701"/>
                  </a:lnTo>
                  <a:lnTo>
                    <a:pt x="113512" y="206235"/>
                  </a:lnTo>
                  <a:lnTo>
                    <a:pt x="115709" y="205701"/>
                  </a:lnTo>
                  <a:lnTo>
                    <a:pt x="115582" y="205257"/>
                  </a:lnTo>
                  <a:lnTo>
                    <a:pt x="115506" y="204952"/>
                  </a:lnTo>
                  <a:lnTo>
                    <a:pt x="115443" y="204685"/>
                  </a:lnTo>
                  <a:lnTo>
                    <a:pt x="114909" y="203923"/>
                  </a:lnTo>
                  <a:lnTo>
                    <a:pt x="113449" y="202920"/>
                  </a:lnTo>
                  <a:lnTo>
                    <a:pt x="113703" y="202920"/>
                  </a:lnTo>
                  <a:lnTo>
                    <a:pt x="112699" y="202692"/>
                  </a:lnTo>
                  <a:lnTo>
                    <a:pt x="109816" y="202692"/>
                  </a:lnTo>
                  <a:lnTo>
                    <a:pt x="108940" y="202920"/>
                  </a:lnTo>
                  <a:lnTo>
                    <a:pt x="107264" y="203923"/>
                  </a:lnTo>
                  <a:lnTo>
                    <a:pt x="106603" y="204685"/>
                  </a:lnTo>
                  <a:lnTo>
                    <a:pt x="105867" y="206235"/>
                  </a:lnTo>
                  <a:lnTo>
                    <a:pt x="105791" y="206387"/>
                  </a:lnTo>
                  <a:lnTo>
                    <a:pt x="105638" y="207162"/>
                  </a:lnTo>
                  <a:lnTo>
                    <a:pt x="105613" y="207962"/>
                  </a:lnTo>
                  <a:lnTo>
                    <a:pt x="105740" y="209829"/>
                  </a:lnTo>
                  <a:lnTo>
                    <a:pt x="105981" y="210654"/>
                  </a:lnTo>
                  <a:lnTo>
                    <a:pt x="106807" y="212217"/>
                  </a:lnTo>
                  <a:lnTo>
                    <a:pt x="106883" y="212369"/>
                  </a:lnTo>
                  <a:lnTo>
                    <a:pt x="107607" y="213055"/>
                  </a:lnTo>
                  <a:lnTo>
                    <a:pt x="109702" y="214122"/>
                  </a:lnTo>
                  <a:lnTo>
                    <a:pt x="112598" y="214122"/>
                  </a:lnTo>
                  <a:lnTo>
                    <a:pt x="115011" y="213055"/>
                  </a:lnTo>
                  <a:lnTo>
                    <a:pt x="115684" y="212636"/>
                  </a:lnTo>
                  <a:lnTo>
                    <a:pt x="116065" y="212217"/>
                  </a:lnTo>
                  <a:close/>
                </a:path>
                <a:path w="218440" h="214630">
                  <a:moveTo>
                    <a:pt x="125933" y="211759"/>
                  </a:moveTo>
                  <a:lnTo>
                    <a:pt x="125780" y="210997"/>
                  </a:lnTo>
                  <a:lnTo>
                    <a:pt x="125577" y="209918"/>
                  </a:lnTo>
                  <a:lnTo>
                    <a:pt x="120142" y="210997"/>
                  </a:lnTo>
                  <a:lnTo>
                    <a:pt x="119291" y="206667"/>
                  </a:lnTo>
                  <a:lnTo>
                    <a:pt x="119214" y="206336"/>
                  </a:lnTo>
                  <a:lnTo>
                    <a:pt x="119151" y="205968"/>
                  </a:lnTo>
                  <a:lnTo>
                    <a:pt x="119049" y="205473"/>
                  </a:lnTo>
                  <a:lnTo>
                    <a:pt x="118948" y="204965"/>
                  </a:lnTo>
                  <a:lnTo>
                    <a:pt x="118859" y="204533"/>
                  </a:lnTo>
                  <a:lnTo>
                    <a:pt x="118770" y="204063"/>
                  </a:lnTo>
                  <a:lnTo>
                    <a:pt x="118668" y="203530"/>
                  </a:lnTo>
                  <a:lnTo>
                    <a:pt x="118554" y="202996"/>
                  </a:lnTo>
                  <a:lnTo>
                    <a:pt x="118465" y="202526"/>
                  </a:lnTo>
                  <a:lnTo>
                    <a:pt x="118389" y="202133"/>
                  </a:lnTo>
                  <a:lnTo>
                    <a:pt x="118186" y="202133"/>
                  </a:lnTo>
                  <a:lnTo>
                    <a:pt x="116192" y="202526"/>
                  </a:lnTo>
                  <a:lnTo>
                    <a:pt x="118313" y="213258"/>
                  </a:lnTo>
                  <a:lnTo>
                    <a:pt x="125933" y="211759"/>
                  </a:lnTo>
                  <a:close/>
                </a:path>
                <a:path w="218440" h="214630">
                  <a:moveTo>
                    <a:pt x="132765" y="6159"/>
                  </a:moveTo>
                  <a:lnTo>
                    <a:pt x="131610" y="3162"/>
                  </a:lnTo>
                  <a:lnTo>
                    <a:pt x="131445" y="2921"/>
                  </a:lnTo>
                  <a:lnTo>
                    <a:pt x="130924" y="2501"/>
                  </a:lnTo>
                  <a:lnTo>
                    <a:pt x="130302" y="2209"/>
                  </a:lnTo>
                  <a:lnTo>
                    <a:pt x="130302" y="7048"/>
                  </a:lnTo>
                  <a:lnTo>
                    <a:pt x="130086" y="8407"/>
                  </a:lnTo>
                  <a:lnTo>
                    <a:pt x="129895" y="9055"/>
                  </a:lnTo>
                  <a:lnTo>
                    <a:pt x="129425" y="9982"/>
                  </a:lnTo>
                  <a:lnTo>
                    <a:pt x="129044" y="10375"/>
                  </a:lnTo>
                  <a:lnTo>
                    <a:pt x="128574" y="10655"/>
                  </a:lnTo>
                  <a:lnTo>
                    <a:pt x="126492" y="10655"/>
                  </a:lnTo>
                  <a:lnTo>
                    <a:pt x="124764" y="10375"/>
                  </a:lnTo>
                  <a:lnTo>
                    <a:pt x="125641" y="5118"/>
                  </a:lnTo>
                  <a:lnTo>
                    <a:pt x="125704" y="4724"/>
                  </a:lnTo>
                  <a:lnTo>
                    <a:pt x="125793" y="4140"/>
                  </a:lnTo>
                  <a:lnTo>
                    <a:pt x="125882" y="3619"/>
                  </a:lnTo>
                  <a:lnTo>
                    <a:pt x="128549" y="3619"/>
                  </a:lnTo>
                  <a:lnTo>
                    <a:pt x="130302" y="7048"/>
                  </a:lnTo>
                  <a:lnTo>
                    <a:pt x="130302" y="2209"/>
                  </a:lnTo>
                  <a:lnTo>
                    <a:pt x="129819" y="1968"/>
                  </a:lnTo>
                  <a:lnTo>
                    <a:pt x="129095" y="1790"/>
                  </a:lnTo>
                  <a:lnTo>
                    <a:pt x="127914" y="1600"/>
                  </a:lnTo>
                  <a:lnTo>
                    <a:pt x="127914" y="3492"/>
                  </a:lnTo>
                  <a:lnTo>
                    <a:pt x="125907" y="3492"/>
                  </a:lnTo>
                  <a:lnTo>
                    <a:pt x="125958" y="3162"/>
                  </a:lnTo>
                  <a:lnTo>
                    <a:pt x="127914" y="3492"/>
                  </a:lnTo>
                  <a:lnTo>
                    <a:pt x="127914" y="1600"/>
                  </a:lnTo>
                  <a:lnTo>
                    <a:pt x="123952" y="939"/>
                  </a:lnTo>
                  <a:lnTo>
                    <a:pt x="122720" y="8407"/>
                  </a:lnTo>
                  <a:lnTo>
                    <a:pt x="122605" y="9055"/>
                  </a:lnTo>
                  <a:lnTo>
                    <a:pt x="122504" y="9702"/>
                  </a:lnTo>
                  <a:lnTo>
                    <a:pt x="122389" y="10375"/>
                  </a:lnTo>
                  <a:lnTo>
                    <a:pt x="122275" y="11061"/>
                  </a:lnTo>
                  <a:lnTo>
                    <a:pt x="122161" y="11836"/>
                  </a:lnTo>
                  <a:lnTo>
                    <a:pt x="127330" y="12687"/>
                  </a:lnTo>
                  <a:lnTo>
                    <a:pt x="128879" y="12687"/>
                  </a:lnTo>
                  <a:lnTo>
                    <a:pt x="132753" y="7048"/>
                  </a:lnTo>
                  <a:lnTo>
                    <a:pt x="132765" y="6159"/>
                  </a:lnTo>
                  <a:close/>
                </a:path>
                <a:path w="218440" h="214630">
                  <a:moveTo>
                    <a:pt x="136207" y="206336"/>
                  </a:moveTo>
                  <a:lnTo>
                    <a:pt x="136105" y="204254"/>
                  </a:lnTo>
                  <a:lnTo>
                    <a:pt x="135991" y="203835"/>
                  </a:lnTo>
                  <a:lnTo>
                    <a:pt x="135902" y="203530"/>
                  </a:lnTo>
                  <a:lnTo>
                    <a:pt x="135839" y="203288"/>
                  </a:lnTo>
                  <a:lnTo>
                    <a:pt x="135750" y="202996"/>
                  </a:lnTo>
                  <a:lnTo>
                    <a:pt x="135661" y="202704"/>
                  </a:lnTo>
                  <a:lnTo>
                    <a:pt x="135610" y="202526"/>
                  </a:lnTo>
                  <a:lnTo>
                    <a:pt x="135496" y="202133"/>
                  </a:lnTo>
                  <a:lnTo>
                    <a:pt x="135382" y="201726"/>
                  </a:lnTo>
                  <a:lnTo>
                    <a:pt x="135305" y="201472"/>
                  </a:lnTo>
                  <a:lnTo>
                    <a:pt x="134861" y="200799"/>
                  </a:lnTo>
                  <a:lnTo>
                    <a:pt x="134429" y="200202"/>
                  </a:lnTo>
                  <a:lnTo>
                    <a:pt x="133921" y="199923"/>
                  </a:lnTo>
                  <a:lnTo>
                    <a:pt x="133921" y="205968"/>
                  </a:lnTo>
                  <a:lnTo>
                    <a:pt x="133184" y="207518"/>
                  </a:lnTo>
                  <a:lnTo>
                    <a:pt x="132575" y="208038"/>
                  </a:lnTo>
                  <a:lnTo>
                    <a:pt x="130860" y="208521"/>
                  </a:lnTo>
                  <a:lnTo>
                    <a:pt x="130225" y="208521"/>
                  </a:lnTo>
                  <a:lnTo>
                    <a:pt x="128625" y="207518"/>
                  </a:lnTo>
                  <a:lnTo>
                    <a:pt x="128054" y="206667"/>
                  </a:lnTo>
                  <a:lnTo>
                    <a:pt x="127711" y="205473"/>
                  </a:lnTo>
                  <a:lnTo>
                    <a:pt x="127622" y="205193"/>
                  </a:lnTo>
                  <a:lnTo>
                    <a:pt x="127558" y="204965"/>
                  </a:lnTo>
                  <a:lnTo>
                    <a:pt x="127482" y="202996"/>
                  </a:lnTo>
                  <a:lnTo>
                    <a:pt x="128079" y="201726"/>
                  </a:lnTo>
                  <a:lnTo>
                    <a:pt x="128701" y="201218"/>
                  </a:lnTo>
                  <a:lnTo>
                    <a:pt x="130149" y="200799"/>
                  </a:lnTo>
                  <a:lnTo>
                    <a:pt x="131279" y="200799"/>
                  </a:lnTo>
                  <a:lnTo>
                    <a:pt x="133350" y="202996"/>
                  </a:lnTo>
                  <a:lnTo>
                    <a:pt x="133438" y="203288"/>
                  </a:lnTo>
                  <a:lnTo>
                    <a:pt x="133515" y="203530"/>
                  </a:lnTo>
                  <a:lnTo>
                    <a:pt x="133604" y="203835"/>
                  </a:lnTo>
                  <a:lnTo>
                    <a:pt x="133718" y="204254"/>
                  </a:lnTo>
                  <a:lnTo>
                    <a:pt x="133794" y="204533"/>
                  </a:lnTo>
                  <a:lnTo>
                    <a:pt x="133921" y="205968"/>
                  </a:lnTo>
                  <a:lnTo>
                    <a:pt x="133921" y="199923"/>
                  </a:lnTo>
                  <a:lnTo>
                    <a:pt x="133235" y="199529"/>
                  </a:lnTo>
                  <a:lnTo>
                    <a:pt x="133642" y="199745"/>
                  </a:lnTo>
                  <a:lnTo>
                    <a:pt x="135369" y="199745"/>
                  </a:lnTo>
                  <a:lnTo>
                    <a:pt x="135216" y="199390"/>
                  </a:lnTo>
                  <a:lnTo>
                    <a:pt x="133007" y="199390"/>
                  </a:lnTo>
                  <a:lnTo>
                    <a:pt x="132016" y="198818"/>
                  </a:lnTo>
                  <a:lnTo>
                    <a:pt x="130124" y="198818"/>
                  </a:lnTo>
                  <a:lnTo>
                    <a:pt x="128168" y="199390"/>
                  </a:lnTo>
                  <a:lnTo>
                    <a:pt x="125310" y="205473"/>
                  </a:lnTo>
                  <a:lnTo>
                    <a:pt x="125907" y="207518"/>
                  </a:lnTo>
                  <a:lnTo>
                    <a:pt x="126009" y="207873"/>
                  </a:lnTo>
                  <a:lnTo>
                    <a:pt x="126860" y="209067"/>
                  </a:lnTo>
                  <a:lnTo>
                    <a:pt x="129476" y="210578"/>
                  </a:lnTo>
                  <a:lnTo>
                    <a:pt x="130683" y="210578"/>
                  </a:lnTo>
                  <a:lnTo>
                    <a:pt x="133807" y="209664"/>
                  </a:lnTo>
                  <a:lnTo>
                    <a:pt x="134912" y="208813"/>
                  </a:lnTo>
                  <a:lnTo>
                    <a:pt x="135064" y="208521"/>
                  </a:lnTo>
                  <a:lnTo>
                    <a:pt x="136207" y="206336"/>
                  </a:lnTo>
                  <a:close/>
                </a:path>
                <a:path w="218440" h="214630">
                  <a:moveTo>
                    <a:pt x="143827" y="197370"/>
                  </a:moveTo>
                  <a:lnTo>
                    <a:pt x="143395" y="196380"/>
                  </a:lnTo>
                  <a:lnTo>
                    <a:pt x="143103" y="195973"/>
                  </a:lnTo>
                  <a:lnTo>
                    <a:pt x="142532" y="195554"/>
                  </a:lnTo>
                  <a:lnTo>
                    <a:pt x="139331" y="195554"/>
                  </a:lnTo>
                  <a:lnTo>
                    <a:pt x="134467" y="197637"/>
                  </a:lnTo>
                  <a:lnTo>
                    <a:pt x="135216" y="199390"/>
                  </a:lnTo>
                  <a:lnTo>
                    <a:pt x="137642" y="199390"/>
                  </a:lnTo>
                  <a:lnTo>
                    <a:pt x="137236" y="198450"/>
                  </a:lnTo>
                  <a:lnTo>
                    <a:pt x="139763" y="197370"/>
                  </a:lnTo>
                  <a:lnTo>
                    <a:pt x="141363" y="197370"/>
                  </a:lnTo>
                  <a:lnTo>
                    <a:pt x="141566" y="197637"/>
                  </a:lnTo>
                  <a:lnTo>
                    <a:pt x="141732" y="198018"/>
                  </a:lnTo>
                  <a:lnTo>
                    <a:pt x="141732" y="198818"/>
                  </a:lnTo>
                  <a:lnTo>
                    <a:pt x="141503" y="199390"/>
                  </a:lnTo>
                  <a:lnTo>
                    <a:pt x="143332" y="199390"/>
                  </a:lnTo>
                  <a:lnTo>
                    <a:pt x="143611" y="198818"/>
                  </a:lnTo>
                  <a:lnTo>
                    <a:pt x="143738" y="197637"/>
                  </a:lnTo>
                  <a:lnTo>
                    <a:pt x="143751" y="197370"/>
                  </a:lnTo>
                  <a:close/>
                </a:path>
                <a:path w="218440" h="214630">
                  <a:moveTo>
                    <a:pt x="144830" y="5461"/>
                  </a:moveTo>
                  <a:lnTo>
                    <a:pt x="136575" y="3175"/>
                  </a:lnTo>
                  <a:lnTo>
                    <a:pt x="133629" y="13804"/>
                  </a:lnTo>
                  <a:lnTo>
                    <a:pt x="142087" y="16154"/>
                  </a:lnTo>
                  <a:lnTo>
                    <a:pt x="142595" y="14363"/>
                  </a:lnTo>
                  <a:lnTo>
                    <a:pt x="136385" y="12636"/>
                  </a:lnTo>
                  <a:lnTo>
                    <a:pt x="137185" y="9753"/>
                  </a:lnTo>
                  <a:lnTo>
                    <a:pt x="142760" y="11303"/>
                  </a:lnTo>
                  <a:lnTo>
                    <a:pt x="143256" y="9499"/>
                  </a:lnTo>
                  <a:lnTo>
                    <a:pt x="137680" y="7962"/>
                  </a:lnTo>
                  <a:lnTo>
                    <a:pt x="138341" y="5600"/>
                  </a:lnTo>
                  <a:lnTo>
                    <a:pt x="144322" y="7251"/>
                  </a:lnTo>
                  <a:lnTo>
                    <a:pt x="144830" y="5461"/>
                  </a:lnTo>
                  <a:close/>
                </a:path>
                <a:path w="218440" h="214630">
                  <a:moveTo>
                    <a:pt x="146050" y="201218"/>
                  </a:moveTo>
                  <a:lnTo>
                    <a:pt x="145973" y="201028"/>
                  </a:lnTo>
                  <a:lnTo>
                    <a:pt x="145872" y="200799"/>
                  </a:lnTo>
                  <a:lnTo>
                    <a:pt x="145440" y="200202"/>
                  </a:lnTo>
                  <a:lnTo>
                    <a:pt x="144665" y="199745"/>
                  </a:lnTo>
                  <a:lnTo>
                    <a:pt x="143878" y="199745"/>
                  </a:lnTo>
                  <a:lnTo>
                    <a:pt x="143878" y="203288"/>
                  </a:lnTo>
                  <a:lnTo>
                    <a:pt x="143687" y="203530"/>
                  </a:lnTo>
                  <a:lnTo>
                    <a:pt x="143217" y="203835"/>
                  </a:lnTo>
                  <a:lnTo>
                    <a:pt x="142760" y="204063"/>
                  </a:lnTo>
                  <a:lnTo>
                    <a:pt x="140119" y="205193"/>
                  </a:lnTo>
                  <a:lnTo>
                    <a:pt x="139407" y="203530"/>
                  </a:lnTo>
                  <a:lnTo>
                    <a:pt x="139306" y="203288"/>
                  </a:lnTo>
                  <a:lnTo>
                    <a:pt x="139179" y="202996"/>
                  </a:lnTo>
                  <a:lnTo>
                    <a:pt x="139065" y="202704"/>
                  </a:lnTo>
                  <a:lnTo>
                    <a:pt x="138988" y="202526"/>
                  </a:lnTo>
                  <a:lnTo>
                    <a:pt x="138836" y="202526"/>
                  </a:lnTo>
                  <a:lnTo>
                    <a:pt x="141300" y="201472"/>
                  </a:lnTo>
                  <a:lnTo>
                    <a:pt x="141973" y="201218"/>
                  </a:lnTo>
                  <a:lnTo>
                    <a:pt x="143192" y="201218"/>
                  </a:lnTo>
                  <a:lnTo>
                    <a:pt x="143573" y="201472"/>
                  </a:lnTo>
                  <a:lnTo>
                    <a:pt x="143776" y="201726"/>
                  </a:lnTo>
                  <a:lnTo>
                    <a:pt x="143878" y="203288"/>
                  </a:lnTo>
                  <a:lnTo>
                    <a:pt x="143878" y="199745"/>
                  </a:lnTo>
                  <a:lnTo>
                    <a:pt x="140690" y="199745"/>
                  </a:lnTo>
                  <a:lnTo>
                    <a:pt x="141325" y="199390"/>
                  </a:lnTo>
                  <a:lnTo>
                    <a:pt x="137642" y="199390"/>
                  </a:lnTo>
                  <a:lnTo>
                    <a:pt x="137795" y="199745"/>
                  </a:lnTo>
                  <a:lnTo>
                    <a:pt x="140627" y="199745"/>
                  </a:lnTo>
                  <a:lnTo>
                    <a:pt x="138239" y="200774"/>
                  </a:lnTo>
                  <a:lnTo>
                    <a:pt x="137858" y="199898"/>
                  </a:lnTo>
                  <a:lnTo>
                    <a:pt x="137795" y="199745"/>
                  </a:lnTo>
                  <a:lnTo>
                    <a:pt x="135369" y="199745"/>
                  </a:lnTo>
                  <a:lnTo>
                    <a:pt x="138785" y="207784"/>
                  </a:lnTo>
                  <a:lnTo>
                    <a:pt x="142176" y="206336"/>
                  </a:lnTo>
                  <a:lnTo>
                    <a:pt x="144132" y="205473"/>
                  </a:lnTo>
                  <a:lnTo>
                    <a:pt x="144678" y="205193"/>
                  </a:lnTo>
                  <a:lnTo>
                    <a:pt x="145084" y="204965"/>
                  </a:lnTo>
                  <a:lnTo>
                    <a:pt x="145605" y="204533"/>
                  </a:lnTo>
                  <a:lnTo>
                    <a:pt x="146037" y="203835"/>
                  </a:lnTo>
                  <a:lnTo>
                    <a:pt x="146050" y="201218"/>
                  </a:lnTo>
                  <a:close/>
                </a:path>
                <a:path w="218440" h="214630">
                  <a:moveTo>
                    <a:pt x="157353" y="10922"/>
                  </a:moveTo>
                  <a:lnTo>
                    <a:pt x="155092" y="9880"/>
                  </a:lnTo>
                  <a:lnTo>
                    <a:pt x="149110" y="16103"/>
                  </a:lnTo>
                  <a:lnTo>
                    <a:pt x="149872" y="7467"/>
                  </a:lnTo>
                  <a:lnTo>
                    <a:pt x="147574" y="6400"/>
                  </a:lnTo>
                  <a:lnTo>
                    <a:pt x="146697" y="18148"/>
                  </a:lnTo>
                  <a:lnTo>
                    <a:pt x="148983" y="19215"/>
                  </a:lnTo>
                  <a:lnTo>
                    <a:pt x="157353" y="10922"/>
                  </a:lnTo>
                  <a:close/>
                </a:path>
                <a:path w="218440" h="214630">
                  <a:moveTo>
                    <a:pt x="157441" y="198018"/>
                  </a:moveTo>
                  <a:lnTo>
                    <a:pt x="156933" y="197637"/>
                  </a:lnTo>
                  <a:lnTo>
                    <a:pt x="151688" y="193675"/>
                  </a:lnTo>
                  <a:lnTo>
                    <a:pt x="151688" y="196380"/>
                  </a:lnTo>
                  <a:lnTo>
                    <a:pt x="149085" y="197954"/>
                  </a:lnTo>
                  <a:lnTo>
                    <a:pt x="148259" y="193675"/>
                  </a:lnTo>
                  <a:lnTo>
                    <a:pt x="151688" y="196380"/>
                  </a:lnTo>
                  <a:lnTo>
                    <a:pt x="151688" y="193675"/>
                  </a:lnTo>
                  <a:lnTo>
                    <a:pt x="147955" y="190855"/>
                  </a:lnTo>
                  <a:lnTo>
                    <a:pt x="145935" y="192074"/>
                  </a:lnTo>
                  <a:lnTo>
                    <a:pt x="146862" y="197370"/>
                  </a:lnTo>
                  <a:lnTo>
                    <a:pt x="146900" y="197637"/>
                  </a:lnTo>
                  <a:lnTo>
                    <a:pt x="147002" y="198234"/>
                  </a:lnTo>
                  <a:lnTo>
                    <a:pt x="147116" y="198818"/>
                  </a:lnTo>
                  <a:lnTo>
                    <a:pt x="147205" y="199390"/>
                  </a:lnTo>
                  <a:lnTo>
                    <a:pt x="147269" y="199745"/>
                  </a:lnTo>
                  <a:lnTo>
                    <a:pt x="147358" y="200202"/>
                  </a:lnTo>
                  <a:lnTo>
                    <a:pt x="147459" y="200799"/>
                  </a:lnTo>
                  <a:lnTo>
                    <a:pt x="147574" y="201472"/>
                  </a:lnTo>
                  <a:lnTo>
                    <a:pt x="147688" y="202133"/>
                  </a:lnTo>
                  <a:lnTo>
                    <a:pt x="147789" y="202704"/>
                  </a:lnTo>
                  <a:lnTo>
                    <a:pt x="147891" y="203288"/>
                  </a:lnTo>
                  <a:lnTo>
                    <a:pt x="147967" y="203733"/>
                  </a:lnTo>
                  <a:lnTo>
                    <a:pt x="149987" y="202526"/>
                  </a:lnTo>
                  <a:lnTo>
                    <a:pt x="149923" y="202133"/>
                  </a:lnTo>
                  <a:lnTo>
                    <a:pt x="149847" y="201726"/>
                  </a:lnTo>
                  <a:lnTo>
                    <a:pt x="149745" y="201218"/>
                  </a:lnTo>
                  <a:lnTo>
                    <a:pt x="149656" y="200799"/>
                  </a:lnTo>
                  <a:lnTo>
                    <a:pt x="149542" y="200202"/>
                  </a:lnTo>
                  <a:lnTo>
                    <a:pt x="149479" y="199898"/>
                  </a:lnTo>
                  <a:lnTo>
                    <a:pt x="152590" y="198018"/>
                  </a:lnTo>
                  <a:lnTo>
                    <a:pt x="153225" y="197637"/>
                  </a:lnTo>
                  <a:lnTo>
                    <a:pt x="155371" y="199275"/>
                  </a:lnTo>
                  <a:lnTo>
                    <a:pt x="157441" y="198018"/>
                  </a:lnTo>
                  <a:close/>
                </a:path>
                <a:path w="218440" h="214630">
                  <a:moveTo>
                    <a:pt x="164795" y="192659"/>
                  </a:moveTo>
                  <a:lnTo>
                    <a:pt x="163703" y="191160"/>
                  </a:lnTo>
                  <a:lnTo>
                    <a:pt x="159219" y="194411"/>
                  </a:lnTo>
                  <a:lnTo>
                    <a:pt x="153885" y="187071"/>
                  </a:lnTo>
                  <a:lnTo>
                    <a:pt x="152082" y="188379"/>
                  </a:lnTo>
                  <a:lnTo>
                    <a:pt x="158508" y="197243"/>
                  </a:lnTo>
                  <a:lnTo>
                    <a:pt x="162394" y="194411"/>
                  </a:lnTo>
                  <a:lnTo>
                    <a:pt x="164795" y="192659"/>
                  </a:lnTo>
                  <a:close/>
                </a:path>
                <a:path w="218440" h="214630">
                  <a:moveTo>
                    <a:pt x="166674" y="15811"/>
                  </a:moveTo>
                  <a:lnTo>
                    <a:pt x="159232" y="11569"/>
                  </a:lnTo>
                  <a:lnTo>
                    <a:pt x="153771" y="21158"/>
                  </a:lnTo>
                  <a:lnTo>
                    <a:pt x="161404" y="25514"/>
                  </a:lnTo>
                  <a:lnTo>
                    <a:pt x="162331" y="23888"/>
                  </a:lnTo>
                  <a:lnTo>
                    <a:pt x="156730" y="20701"/>
                  </a:lnTo>
                  <a:lnTo>
                    <a:pt x="158203" y="18110"/>
                  </a:lnTo>
                  <a:lnTo>
                    <a:pt x="163233" y="20967"/>
                  </a:lnTo>
                  <a:lnTo>
                    <a:pt x="164160" y="19342"/>
                  </a:lnTo>
                  <a:lnTo>
                    <a:pt x="159131" y="16484"/>
                  </a:lnTo>
                  <a:lnTo>
                    <a:pt x="160350" y="14351"/>
                  </a:lnTo>
                  <a:lnTo>
                    <a:pt x="165747" y="17424"/>
                  </a:lnTo>
                  <a:lnTo>
                    <a:pt x="166674" y="15811"/>
                  </a:lnTo>
                  <a:close/>
                </a:path>
                <a:path w="218440" h="214630">
                  <a:moveTo>
                    <a:pt x="171221" y="18834"/>
                  </a:moveTo>
                  <a:lnTo>
                    <a:pt x="169303" y="17513"/>
                  </a:lnTo>
                  <a:lnTo>
                    <a:pt x="163093" y="26530"/>
                  </a:lnTo>
                  <a:lnTo>
                    <a:pt x="169799" y="31140"/>
                  </a:lnTo>
                  <a:lnTo>
                    <a:pt x="170853" y="29603"/>
                  </a:lnTo>
                  <a:lnTo>
                    <a:pt x="166077" y="26314"/>
                  </a:lnTo>
                  <a:lnTo>
                    <a:pt x="171221" y="18834"/>
                  </a:lnTo>
                  <a:close/>
                </a:path>
                <a:path w="218440" h="214630">
                  <a:moveTo>
                    <a:pt x="184416" y="32435"/>
                  </a:moveTo>
                  <a:lnTo>
                    <a:pt x="184289" y="29413"/>
                  </a:lnTo>
                  <a:lnTo>
                    <a:pt x="183642" y="28194"/>
                  </a:lnTo>
                  <a:lnTo>
                    <a:pt x="183095" y="27673"/>
                  </a:lnTo>
                  <a:lnTo>
                    <a:pt x="182168" y="26860"/>
                  </a:lnTo>
                  <a:lnTo>
                    <a:pt x="182168" y="29832"/>
                  </a:lnTo>
                  <a:lnTo>
                    <a:pt x="182130" y="31711"/>
                  </a:lnTo>
                  <a:lnTo>
                    <a:pt x="181876" y="32283"/>
                  </a:lnTo>
                  <a:lnTo>
                    <a:pt x="181813" y="32435"/>
                  </a:lnTo>
                  <a:lnTo>
                    <a:pt x="180708" y="33667"/>
                  </a:lnTo>
                  <a:lnTo>
                    <a:pt x="179971" y="34429"/>
                  </a:lnTo>
                  <a:lnTo>
                    <a:pt x="178993" y="35013"/>
                  </a:lnTo>
                  <a:lnTo>
                    <a:pt x="177012" y="35013"/>
                  </a:lnTo>
                  <a:lnTo>
                    <a:pt x="175323" y="33528"/>
                  </a:lnTo>
                  <a:lnTo>
                    <a:pt x="174967" y="32766"/>
                  </a:lnTo>
                  <a:lnTo>
                    <a:pt x="174980" y="30848"/>
                  </a:lnTo>
                  <a:lnTo>
                    <a:pt x="175221" y="30289"/>
                  </a:lnTo>
                  <a:lnTo>
                    <a:pt x="175310" y="30086"/>
                  </a:lnTo>
                  <a:lnTo>
                    <a:pt x="176987" y="28194"/>
                  </a:lnTo>
                  <a:lnTo>
                    <a:pt x="177838" y="27673"/>
                  </a:lnTo>
                  <a:lnTo>
                    <a:pt x="179997" y="27673"/>
                  </a:lnTo>
                  <a:lnTo>
                    <a:pt x="180365" y="27800"/>
                  </a:lnTo>
                  <a:lnTo>
                    <a:pt x="181622" y="28917"/>
                  </a:lnTo>
                  <a:lnTo>
                    <a:pt x="181825" y="29133"/>
                  </a:lnTo>
                  <a:lnTo>
                    <a:pt x="182168" y="29832"/>
                  </a:lnTo>
                  <a:lnTo>
                    <a:pt x="182168" y="26860"/>
                  </a:lnTo>
                  <a:lnTo>
                    <a:pt x="181622" y="26365"/>
                  </a:lnTo>
                  <a:lnTo>
                    <a:pt x="180911" y="25920"/>
                  </a:lnTo>
                  <a:lnTo>
                    <a:pt x="179971" y="25590"/>
                  </a:lnTo>
                  <a:lnTo>
                    <a:pt x="177139" y="25590"/>
                  </a:lnTo>
                  <a:lnTo>
                    <a:pt x="175806" y="26174"/>
                  </a:lnTo>
                  <a:lnTo>
                    <a:pt x="175056" y="26758"/>
                  </a:lnTo>
                  <a:lnTo>
                    <a:pt x="173126" y="28917"/>
                  </a:lnTo>
                  <a:lnTo>
                    <a:pt x="172770" y="29832"/>
                  </a:lnTo>
                  <a:lnTo>
                    <a:pt x="172783" y="33134"/>
                  </a:lnTo>
                  <a:lnTo>
                    <a:pt x="173469" y="34429"/>
                  </a:lnTo>
                  <a:lnTo>
                    <a:pt x="176034" y="36703"/>
                  </a:lnTo>
                  <a:lnTo>
                    <a:pt x="177380" y="37223"/>
                  </a:lnTo>
                  <a:lnTo>
                    <a:pt x="179946" y="37223"/>
                  </a:lnTo>
                  <a:lnTo>
                    <a:pt x="181546" y="36360"/>
                  </a:lnTo>
                  <a:lnTo>
                    <a:pt x="182727" y="35013"/>
                  </a:lnTo>
                  <a:lnTo>
                    <a:pt x="183921" y="33667"/>
                  </a:lnTo>
                  <a:lnTo>
                    <a:pt x="184416" y="32435"/>
                  </a:lnTo>
                  <a:close/>
                </a:path>
                <a:path w="218440" h="214630">
                  <a:moveTo>
                    <a:pt x="192836" y="38265"/>
                  </a:moveTo>
                  <a:lnTo>
                    <a:pt x="192379" y="37388"/>
                  </a:lnTo>
                  <a:lnTo>
                    <a:pt x="191808" y="36677"/>
                  </a:lnTo>
                  <a:lnTo>
                    <a:pt x="191020" y="35788"/>
                  </a:lnTo>
                  <a:lnTo>
                    <a:pt x="190550" y="35267"/>
                  </a:lnTo>
                  <a:lnTo>
                    <a:pt x="190550" y="39319"/>
                  </a:lnTo>
                  <a:lnTo>
                    <a:pt x="190385" y="39636"/>
                  </a:lnTo>
                  <a:lnTo>
                    <a:pt x="189687" y="40246"/>
                  </a:lnTo>
                  <a:lnTo>
                    <a:pt x="188671" y="40246"/>
                  </a:lnTo>
                  <a:lnTo>
                    <a:pt x="188087" y="39941"/>
                  </a:lnTo>
                  <a:lnTo>
                    <a:pt x="187756" y="39636"/>
                  </a:lnTo>
                  <a:lnTo>
                    <a:pt x="187274" y="39116"/>
                  </a:lnTo>
                  <a:lnTo>
                    <a:pt x="186182" y="37884"/>
                  </a:lnTo>
                  <a:lnTo>
                    <a:pt x="188531" y="35788"/>
                  </a:lnTo>
                  <a:lnTo>
                    <a:pt x="189941" y="37388"/>
                  </a:lnTo>
                  <a:lnTo>
                    <a:pt x="190182" y="37706"/>
                  </a:lnTo>
                  <a:lnTo>
                    <a:pt x="190538" y="38265"/>
                  </a:lnTo>
                  <a:lnTo>
                    <a:pt x="190550" y="39319"/>
                  </a:lnTo>
                  <a:lnTo>
                    <a:pt x="190550" y="35267"/>
                  </a:lnTo>
                  <a:lnTo>
                    <a:pt x="188379" y="32804"/>
                  </a:lnTo>
                  <a:lnTo>
                    <a:pt x="179959" y="40246"/>
                  </a:lnTo>
                  <a:lnTo>
                    <a:pt x="180225" y="40246"/>
                  </a:lnTo>
                  <a:lnTo>
                    <a:pt x="181660" y="41871"/>
                  </a:lnTo>
                  <a:lnTo>
                    <a:pt x="184785" y="39116"/>
                  </a:lnTo>
                  <a:lnTo>
                    <a:pt x="186550" y="41097"/>
                  </a:lnTo>
                  <a:lnTo>
                    <a:pt x="187071" y="41605"/>
                  </a:lnTo>
                  <a:lnTo>
                    <a:pt x="187515" y="41960"/>
                  </a:lnTo>
                  <a:lnTo>
                    <a:pt x="187845" y="42202"/>
                  </a:lnTo>
                  <a:lnTo>
                    <a:pt x="188264" y="42405"/>
                  </a:lnTo>
                  <a:lnTo>
                    <a:pt x="190690" y="42405"/>
                  </a:lnTo>
                  <a:lnTo>
                    <a:pt x="192786" y="40246"/>
                  </a:lnTo>
                  <a:lnTo>
                    <a:pt x="192836" y="38265"/>
                  </a:lnTo>
                  <a:close/>
                </a:path>
                <a:path w="218440" h="214630">
                  <a:moveTo>
                    <a:pt x="202679" y="51219"/>
                  </a:moveTo>
                  <a:lnTo>
                    <a:pt x="200748" y="48272"/>
                  </a:lnTo>
                  <a:lnTo>
                    <a:pt x="193332" y="50673"/>
                  </a:lnTo>
                  <a:lnTo>
                    <a:pt x="198501" y="44818"/>
                  </a:lnTo>
                  <a:lnTo>
                    <a:pt x="196583" y="41884"/>
                  </a:lnTo>
                  <a:lnTo>
                    <a:pt x="187337" y="47904"/>
                  </a:lnTo>
                  <a:lnTo>
                    <a:pt x="188518" y="49720"/>
                  </a:lnTo>
                  <a:lnTo>
                    <a:pt x="195821" y="44983"/>
                  </a:lnTo>
                  <a:lnTo>
                    <a:pt x="189763" y="51625"/>
                  </a:lnTo>
                  <a:lnTo>
                    <a:pt x="190995" y="53505"/>
                  </a:lnTo>
                  <a:lnTo>
                    <a:pt x="199529" y="50685"/>
                  </a:lnTo>
                  <a:lnTo>
                    <a:pt x="192239" y="55435"/>
                  </a:lnTo>
                  <a:lnTo>
                    <a:pt x="193421" y="57251"/>
                  </a:lnTo>
                  <a:lnTo>
                    <a:pt x="202679" y="51219"/>
                  </a:lnTo>
                  <a:close/>
                </a:path>
                <a:path w="218440" h="214630">
                  <a:moveTo>
                    <a:pt x="208216" y="61061"/>
                  </a:moveTo>
                  <a:lnTo>
                    <a:pt x="204139" y="53530"/>
                  </a:lnTo>
                  <a:lnTo>
                    <a:pt x="194437" y="58775"/>
                  </a:lnTo>
                  <a:lnTo>
                    <a:pt x="198602" y="66509"/>
                  </a:lnTo>
                  <a:lnTo>
                    <a:pt x="200240" y="65620"/>
                  </a:lnTo>
                  <a:lnTo>
                    <a:pt x="197180" y="59956"/>
                  </a:lnTo>
                  <a:lnTo>
                    <a:pt x="199821" y="58534"/>
                  </a:lnTo>
                  <a:lnTo>
                    <a:pt x="202565" y="63614"/>
                  </a:lnTo>
                  <a:lnTo>
                    <a:pt x="204203" y="62738"/>
                  </a:lnTo>
                  <a:lnTo>
                    <a:pt x="201460" y="57645"/>
                  </a:lnTo>
                  <a:lnTo>
                    <a:pt x="203619" y="56476"/>
                  </a:lnTo>
                  <a:lnTo>
                    <a:pt x="206565" y="61950"/>
                  </a:lnTo>
                  <a:lnTo>
                    <a:pt x="208216" y="61061"/>
                  </a:lnTo>
                  <a:close/>
                </a:path>
                <a:path w="218440" h="214630">
                  <a:moveTo>
                    <a:pt x="210858" y="141935"/>
                  </a:moveTo>
                  <a:lnTo>
                    <a:pt x="208178" y="138176"/>
                  </a:lnTo>
                  <a:lnTo>
                    <a:pt x="207365" y="138252"/>
                  </a:lnTo>
                  <a:lnTo>
                    <a:pt x="205955" y="139001"/>
                  </a:lnTo>
                  <a:lnTo>
                    <a:pt x="205295" y="139687"/>
                  </a:lnTo>
                  <a:lnTo>
                    <a:pt x="203644" y="142100"/>
                  </a:lnTo>
                  <a:lnTo>
                    <a:pt x="203200" y="142646"/>
                  </a:lnTo>
                  <a:lnTo>
                    <a:pt x="202958" y="142849"/>
                  </a:lnTo>
                  <a:lnTo>
                    <a:pt x="202501" y="143014"/>
                  </a:lnTo>
                  <a:lnTo>
                    <a:pt x="202272" y="143014"/>
                  </a:lnTo>
                  <a:lnTo>
                    <a:pt x="201637" y="142773"/>
                  </a:lnTo>
                  <a:lnTo>
                    <a:pt x="201371" y="142468"/>
                  </a:lnTo>
                  <a:lnTo>
                    <a:pt x="201079" y="141541"/>
                  </a:lnTo>
                  <a:lnTo>
                    <a:pt x="201129" y="140957"/>
                  </a:lnTo>
                  <a:lnTo>
                    <a:pt x="201650" y="139598"/>
                  </a:lnTo>
                  <a:lnTo>
                    <a:pt x="202006" y="139128"/>
                  </a:lnTo>
                  <a:lnTo>
                    <a:pt x="202933" y="138607"/>
                  </a:lnTo>
                  <a:lnTo>
                    <a:pt x="203542" y="138531"/>
                  </a:lnTo>
                  <a:lnTo>
                    <a:pt x="204266" y="138658"/>
                  </a:lnTo>
                  <a:lnTo>
                    <a:pt x="204876" y="136448"/>
                  </a:lnTo>
                  <a:lnTo>
                    <a:pt x="203669" y="136169"/>
                  </a:lnTo>
                  <a:lnTo>
                    <a:pt x="202628" y="136258"/>
                  </a:lnTo>
                  <a:lnTo>
                    <a:pt x="200875" y="137261"/>
                  </a:lnTo>
                  <a:lnTo>
                    <a:pt x="200164" y="138201"/>
                  </a:lnTo>
                  <a:lnTo>
                    <a:pt x="199288" y="140512"/>
                  </a:lnTo>
                  <a:lnTo>
                    <a:pt x="199123" y="141351"/>
                  </a:lnTo>
                  <a:lnTo>
                    <a:pt x="199148" y="142798"/>
                  </a:lnTo>
                  <a:lnTo>
                    <a:pt x="202450" y="145440"/>
                  </a:lnTo>
                  <a:lnTo>
                    <a:pt x="203555" y="145199"/>
                  </a:lnTo>
                  <a:lnTo>
                    <a:pt x="204050" y="144919"/>
                  </a:lnTo>
                  <a:lnTo>
                    <a:pt x="204952" y="144106"/>
                  </a:lnTo>
                  <a:lnTo>
                    <a:pt x="205498" y="143408"/>
                  </a:lnTo>
                  <a:lnTo>
                    <a:pt x="206781" y="141478"/>
                  </a:lnTo>
                  <a:lnTo>
                    <a:pt x="207264" y="140906"/>
                  </a:lnTo>
                  <a:lnTo>
                    <a:pt x="207594" y="140716"/>
                  </a:lnTo>
                  <a:lnTo>
                    <a:pt x="207848" y="140563"/>
                  </a:lnTo>
                  <a:lnTo>
                    <a:pt x="208089" y="140525"/>
                  </a:lnTo>
                  <a:lnTo>
                    <a:pt x="208610" y="140728"/>
                  </a:lnTo>
                  <a:lnTo>
                    <a:pt x="208788" y="140931"/>
                  </a:lnTo>
                  <a:lnTo>
                    <a:pt x="208965" y="141655"/>
                  </a:lnTo>
                  <a:lnTo>
                    <a:pt x="208902" y="142201"/>
                  </a:lnTo>
                  <a:lnTo>
                    <a:pt x="208432" y="143446"/>
                  </a:lnTo>
                  <a:lnTo>
                    <a:pt x="208153" y="143852"/>
                  </a:lnTo>
                  <a:lnTo>
                    <a:pt x="207454" y="144297"/>
                  </a:lnTo>
                  <a:lnTo>
                    <a:pt x="206984" y="144335"/>
                  </a:lnTo>
                  <a:lnTo>
                    <a:pt x="206425" y="144233"/>
                  </a:lnTo>
                  <a:lnTo>
                    <a:pt x="205663" y="146443"/>
                  </a:lnTo>
                  <a:lnTo>
                    <a:pt x="206641" y="146786"/>
                  </a:lnTo>
                  <a:lnTo>
                    <a:pt x="207543" y="146710"/>
                  </a:lnTo>
                  <a:lnTo>
                    <a:pt x="209194" y="145783"/>
                  </a:lnTo>
                  <a:lnTo>
                    <a:pt x="209880" y="144868"/>
                  </a:lnTo>
                  <a:lnTo>
                    <a:pt x="210705" y="142697"/>
                  </a:lnTo>
                  <a:lnTo>
                    <a:pt x="210858" y="141935"/>
                  </a:lnTo>
                  <a:close/>
                </a:path>
                <a:path w="218440" h="214630">
                  <a:moveTo>
                    <a:pt x="212763" y="72771"/>
                  </a:moveTo>
                  <a:lnTo>
                    <a:pt x="212013" y="70739"/>
                  </a:lnTo>
                  <a:lnTo>
                    <a:pt x="205066" y="73279"/>
                  </a:lnTo>
                  <a:lnTo>
                    <a:pt x="210375" y="66255"/>
                  </a:lnTo>
                  <a:lnTo>
                    <a:pt x="209600" y="64135"/>
                  </a:lnTo>
                  <a:lnTo>
                    <a:pt x="199237" y="67932"/>
                  </a:lnTo>
                  <a:lnTo>
                    <a:pt x="199986" y="69964"/>
                  </a:lnTo>
                  <a:lnTo>
                    <a:pt x="206794" y="67475"/>
                  </a:lnTo>
                  <a:lnTo>
                    <a:pt x="201587" y="74371"/>
                  </a:lnTo>
                  <a:lnTo>
                    <a:pt x="202399" y="76568"/>
                  </a:lnTo>
                  <a:lnTo>
                    <a:pt x="212763" y="72771"/>
                  </a:lnTo>
                  <a:close/>
                </a:path>
                <a:path w="218440" h="214630">
                  <a:moveTo>
                    <a:pt x="214668" y="130238"/>
                  </a:moveTo>
                  <a:lnTo>
                    <a:pt x="204241" y="126898"/>
                  </a:lnTo>
                  <a:lnTo>
                    <a:pt x="201764" y="134658"/>
                  </a:lnTo>
                  <a:lnTo>
                    <a:pt x="203542" y="135216"/>
                  </a:lnTo>
                  <a:lnTo>
                    <a:pt x="205308" y="129705"/>
                  </a:lnTo>
                  <a:lnTo>
                    <a:pt x="213956" y="132473"/>
                  </a:lnTo>
                  <a:lnTo>
                    <a:pt x="214668" y="130238"/>
                  </a:lnTo>
                  <a:close/>
                </a:path>
                <a:path w="218440" h="214630">
                  <a:moveTo>
                    <a:pt x="215963" y="84112"/>
                  </a:moveTo>
                  <a:lnTo>
                    <a:pt x="213893" y="75171"/>
                  </a:lnTo>
                  <a:lnTo>
                    <a:pt x="212077" y="75590"/>
                  </a:lnTo>
                  <a:lnTo>
                    <a:pt x="212852" y="78930"/>
                  </a:lnTo>
                  <a:lnTo>
                    <a:pt x="203911" y="80987"/>
                  </a:lnTo>
                  <a:lnTo>
                    <a:pt x="204431" y="83273"/>
                  </a:lnTo>
                  <a:lnTo>
                    <a:pt x="213372" y="81216"/>
                  </a:lnTo>
                  <a:lnTo>
                    <a:pt x="214134" y="84531"/>
                  </a:lnTo>
                  <a:lnTo>
                    <a:pt x="215963" y="84112"/>
                  </a:lnTo>
                  <a:close/>
                </a:path>
                <a:path w="218440" h="214630">
                  <a:moveTo>
                    <a:pt x="216687" y="120840"/>
                  </a:moveTo>
                  <a:lnTo>
                    <a:pt x="214376" y="119430"/>
                  </a:lnTo>
                  <a:lnTo>
                    <a:pt x="213956" y="119176"/>
                  </a:lnTo>
                  <a:lnTo>
                    <a:pt x="213956" y="121640"/>
                  </a:lnTo>
                  <a:lnTo>
                    <a:pt x="209664" y="122555"/>
                  </a:lnTo>
                  <a:lnTo>
                    <a:pt x="210172" y="119430"/>
                  </a:lnTo>
                  <a:lnTo>
                    <a:pt x="213956" y="121640"/>
                  </a:lnTo>
                  <a:lnTo>
                    <a:pt x="213956" y="119176"/>
                  </a:lnTo>
                  <a:lnTo>
                    <a:pt x="206527" y="114617"/>
                  </a:lnTo>
                  <a:lnTo>
                    <a:pt x="206133" y="117055"/>
                  </a:lnTo>
                  <a:lnTo>
                    <a:pt x="208445" y="118414"/>
                  </a:lnTo>
                  <a:lnTo>
                    <a:pt x="207772" y="122555"/>
                  </a:lnTo>
                  <a:lnTo>
                    <a:pt x="207695" y="122999"/>
                  </a:lnTo>
                  <a:lnTo>
                    <a:pt x="205054" y="123571"/>
                  </a:lnTo>
                  <a:lnTo>
                    <a:pt x="204647" y="126060"/>
                  </a:lnTo>
                  <a:lnTo>
                    <a:pt x="216293" y="123278"/>
                  </a:lnTo>
                  <a:lnTo>
                    <a:pt x="216408" y="122555"/>
                  </a:lnTo>
                  <a:lnTo>
                    <a:pt x="216687" y="120840"/>
                  </a:lnTo>
                  <a:close/>
                </a:path>
                <a:path w="218440" h="214630">
                  <a:moveTo>
                    <a:pt x="217919" y="97802"/>
                  </a:moveTo>
                  <a:lnTo>
                    <a:pt x="212852" y="90995"/>
                  </a:lnTo>
                  <a:lnTo>
                    <a:pt x="210667" y="91160"/>
                  </a:lnTo>
                  <a:lnTo>
                    <a:pt x="206324" y="96151"/>
                  </a:lnTo>
                  <a:lnTo>
                    <a:pt x="206489" y="98310"/>
                  </a:lnTo>
                  <a:lnTo>
                    <a:pt x="206717" y="99225"/>
                  </a:lnTo>
                  <a:lnTo>
                    <a:pt x="207556" y="101028"/>
                  </a:lnTo>
                  <a:lnTo>
                    <a:pt x="208013" y="101714"/>
                  </a:lnTo>
                  <a:lnTo>
                    <a:pt x="208495" y="102158"/>
                  </a:lnTo>
                  <a:lnTo>
                    <a:pt x="212890" y="101828"/>
                  </a:lnTo>
                  <a:lnTo>
                    <a:pt x="212509" y="96812"/>
                  </a:lnTo>
                  <a:lnTo>
                    <a:pt x="210642" y="96964"/>
                  </a:lnTo>
                  <a:lnTo>
                    <a:pt x="210845" y="99618"/>
                  </a:lnTo>
                  <a:lnTo>
                    <a:pt x="209461" y="99720"/>
                  </a:lnTo>
                  <a:lnTo>
                    <a:pt x="208229" y="96088"/>
                  </a:lnTo>
                  <a:lnTo>
                    <a:pt x="208495" y="95250"/>
                  </a:lnTo>
                  <a:lnTo>
                    <a:pt x="209105" y="94615"/>
                  </a:lnTo>
                  <a:lnTo>
                    <a:pt x="209715" y="93954"/>
                  </a:lnTo>
                  <a:lnTo>
                    <a:pt x="210667" y="93573"/>
                  </a:lnTo>
                  <a:lnTo>
                    <a:pt x="213194" y="93383"/>
                  </a:lnTo>
                  <a:lnTo>
                    <a:pt x="214134" y="93611"/>
                  </a:lnTo>
                  <a:lnTo>
                    <a:pt x="215455" y="94716"/>
                  </a:lnTo>
                  <a:lnTo>
                    <a:pt x="215823" y="95491"/>
                  </a:lnTo>
                  <a:lnTo>
                    <a:pt x="215950" y="97193"/>
                  </a:lnTo>
                  <a:lnTo>
                    <a:pt x="215836" y="97764"/>
                  </a:lnTo>
                  <a:lnTo>
                    <a:pt x="215290" y="98691"/>
                  </a:lnTo>
                  <a:lnTo>
                    <a:pt x="214871" y="99034"/>
                  </a:lnTo>
                  <a:lnTo>
                    <a:pt x="214350" y="99237"/>
                  </a:lnTo>
                  <a:lnTo>
                    <a:pt x="214934" y="101523"/>
                  </a:lnTo>
                  <a:lnTo>
                    <a:pt x="215938" y="101219"/>
                  </a:lnTo>
                  <a:lnTo>
                    <a:pt x="216700" y="100647"/>
                  </a:lnTo>
                  <a:lnTo>
                    <a:pt x="217716" y="98945"/>
                  </a:lnTo>
                  <a:lnTo>
                    <a:pt x="217919" y="97802"/>
                  </a:lnTo>
                  <a:close/>
                </a:path>
                <a:path w="218440" h="214630">
                  <a:moveTo>
                    <a:pt x="218008" y="110769"/>
                  </a:moveTo>
                  <a:lnTo>
                    <a:pt x="216141" y="104495"/>
                  </a:lnTo>
                  <a:lnTo>
                    <a:pt x="216141" y="108077"/>
                  </a:lnTo>
                  <a:lnTo>
                    <a:pt x="216128" y="109994"/>
                  </a:lnTo>
                  <a:lnTo>
                    <a:pt x="215798" y="110769"/>
                  </a:lnTo>
                  <a:lnTo>
                    <a:pt x="214223" y="112191"/>
                  </a:lnTo>
                  <a:lnTo>
                    <a:pt x="210439" y="112191"/>
                  </a:lnTo>
                  <a:lnTo>
                    <a:pt x="208965" y="110769"/>
                  </a:lnTo>
                  <a:lnTo>
                    <a:pt x="208559" y="109994"/>
                  </a:lnTo>
                  <a:lnTo>
                    <a:pt x="208521" y="108077"/>
                  </a:lnTo>
                  <a:lnTo>
                    <a:pt x="208838" y="107276"/>
                  </a:lnTo>
                  <a:lnTo>
                    <a:pt x="210134" y="106083"/>
                  </a:lnTo>
                  <a:lnTo>
                    <a:pt x="210858" y="105829"/>
                  </a:lnTo>
                  <a:lnTo>
                    <a:pt x="213817" y="105829"/>
                  </a:lnTo>
                  <a:lnTo>
                    <a:pt x="214591" y="106083"/>
                  </a:lnTo>
                  <a:lnTo>
                    <a:pt x="215849" y="107276"/>
                  </a:lnTo>
                  <a:lnTo>
                    <a:pt x="216141" y="108077"/>
                  </a:lnTo>
                  <a:lnTo>
                    <a:pt x="216141" y="104495"/>
                  </a:lnTo>
                  <a:lnTo>
                    <a:pt x="215722" y="104190"/>
                  </a:lnTo>
                  <a:lnTo>
                    <a:pt x="214401" y="103555"/>
                  </a:lnTo>
                  <a:lnTo>
                    <a:pt x="213461" y="103365"/>
                  </a:lnTo>
                  <a:lnTo>
                    <a:pt x="210464" y="103365"/>
                  </a:lnTo>
                  <a:lnTo>
                    <a:pt x="209181" y="103835"/>
                  </a:lnTo>
                  <a:lnTo>
                    <a:pt x="207149" y="105829"/>
                  </a:lnTo>
                  <a:lnTo>
                    <a:pt x="206629" y="107276"/>
                  </a:lnTo>
                  <a:lnTo>
                    <a:pt x="206629" y="110769"/>
                  </a:lnTo>
                  <a:lnTo>
                    <a:pt x="207149" y="112191"/>
                  </a:lnTo>
                  <a:lnTo>
                    <a:pt x="207289" y="112191"/>
                  </a:lnTo>
                  <a:lnTo>
                    <a:pt x="209232" y="114109"/>
                  </a:lnTo>
                  <a:lnTo>
                    <a:pt x="210566" y="114604"/>
                  </a:lnTo>
                  <a:lnTo>
                    <a:pt x="214045" y="114604"/>
                  </a:lnTo>
                  <a:lnTo>
                    <a:pt x="215455" y="114109"/>
                  </a:lnTo>
                  <a:lnTo>
                    <a:pt x="217398" y="112191"/>
                  </a:lnTo>
                  <a:lnTo>
                    <a:pt x="218008" y="110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3" name="object 93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101255" y="1093198"/>
            <a:ext cx="1280670" cy="1162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314803" y="5487771"/>
            <a:ext cx="63500" cy="50800"/>
          </a:xfrm>
          <a:custGeom>
            <a:avLst/>
            <a:gdLst/>
            <a:ahLst/>
            <a:cxnLst/>
            <a:rect l="l" t="t" r="r" b="b"/>
            <a:pathLst>
              <a:path w="63500" h="50800">
                <a:moveTo>
                  <a:pt x="15446" y="6149"/>
                </a:moveTo>
                <a:lnTo>
                  <a:pt x="10346" y="6149"/>
                </a:lnTo>
                <a:lnTo>
                  <a:pt x="10321" y="8323"/>
                </a:lnTo>
                <a:lnTo>
                  <a:pt x="10198" y="36691"/>
                </a:lnTo>
                <a:lnTo>
                  <a:pt x="10079" y="42144"/>
                </a:lnTo>
                <a:lnTo>
                  <a:pt x="5201" y="47609"/>
                </a:lnTo>
                <a:lnTo>
                  <a:pt x="4640" y="47778"/>
                </a:lnTo>
                <a:lnTo>
                  <a:pt x="4291" y="48110"/>
                </a:lnTo>
                <a:lnTo>
                  <a:pt x="4240" y="49402"/>
                </a:lnTo>
                <a:lnTo>
                  <a:pt x="21617" y="49402"/>
                </a:lnTo>
                <a:lnTo>
                  <a:pt x="16922" y="46760"/>
                </a:lnTo>
                <a:lnTo>
                  <a:pt x="16088" y="46469"/>
                </a:lnTo>
                <a:lnTo>
                  <a:pt x="15808" y="46332"/>
                </a:lnTo>
                <a:lnTo>
                  <a:pt x="15242" y="45788"/>
                </a:lnTo>
                <a:lnTo>
                  <a:pt x="15203" y="36691"/>
                </a:lnTo>
                <a:lnTo>
                  <a:pt x="15397" y="12293"/>
                </a:lnTo>
                <a:lnTo>
                  <a:pt x="15446" y="6149"/>
                </a:lnTo>
                <a:close/>
              </a:path>
              <a:path w="63500" h="50800">
                <a:moveTo>
                  <a:pt x="15123" y="417"/>
                </a:moveTo>
                <a:lnTo>
                  <a:pt x="12564" y="417"/>
                </a:lnTo>
                <a:lnTo>
                  <a:pt x="11865" y="1076"/>
                </a:lnTo>
                <a:lnTo>
                  <a:pt x="9587" y="3402"/>
                </a:lnTo>
                <a:lnTo>
                  <a:pt x="7793" y="5007"/>
                </a:lnTo>
                <a:lnTo>
                  <a:pt x="3794" y="8323"/>
                </a:lnTo>
                <a:lnTo>
                  <a:pt x="2721" y="9108"/>
                </a:lnTo>
                <a:lnTo>
                  <a:pt x="1379" y="9864"/>
                </a:lnTo>
                <a:lnTo>
                  <a:pt x="529" y="10411"/>
                </a:lnTo>
                <a:lnTo>
                  <a:pt x="0" y="10894"/>
                </a:lnTo>
                <a:lnTo>
                  <a:pt x="25" y="11757"/>
                </a:lnTo>
                <a:lnTo>
                  <a:pt x="593" y="12293"/>
                </a:lnTo>
                <a:lnTo>
                  <a:pt x="1457" y="12293"/>
                </a:lnTo>
                <a:lnTo>
                  <a:pt x="4608" y="10245"/>
                </a:lnTo>
                <a:lnTo>
                  <a:pt x="10346" y="6149"/>
                </a:lnTo>
                <a:lnTo>
                  <a:pt x="15446" y="6149"/>
                </a:lnTo>
                <a:lnTo>
                  <a:pt x="15389" y="767"/>
                </a:lnTo>
                <a:lnTo>
                  <a:pt x="15123" y="417"/>
                </a:lnTo>
                <a:close/>
              </a:path>
              <a:path w="63500" h="50800">
                <a:moveTo>
                  <a:pt x="36493" y="44244"/>
                </a:moveTo>
                <a:lnTo>
                  <a:pt x="35002" y="44244"/>
                </a:lnTo>
                <a:lnTo>
                  <a:pt x="34452" y="44460"/>
                </a:lnTo>
                <a:lnTo>
                  <a:pt x="33569" y="45319"/>
                </a:lnTo>
                <a:lnTo>
                  <a:pt x="33350" y="45802"/>
                </a:lnTo>
                <a:lnTo>
                  <a:pt x="33350" y="47293"/>
                </a:lnTo>
                <a:lnTo>
                  <a:pt x="33891" y="48088"/>
                </a:lnTo>
                <a:lnTo>
                  <a:pt x="35170" y="48837"/>
                </a:lnTo>
                <a:lnTo>
                  <a:pt x="36976" y="49935"/>
                </a:lnTo>
                <a:lnTo>
                  <a:pt x="40074" y="50543"/>
                </a:lnTo>
                <a:lnTo>
                  <a:pt x="49813" y="50543"/>
                </a:lnTo>
                <a:lnTo>
                  <a:pt x="54284" y="48837"/>
                </a:lnTo>
                <a:lnTo>
                  <a:pt x="43949" y="48837"/>
                </a:lnTo>
                <a:lnTo>
                  <a:pt x="41501" y="47760"/>
                </a:lnTo>
                <a:lnTo>
                  <a:pt x="37508" y="44701"/>
                </a:lnTo>
                <a:lnTo>
                  <a:pt x="36493" y="44244"/>
                </a:lnTo>
                <a:close/>
              </a:path>
              <a:path w="63500" h="50800">
                <a:moveTo>
                  <a:pt x="60330" y="23501"/>
                </a:moveTo>
                <a:lnTo>
                  <a:pt x="51959" y="23501"/>
                </a:lnTo>
                <a:lnTo>
                  <a:pt x="53572" y="24335"/>
                </a:lnTo>
                <a:lnTo>
                  <a:pt x="53980" y="24588"/>
                </a:lnTo>
                <a:lnTo>
                  <a:pt x="57193" y="28795"/>
                </a:lnTo>
                <a:lnTo>
                  <a:pt x="58007" y="31532"/>
                </a:lnTo>
                <a:lnTo>
                  <a:pt x="58007" y="38895"/>
                </a:lnTo>
                <a:lnTo>
                  <a:pt x="56796" y="42227"/>
                </a:lnTo>
                <a:lnTo>
                  <a:pt x="51940" y="47515"/>
                </a:lnTo>
                <a:lnTo>
                  <a:pt x="49157" y="48837"/>
                </a:lnTo>
                <a:lnTo>
                  <a:pt x="54337" y="48837"/>
                </a:lnTo>
                <a:lnTo>
                  <a:pt x="61531" y="41850"/>
                </a:lnTo>
                <a:lnTo>
                  <a:pt x="63320" y="37670"/>
                </a:lnTo>
                <a:lnTo>
                  <a:pt x="63320" y="30359"/>
                </a:lnTo>
                <a:lnTo>
                  <a:pt x="62791" y="28087"/>
                </a:lnTo>
                <a:lnTo>
                  <a:pt x="60664" y="23860"/>
                </a:lnTo>
                <a:lnTo>
                  <a:pt x="60330" y="23501"/>
                </a:lnTo>
                <a:close/>
              </a:path>
              <a:path w="63500" h="50800">
                <a:moveTo>
                  <a:pt x="58184" y="3952"/>
                </a:moveTo>
                <a:lnTo>
                  <a:pt x="49274" y="3952"/>
                </a:lnTo>
                <a:lnTo>
                  <a:pt x="51015" y="4597"/>
                </a:lnTo>
                <a:lnTo>
                  <a:pt x="53849" y="7354"/>
                </a:lnTo>
                <a:lnTo>
                  <a:pt x="54557" y="9046"/>
                </a:lnTo>
                <a:lnTo>
                  <a:pt x="54557" y="12232"/>
                </a:lnTo>
                <a:lnTo>
                  <a:pt x="54014" y="13611"/>
                </a:lnTo>
                <a:lnTo>
                  <a:pt x="51404" y="17352"/>
                </a:lnTo>
                <a:lnTo>
                  <a:pt x="49104" y="19565"/>
                </a:lnTo>
                <a:lnTo>
                  <a:pt x="46018" y="21819"/>
                </a:lnTo>
                <a:lnTo>
                  <a:pt x="45007" y="22579"/>
                </a:lnTo>
                <a:lnTo>
                  <a:pt x="43869" y="23501"/>
                </a:lnTo>
                <a:lnTo>
                  <a:pt x="42605" y="24588"/>
                </a:lnTo>
                <a:lnTo>
                  <a:pt x="43516" y="26107"/>
                </a:lnTo>
                <a:lnTo>
                  <a:pt x="45539" y="24335"/>
                </a:lnTo>
                <a:lnTo>
                  <a:pt x="47372" y="23501"/>
                </a:lnTo>
                <a:lnTo>
                  <a:pt x="60330" y="23501"/>
                </a:lnTo>
                <a:lnTo>
                  <a:pt x="59220" y="22305"/>
                </a:lnTo>
                <a:lnTo>
                  <a:pt x="55548" y="20307"/>
                </a:lnTo>
                <a:lnTo>
                  <a:pt x="53796" y="19846"/>
                </a:lnTo>
                <a:lnTo>
                  <a:pt x="50764" y="19846"/>
                </a:lnTo>
                <a:lnTo>
                  <a:pt x="53902" y="17517"/>
                </a:lnTo>
                <a:lnTo>
                  <a:pt x="56092" y="15419"/>
                </a:lnTo>
                <a:lnTo>
                  <a:pt x="58601" y="11678"/>
                </a:lnTo>
                <a:lnTo>
                  <a:pt x="59223" y="9817"/>
                </a:lnTo>
                <a:lnTo>
                  <a:pt x="59223" y="5692"/>
                </a:lnTo>
                <a:lnTo>
                  <a:pt x="58184" y="3952"/>
                </a:lnTo>
                <a:close/>
              </a:path>
              <a:path w="63500" h="50800">
                <a:moveTo>
                  <a:pt x="51710" y="0"/>
                </a:moveTo>
                <a:lnTo>
                  <a:pt x="46047" y="0"/>
                </a:lnTo>
                <a:lnTo>
                  <a:pt x="43477" y="792"/>
                </a:lnTo>
                <a:lnTo>
                  <a:pt x="39077" y="3952"/>
                </a:lnTo>
                <a:lnTo>
                  <a:pt x="37180" y="6677"/>
                </a:lnTo>
                <a:lnTo>
                  <a:pt x="35582" y="10548"/>
                </a:lnTo>
                <a:lnTo>
                  <a:pt x="36838" y="11231"/>
                </a:lnTo>
                <a:lnTo>
                  <a:pt x="39719" y="6350"/>
                </a:lnTo>
                <a:lnTo>
                  <a:pt x="43004" y="3952"/>
                </a:lnTo>
                <a:lnTo>
                  <a:pt x="58184" y="3952"/>
                </a:lnTo>
                <a:lnTo>
                  <a:pt x="57999" y="3643"/>
                </a:lnTo>
                <a:lnTo>
                  <a:pt x="53902" y="608"/>
                </a:lnTo>
                <a:lnTo>
                  <a:pt x="51710" y="0"/>
                </a:lnTo>
                <a:close/>
              </a:path>
            </a:pathLst>
          </a:custGeom>
          <a:solidFill>
            <a:srgbClr val="9494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873446" y="2460732"/>
            <a:ext cx="765175" cy="0"/>
          </a:xfrm>
          <a:custGeom>
            <a:avLst/>
            <a:gdLst/>
            <a:ahLst/>
            <a:cxnLst/>
            <a:rect l="l" t="t" r="r" b="b"/>
            <a:pathLst>
              <a:path w="765175" h="0">
                <a:moveTo>
                  <a:pt x="0" y="0"/>
                </a:moveTo>
                <a:lnTo>
                  <a:pt x="765133" y="0"/>
                </a:lnTo>
              </a:path>
            </a:pathLst>
          </a:custGeom>
          <a:ln w="34923">
            <a:solidFill>
              <a:srgbClr val="002A7E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191" y="2746069"/>
            <a:ext cx="86471" cy="89968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849818" y="2732407"/>
            <a:ext cx="2330450" cy="477520"/>
            <a:chOff x="849818" y="2732407"/>
            <a:chExt cx="2330450" cy="47752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9818" y="2732407"/>
              <a:ext cx="2300202" cy="3280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640" y="3104755"/>
              <a:ext cx="2324469" cy="105095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6182" y="3290813"/>
            <a:ext cx="2456843" cy="105451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5352" y="3477481"/>
            <a:ext cx="758184" cy="103886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6191" y="3862886"/>
            <a:ext cx="86471" cy="89966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850841" y="3849904"/>
            <a:ext cx="2204085" cy="327660"/>
            <a:chOff x="850841" y="3849904"/>
            <a:chExt cx="2204085" cy="32766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0841" y="3849904"/>
              <a:ext cx="2033068" cy="14126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5715" y="4035258"/>
              <a:ext cx="2198717" cy="141781"/>
            </a:xfrm>
            <a:prstGeom prst="rect">
              <a:avLst/>
            </a:prstGeom>
          </p:spPr>
        </p:pic>
      </p:grpSp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58264" y="4222861"/>
            <a:ext cx="724334" cy="140733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34842" y="2025295"/>
            <a:ext cx="4395678" cy="3248682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2648" y="2262712"/>
            <a:ext cx="2134215" cy="118134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6823" y="7228430"/>
            <a:ext cx="5101941" cy="65184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148379" y="6977643"/>
            <a:ext cx="226792" cy="222878"/>
          </a:xfrm>
          <a:prstGeom prst="rect">
            <a:avLst/>
          </a:prstGeom>
        </p:spPr>
      </p:pic>
      <p:sp>
        <p:nvSpPr>
          <p:cNvPr id="19" name="object 19" descr=""/>
          <p:cNvSpPr/>
          <p:nvPr/>
        </p:nvSpPr>
        <p:spPr>
          <a:xfrm>
            <a:off x="1335585" y="6714025"/>
            <a:ext cx="0" cy="441325"/>
          </a:xfrm>
          <a:custGeom>
            <a:avLst/>
            <a:gdLst/>
            <a:ahLst/>
            <a:cxnLst/>
            <a:rect l="l" t="t" r="r" b="b"/>
            <a:pathLst>
              <a:path w="0" h="441325">
                <a:moveTo>
                  <a:pt x="0" y="0"/>
                </a:moveTo>
                <a:lnTo>
                  <a:pt x="0" y="441007"/>
                </a:lnTo>
              </a:path>
            </a:pathLst>
          </a:custGeom>
          <a:ln w="9525">
            <a:solidFill>
              <a:srgbClr val="00206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0" name="object 20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30074" y="6735772"/>
            <a:ext cx="385088" cy="397210"/>
          </a:xfrm>
          <a:prstGeom prst="rect">
            <a:avLst/>
          </a:prstGeom>
        </p:spPr>
      </p:pic>
      <p:grpSp>
        <p:nvGrpSpPr>
          <p:cNvPr id="21" name="object 21" descr=""/>
          <p:cNvGrpSpPr/>
          <p:nvPr/>
        </p:nvGrpSpPr>
        <p:grpSpPr>
          <a:xfrm>
            <a:off x="645548" y="224020"/>
            <a:ext cx="188595" cy="910590"/>
            <a:chOff x="645548" y="224020"/>
            <a:chExt cx="188595" cy="910590"/>
          </a:xfrm>
        </p:grpSpPr>
        <p:sp>
          <p:nvSpPr>
            <p:cNvPr id="22" name="object 22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 descr=""/>
          <p:cNvGrpSpPr/>
          <p:nvPr/>
        </p:nvGrpSpPr>
        <p:grpSpPr>
          <a:xfrm>
            <a:off x="927806" y="688662"/>
            <a:ext cx="427355" cy="427990"/>
            <a:chOff x="927806" y="688662"/>
            <a:chExt cx="427355" cy="427990"/>
          </a:xfrm>
        </p:grpSpPr>
        <p:sp>
          <p:nvSpPr>
            <p:cNvPr id="31" name="object 31" descr=""/>
            <p:cNvSpPr/>
            <p:nvPr/>
          </p:nvSpPr>
          <p:spPr>
            <a:xfrm>
              <a:off x="1024210" y="78383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117187" y="0"/>
                  </a:moveTo>
                  <a:lnTo>
                    <a:pt x="71572" y="9209"/>
                  </a:lnTo>
                  <a:lnTo>
                    <a:pt x="34323" y="34323"/>
                  </a:lnTo>
                  <a:lnTo>
                    <a:pt x="9209" y="71572"/>
                  </a:lnTo>
                  <a:lnTo>
                    <a:pt x="0" y="117186"/>
                  </a:lnTo>
                  <a:lnTo>
                    <a:pt x="9209" y="162801"/>
                  </a:lnTo>
                  <a:lnTo>
                    <a:pt x="34323" y="200051"/>
                  </a:lnTo>
                  <a:lnTo>
                    <a:pt x="71572" y="225165"/>
                  </a:lnTo>
                  <a:lnTo>
                    <a:pt x="117187" y="234374"/>
                  </a:lnTo>
                  <a:lnTo>
                    <a:pt x="162803" y="225165"/>
                  </a:lnTo>
                  <a:lnTo>
                    <a:pt x="200052" y="200051"/>
                  </a:lnTo>
                  <a:lnTo>
                    <a:pt x="225166" y="162801"/>
                  </a:lnTo>
                  <a:lnTo>
                    <a:pt x="234374" y="117186"/>
                  </a:lnTo>
                  <a:lnTo>
                    <a:pt x="225166" y="71572"/>
                  </a:lnTo>
                  <a:lnTo>
                    <a:pt x="200052" y="34323"/>
                  </a:lnTo>
                  <a:lnTo>
                    <a:pt x="162803" y="9209"/>
                  </a:lnTo>
                  <a:lnTo>
                    <a:pt x="11718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055336" y="81495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52562" y="6763"/>
                  </a:lnTo>
                  <a:lnTo>
                    <a:pt x="25206" y="25206"/>
                  </a:lnTo>
                  <a:lnTo>
                    <a:pt x="6763" y="52563"/>
                  </a:lnTo>
                  <a:lnTo>
                    <a:pt x="0" y="86064"/>
                  </a:lnTo>
                  <a:lnTo>
                    <a:pt x="6763" y="119563"/>
                  </a:lnTo>
                  <a:lnTo>
                    <a:pt x="25206" y="146920"/>
                  </a:lnTo>
                  <a:lnTo>
                    <a:pt x="52562" y="165365"/>
                  </a:lnTo>
                  <a:lnTo>
                    <a:pt x="86061" y="172129"/>
                  </a:lnTo>
                  <a:lnTo>
                    <a:pt x="119562" y="165365"/>
                  </a:lnTo>
                  <a:lnTo>
                    <a:pt x="146918" y="146920"/>
                  </a:lnTo>
                  <a:lnTo>
                    <a:pt x="165362" y="119563"/>
                  </a:lnTo>
                  <a:lnTo>
                    <a:pt x="172125" y="86064"/>
                  </a:lnTo>
                  <a:lnTo>
                    <a:pt x="165362" y="52563"/>
                  </a:lnTo>
                  <a:lnTo>
                    <a:pt x="146918" y="25206"/>
                  </a:lnTo>
                  <a:lnTo>
                    <a:pt x="119562" y="6763"/>
                  </a:lnTo>
                  <a:lnTo>
                    <a:pt x="86061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071798" y="934610"/>
              <a:ext cx="139065" cy="52705"/>
            </a:xfrm>
            <a:custGeom>
              <a:avLst/>
              <a:gdLst/>
              <a:ahLst/>
              <a:cxnLst/>
              <a:rect l="l" t="t" r="r" b="b"/>
              <a:pathLst>
                <a:path w="139065" h="52705">
                  <a:moveTo>
                    <a:pt x="68907" y="0"/>
                  </a:moveTo>
                  <a:lnTo>
                    <a:pt x="47950" y="1221"/>
                  </a:lnTo>
                  <a:lnTo>
                    <a:pt x="29014" y="4676"/>
                  </a:lnTo>
                  <a:lnTo>
                    <a:pt x="12798" y="10052"/>
                  </a:lnTo>
                  <a:lnTo>
                    <a:pt x="0" y="17034"/>
                  </a:lnTo>
                  <a:lnTo>
                    <a:pt x="13454" y="31635"/>
                  </a:lnTo>
                  <a:lnTo>
                    <a:pt x="29941" y="42811"/>
                  </a:lnTo>
                  <a:lnTo>
                    <a:pt x="48857" y="49959"/>
                  </a:lnTo>
                  <a:lnTo>
                    <a:pt x="69599" y="52476"/>
                  </a:lnTo>
                  <a:lnTo>
                    <a:pt x="90143" y="50009"/>
                  </a:lnTo>
                  <a:lnTo>
                    <a:pt x="108902" y="42999"/>
                  </a:lnTo>
                  <a:lnTo>
                    <a:pt x="125292" y="32031"/>
                  </a:lnTo>
                  <a:lnTo>
                    <a:pt x="138725" y="17689"/>
                  </a:lnTo>
                  <a:lnTo>
                    <a:pt x="125943" y="10451"/>
                  </a:lnTo>
                  <a:lnTo>
                    <a:pt x="109550" y="4867"/>
                  </a:lnTo>
                  <a:lnTo>
                    <a:pt x="90290" y="1272"/>
                  </a:lnTo>
                  <a:lnTo>
                    <a:pt x="68907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061471" y="919340"/>
              <a:ext cx="161925" cy="38100"/>
            </a:xfrm>
            <a:custGeom>
              <a:avLst/>
              <a:gdLst/>
              <a:ahLst/>
              <a:cxnLst/>
              <a:rect l="l" t="t" r="r" b="b"/>
              <a:pathLst>
                <a:path w="161925" h="38100">
                  <a:moveTo>
                    <a:pt x="71718" y="0"/>
                  </a:moveTo>
                  <a:lnTo>
                    <a:pt x="31783" y="4061"/>
                  </a:lnTo>
                  <a:lnTo>
                    <a:pt x="0" y="13642"/>
                  </a:lnTo>
                  <a:lnTo>
                    <a:pt x="2887" y="20073"/>
                  </a:lnTo>
                  <a:lnTo>
                    <a:pt x="6272" y="26212"/>
                  </a:lnTo>
                  <a:lnTo>
                    <a:pt x="10129" y="32031"/>
                  </a:lnTo>
                  <a:lnTo>
                    <a:pt x="14432" y="37506"/>
                  </a:lnTo>
                  <a:lnTo>
                    <a:pt x="45981" y="30293"/>
                  </a:lnTo>
                  <a:lnTo>
                    <a:pt x="77874" y="26719"/>
                  </a:lnTo>
                  <a:lnTo>
                    <a:pt x="111276" y="27954"/>
                  </a:lnTo>
                  <a:lnTo>
                    <a:pt x="147351" y="35171"/>
                  </a:lnTo>
                  <a:lnTo>
                    <a:pt x="151815" y="29010"/>
                  </a:lnTo>
                  <a:lnTo>
                    <a:pt x="155731" y="22457"/>
                  </a:lnTo>
                  <a:lnTo>
                    <a:pt x="159066" y="15546"/>
                  </a:lnTo>
                  <a:lnTo>
                    <a:pt x="161787" y="8310"/>
                  </a:lnTo>
                  <a:lnTo>
                    <a:pt x="116240" y="1427"/>
                  </a:lnTo>
                  <a:lnTo>
                    <a:pt x="7171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065621" y="937403"/>
              <a:ext cx="67310" cy="13335"/>
            </a:xfrm>
            <a:custGeom>
              <a:avLst/>
              <a:gdLst/>
              <a:ahLst/>
              <a:cxnLst/>
              <a:rect l="l" t="t" r="r" b="b"/>
              <a:pathLst>
                <a:path w="67309" h="13334">
                  <a:moveTo>
                    <a:pt x="51028" y="0"/>
                  </a:moveTo>
                  <a:lnTo>
                    <a:pt x="34659" y="227"/>
                  </a:lnTo>
                  <a:lnTo>
                    <a:pt x="17645" y="1719"/>
                  </a:lnTo>
                  <a:lnTo>
                    <a:pt x="0" y="4450"/>
                  </a:lnTo>
                  <a:lnTo>
                    <a:pt x="1659" y="7525"/>
                  </a:lnTo>
                  <a:lnTo>
                    <a:pt x="3502" y="10480"/>
                  </a:lnTo>
                  <a:lnTo>
                    <a:pt x="5507" y="13313"/>
                  </a:lnTo>
                  <a:lnTo>
                    <a:pt x="17043" y="9642"/>
                  </a:lnTo>
                  <a:lnTo>
                    <a:pt x="30953" y="6354"/>
                  </a:lnTo>
                  <a:lnTo>
                    <a:pt x="47449" y="3483"/>
                  </a:lnTo>
                  <a:lnTo>
                    <a:pt x="66741" y="1063"/>
                  </a:lnTo>
                  <a:lnTo>
                    <a:pt x="5102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090345" y="927791"/>
              <a:ext cx="130175" cy="22225"/>
            </a:xfrm>
            <a:custGeom>
              <a:avLst/>
              <a:gdLst/>
              <a:ahLst/>
              <a:cxnLst/>
              <a:rect l="l" t="t" r="r" b="b"/>
              <a:pathLst>
                <a:path w="130175" h="22225">
                  <a:moveTo>
                    <a:pt x="63845" y="0"/>
                  </a:moveTo>
                  <a:lnTo>
                    <a:pt x="26595" y="538"/>
                  </a:lnTo>
                  <a:lnTo>
                    <a:pt x="0" y="4227"/>
                  </a:lnTo>
                  <a:lnTo>
                    <a:pt x="30294" y="5711"/>
                  </a:lnTo>
                  <a:lnTo>
                    <a:pt x="66369" y="9820"/>
                  </a:lnTo>
                  <a:lnTo>
                    <a:pt x="99803" y="15500"/>
                  </a:lnTo>
                  <a:lnTo>
                    <a:pt x="122174" y="21701"/>
                  </a:lnTo>
                  <a:lnTo>
                    <a:pt x="125183" y="17295"/>
                  </a:lnTo>
                  <a:lnTo>
                    <a:pt x="127793" y="12590"/>
                  </a:lnTo>
                  <a:lnTo>
                    <a:pt x="129954" y="7647"/>
                  </a:lnTo>
                  <a:lnTo>
                    <a:pt x="101662" y="2430"/>
                  </a:lnTo>
                  <a:lnTo>
                    <a:pt x="63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055343" y="81499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119563" y="6763"/>
                  </a:lnTo>
                  <a:lnTo>
                    <a:pt x="146919" y="25207"/>
                  </a:lnTo>
                  <a:lnTo>
                    <a:pt x="165363" y="52563"/>
                  </a:lnTo>
                  <a:lnTo>
                    <a:pt x="172126" y="86065"/>
                  </a:lnTo>
                  <a:lnTo>
                    <a:pt x="165363" y="119564"/>
                  </a:lnTo>
                  <a:lnTo>
                    <a:pt x="146919" y="146919"/>
                  </a:lnTo>
                  <a:lnTo>
                    <a:pt x="119563" y="165363"/>
                  </a:lnTo>
                  <a:lnTo>
                    <a:pt x="86061" y="172126"/>
                  </a:lnTo>
                  <a:lnTo>
                    <a:pt x="52562" y="165363"/>
                  </a:lnTo>
                  <a:lnTo>
                    <a:pt x="25206" y="146919"/>
                  </a:lnTo>
                  <a:lnTo>
                    <a:pt x="6763" y="119564"/>
                  </a:lnTo>
                  <a:lnTo>
                    <a:pt x="0" y="86065"/>
                  </a:lnTo>
                  <a:lnTo>
                    <a:pt x="6763" y="52563"/>
                  </a:lnTo>
                  <a:lnTo>
                    <a:pt x="25206" y="25207"/>
                  </a:lnTo>
                  <a:lnTo>
                    <a:pt x="52562" y="6763"/>
                  </a:lnTo>
                  <a:lnTo>
                    <a:pt x="86061" y="0"/>
                  </a:lnTo>
                  <a:close/>
                </a:path>
              </a:pathLst>
            </a:custGeom>
            <a:ln w="33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004472" y="705643"/>
              <a:ext cx="85725" cy="97155"/>
            </a:xfrm>
            <a:custGeom>
              <a:avLst/>
              <a:gdLst/>
              <a:ahLst/>
              <a:cxnLst/>
              <a:rect l="l" t="t" r="r" b="b"/>
              <a:pathLst>
                <a:path w="85725" h="97154">
                  <a:moveTo>
                    <a:pt x="53783" y="0"/>
                  </a:moveTo>
                  <a:lnTo>
                    <a:pt x="38596" y="6633"/>
                  </a:lnTo>
                  <a:lnTo>
                    <a:pt x="23631" y="15048"/>
                  </a:lnTo>
                  <a:lnTo>
                    <a:pt x="10296" y="24232"/>
                  </a:lnTo>
                  <a:lnTo>
                    <a:pt x="0" y="33177"/>
                  </a:lnTo>
                  <a:lnTo>
                    <a:pt x="56569" y="97066"/>
                  </a:lnTo>
                  <a:lnTo>
                    <a:pt x="63057" y="92249"/>
                  </a:lnTo>
                  <a:lnTo>
                    <a:pt x="70026" y="87716"/>
                  </a:lnTo>
                  <a:lnTo>
                    <a:pt x="77419" y="83433"/>
                  </a:lnTo>
                  <a:lnTo>
                    <a:pt x="85182" y="79368"/>
                  </a:lnTo>
                  <a:lnTo>
                    <a:pt x="53783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954719" y="747626"/>
              <a:ext cx="96520" cy="90805"/>
            </a:xfrm>
            <a:custGeom>
              <a:avLst/>
              <a:gdLst/>
              <a:ahLst/>
              <a:cxnLst/>
              <a:rect l="l" t="t" r="r" b="b"/>
              <a:pathLst>
                <a:path w="96519" h="90805">
                  <a:moveTo>
                    <a:pt x="39276" y="0"/>
                  </a:moveTo>
                  <a:lnTo>
                    <a:pt x="27557" y="11720"/>
                  </a:lnTo>
                  <a:lnTo>
                    <a:pt x="16375" y="25082"/>
                  </a:lnTo>
                  <a:lnTo>
                    <a:pt x="6823" y="38531"/>
                  </a:lnTo>
                  <a:lnTo>
                    <a:pt x="0" y="50515"/>
                  </a:lnTo>
                  <a:lnTo>
                    <a:pt x="75545" y="90547"/>
                  </a:lnTo>
                  <a:lnTo>
                    <a:pt x="80018" y="83737"/>
                  </a:lnTo>
                  <a:lnTo>
                    <a:pt x="84927" y="76866"/>
                  </a:lnTo>
                  <a:lnTo>
                    <a:pt x="90320" y="70095"/>
                  </a:lnTo>
                  <a:lnTo>
                    <a:pt x="96245" y="63583"/>
                  </a:lnTo>
                  <a:lnTo>
                    <a:pt x="39276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29836" y="812055"/>
              <a:ext cx="93980" cy="69850"/>
            </a:xfrm>
            <a:custGeom>
              <a:avLst/>
              <a:gdLst/>
              <a:ahLst/>
              <a:cxnLst/>
              <a:rect l="l" t="t" r="r" b="b"/>
              <a:pathLst>
                <a:path w="93980" h="69850">
                  <a:moveTo>
                    <a:pt x="17752" y="0"/>
                  </a:moveTo>
                  <a:lnTo>
                    <a:pt x="11344" y="14106"/>
                  </a:lnTo>
                  <a:lnTo>
                    <a:pt x="5806" y="31142"/>
                  </a:lnTo>
                  <a:lnTo>
                    <a:pt x="1802" y="48226"/>
                  </a:lnTo>
                  <a:lnTo>
                    <a:pt x="0" y="62473"/>
                  </a:lnTo>
                  <a:lnTo>
                    <a:pt x="85194" y="69692"/>
                  </a:lnTo>
                  <a:lnTo>
                    <a:pt x="86639" y="61675"/>
                  </a:lnTo>
                  <a:lnTo>
                    <a:pt x="88461" y="53430"/>
                  </a:lnTo>
                  <a:lnTo>
                    <a:pt x="90767" y="45086"/>
                  </a:lnTo>
                  <a:lnTo>
                    <a:pt x="93665" y="36770"/>
                  </a:lnTo>
                  <a:lnTo>
                    <a:pt x="17752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927806" y="888530"/>
              <a:ext cx="88900" cy="62865"/>
            </a:xfrm>
            <a:custGeom>
              <a:avLst/>
              <a:gdLst/>
              <a:ahLst/>
              <a:cxnLst/>
              <a:rect l="l" t="t" r="r" b="b"/>
              <a:pathLst>
                <a:path w="88900" h="62865">
                  <a:moveTo>
                    <a:pt x="1076" y="0"/>
                  </a:moveTo>
                  <a:lnTo>
                    <a:pt x="0" y="15136"/>
                  </a:lnTo>
                  <a:lnTo>
                    <a:pt x="707" y="32322"/>
                  </a:lnTo>
                  <a:lnTo>
                    <a:pt x="2869" y="49012"/>
                  </a:lnTo>
                  <a:lnTo>
                    <a:pt x="6152" y="62657"/>
                  </a:lnTo>
                  <a:lnTo>
                    <a:pt x="88761" y="40445"/>
                  </a:lnTo>
                  <a:lnTo>
                    <a:pt x="87287" y="32591"/>
                  </a:lnTo>
                  <a:lnTo>
                    <a:pt x="86084" y="24580"/>
                  </a:lnTo>
                  <a:lnTo>
                    <a:pt x="85300" y="16304"/>
                  </a:lnTo>
                  <a:lnTo>
                    <a:pt x="85082" y="76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937501" y="944600"/>
              <a:ext cx="98425" cy="81915"/>
            </a:xfrm>
            <a:custGeom>
              <a:avLst/>
              <a:gdLst/>
              <a:ahLst/>
              <a:cxnLst/>
              <a:rect l="l" t="t" r="r" b="b"/>
              <a:pathLst>
                <a:path w="98425" h="81915">
                  <a:moveTo>
                    <a:pt x="83138" y="0"/>
                  </a:moveTo>
                  <a:lnTo>
                    <a:pt x="0" y="22322"/>
                  </a:lnTo>
                  <a:lnTo>
                    <a:pt x="4725" y="37263"/>
                  </a:lnTo>
                  <a:lnTo>
                    <a:pt x="12399" y="53951"/>
                  </a:lnTo>
                  <a:lnTo>
                    <a:pt x="21263" y="69667"/>
                  </a:lnTo>
                  <a:lnTo>
                    <a:pt x="29559" y="81694"/>
                  </a:lnTo>
                  <a:lnTo>
                    <a:pt x="97995" y="29462"/>
                  </a:lnTo>
                  <a:lnTo>
                    <a:pt x="93880" y="22609"/>
                  </a:lnTo>
                  <a:lnTo>
                    <a:pt x="89964" y="15515"/>
                  </a:lnTo>
                  <a:lnTo>
                    <a:pt x="86350" y="8028"/>
                  </a:lnTo>
                  <a:lnTo>
                    <a:pt x="8313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975866" y="985381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67287" y="0"/>
                  </a:moveTo>
                  <a:lnTo>
                    <a:pt x="0" y="51508"/>
                  </a:lnTo>
                  <a:lnTo>
                    <a:pt x="9782" y="63459"/>
                  </a:lnTo>
                  <a:lnTo>
                    <a:pt x="22462" y="75931"/>
                  </a:lnTo>
                  <a:lnTo>
                    <a:pt x="35857" y="87042"/>
                  </a:lnTo>
                  <a:lnTo>
                    <a:pt x="47782" y="94913"/>
                  </a:lnTo>
                  <a:lnTo>
                    <a:pt x="92497" y="21286"/>
                  </a:lnTo>
                  <a:lnTo>
                    <a:pt x="86028" y="16594"/>
                  </a:lnTo>
                  <a:lnTo>
                    <a:pt x="79648" y="11601"/>
                  </a:lnTo>
                  <a:lnTo>
                    <a:pt x="73389" y="6129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036680" y="1015060"/>
              <a:ext cx="75565" cy="95885"/>
            </a:xfrm>
            <a:custGeom>
              <a:avLst/>
              <a:gdLst/>
              <a:ahLst/>
              <a:cxnLst/>
              <a:rect l="l" t="t" r="r" b="b"/>
              <a:pathLst>
                <a:path w="75565" h="95884">
                  <a:moveTo>
                    <a:pt x="44255" y="0"/>
                  </a:moveTo>
                  <a:lnTo>
                    <a:pt x="0" y="72269"/>
                  </a:lnTo>
                  <a:lnTo>
                    <a:pt x="13428" y="79899"/>
                  </a:lnTo>
                  <a:lnTo>
                    <a:pt x="29746" y="86973"/>
                  </a:lnTo>
                  <a:lnTo>
                    <a:pt x="46241" y="92522"/>
                  </a:lnTo>
                  <a:lnTo>
                    <a:pt x="60199" y="95576"/>
                  </a:lnTo>
                  <a:lnTo>
                    <a:pt x="75218" y="12001"/>
                  </a:lnTo>
                  <a:lnTo>
                    <a:pt x="67527" y="9761"/>
                  </a:lnTo>
                  <a:lnTo>
                    <a:pt x="59852" y="6982"/>
                  </a:lnTo>
                  <a:lnTo>
                    <a:pt x="52119" y="3712"/>
                  </a:lnTo>
                  <a:lnTo>
                    <a:pt x="4425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110639" y="1029459"/>
              <a:ext cx="57150" cy="87630"/>
            </a:xfrm>
            <a:custGeom>
              <a:avLst/>
              <a:gdLst/>
              <a:ahLst/>
              <a:cxnLst/>
              <a:rect l="l" t="t" r="r" b="b"/>
              <a:pathLst>
                <a:path w="57150" h="87630">
                  <a:moveTo>
                    <a:pt x="15246" y="0"/>
                  </a:moveTo>
                  <a:lnTo>
                    <a:pt x="0" y="83894"/>
                  </a:lnTo>
                  <a:lnTo>
                    <a:pt x="13922" y="86273"/>
                  </a:lnTo>
                  <a:lnTo>
                    <a:pt x="28845" y="87028"/>
                  </a:lnTo>
                  <a:lnTo>
                    <a:pt x="43534" y="86537"/>
                  </a:lnTo>
                  <a:lnTo>
                    <a:pt x="56751" y="85176"/>
                  </a:lnTo>
                  <a:lnTo>
                    <a:pt x="48769" y="313"/>
                  </a:lnTo>
                  <a:lnTo>
                    <a:pt x="40727" y="902"/>
                  </a:lnTo>
                  <a:lnTo>
                    <a:pt x="32453" y="1038"/>
                  </a:lnTo>
                  <a:lnTo>
                    <a:pt x="23957" y="733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173830" y="1013547"/>
              <a:ext cx="75565" cy="97155"/>
            </a:xfrm>
            <a:custGeom>
              <a:avLst/>
              <a:gdLst/>
              <a:ahLst/>
              <a:cxnLst/>
              <a:rect l="l" t="t" r="r" b="b"/>
              <a:pathLst>
                <a:path w="75565" h="97155">
                  <a:moveTo>
                    <a:pt x="30542" y="0"/>
                  </a:moveTo>
                  <a:lnTo>
                    <a:pt x="25202" y="2914"/>
                  </a:lnTo>
                  <a:lnTo>
                    <a:pt x="18148" y="6486"/>
                  </a:lnTo>
                  <a:lnTo>
                    <a:pt x="9655" y="9991"/>
                  </a:lnTo>
                  <a:lnTo>
                    <a:pt x="0" y="12707"/>
                  </a:lnTo>
                  <a:lnTo>
                    <a:pt x="15509" y="96746"/>
                  </a:lnTo>
                  <a:lnTo>
                    <a:pt x="30629" y="93735"/>
                  </a:lnTo>
                  <a:lnTo>
                    <a:pt x="47414" y="88044"/>
                  </a:lnTo>
                  <a:lnTo>
                    <a:pt x="63228" y="80946"/>
                  </a:lnTo>
                  <a:lnTo>
                    <a:pt x="75430" y="73713"/>
                  </a:lnTo>
                  <a:lnTo>
                    <a:pt x="30542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215784" y="983984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22693" y="0"/>
                  </a:moveTo>
                  <a:lnTo>
                    <a:pt x="14060" y="10420"/>
                  </a:lnTo>
                  <a:lnTo>
                    <a:pt x="7791" y="16692"/>
                  </a:lnTo>
                  <a:lnTo>
                    <a:pt x="0" y="22773"/>
                  </a:lnTo>
                  <a:lnTo>
                    <a:pt x="45327" y="95252"/>
                  </a:lnTo>
                  <a:lnTo>
                    <a:pt x="58190" y="86751"/>
                  </a:lnTo>
                  <a:lnTo>
                    <a:pt x="71582" y="75140"/>
                  </a:lnTo>
                  <a:lnTo>
                    <a:pt x="83540" y="62592"/>
                  </a:lnTo>
                  <a:lnTo>
                    <a:pt x="92101" y="51285"/>
                  </a:lnTo>
                  <a:lnTo>
                    <a:pt x="22693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248825" y="943358"/>
              <a:ext cx="96520" cy="80645"/>
            </a:xfrm>
            <a:custGeom>
              <a:avLst/>
              <a:gdLst/>
              <a:ahLst/>
              <a:cxnLst/>
              <a:rect l="l" t="t" r="r" b="b"/>
              <a:pathLst>
                <a:path w="96519" h="80644">
                  <a:moveTo>
                    <a:pt x="14227" y="0"/>
                  </a:moveTo>
                  <a:lnTo>
                    <a:pt x="12390" y="4623"/>
                  </a:lnTo>
                  <a:lnTo>
                    <a:pt x="9368" y="11338"/>
                  </a:lnTo>
                  <a:lnTo>
                    <a:pt x="5219" y="19212"/>
                  </a:lnTo>
                  <a:lnTo>
                    <a:pt x="0" y="27312"/>
                  </a:lnTo>
                  <a:lnTo>
                    <a:pt x="68018" y="80398"/>
                  </a:lnTo>
                  <a:lnTo>
                    <a:pt x="77469" y="67306"/>
                  </a:lnTo>
                  <a:lnTo>
                    <a:pt x="85971" y="51173"/>
                  </a:lnTo>
                  <a:lnTo>
                    <a:pt x="92491" y="35419"/>
                  </a:lnTo>
                  <a:lnTo>
                    <a:pt x="95998" y="23460"/>
                  </a:lnTo>
                  <a:lnTo>
                    <a:pt x="14227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266832" y="889160"/>
              <a:ext cx="88265" cy="63500"/>
            </a:xfrm>
            <a:custGeom>
              <a:avLst/>
              <a:gdLst/>
              <a:ahLst/>
              <a:cxnLst/>
              <a:rect l="l" t="t" r="r" b="b"/>
              <a:pathLst>
                <a:path w="88265" h="63500">
                  <a:moveTo>
                    <a:pt x="87166" y="0"/>
                  </a:moveTo>
                  <a:lnTo>
                    <a:pt x="2476" y="8164"/>
                  </a:lnTo>
                  <a:lnTo>
                    <a:pt x="2056" y="20777"/>
                  </a:lnTo>
                  <a:lnTo>
                    <a:pt x="1410" y="29832"/>
                  </a:lnTo>
                  <a:lnTo>
                    <a:pt x="0" y="39395"/>
                  </a:lnTo>
                  <a:lnTo>
                    <a:pt x="82436" y="63014"/>
                  </a:lnTo>
                  <a:lnTo>
                    <a:pt x="85554" y="46924"/>
                  </a:lnTo>
                  <a:lnTo>
                    <a:pt x="87491" y="28397"/>
                  </a:lnTo>
                  <a:lnTo>
                    <a:pt x="88083" y="11424"/>
                  </a:lnTo>
                  <a:lnTo>
                    <a:pt x="87166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259229" y="813462"/>
              <a:ext cx="94615" cy="71120"/>
            </a:xfrm>
            <a:custGeom>
              <a:avLst/>
              <a:gdLst/>
              <a:ahLst/>
              <a:cxnLst/>
              <a:rect l="l" t="t" r="r" b="b"/>
              <a:pathLst>
                <a:path w="94615" h="71119">
                  <a:moveTo>
                    <a:pt x="76511" y="0"/>
                  </a:moveTo>
                  <a:lnTo>
                    <a:pt x="0" y="38787"/>
                  </a:lnTo>
                  <a:lnTo>
                    <a:pt x="2076" y="43455"/>
                  </a:lnTo>
                  <a:lnTo>
                    <a:pt x="4846" y="51562"/>
                  </a:lnTo>
                  <a:lnTo>
                    <a:pt x="7426" y="61279"/>
                  </a:lnTo>
                  <a:lnTo>
                    <a:pt x="8935" y="70779"/>
                  </a:lnTo>
                  <a:lnTo>
                    <a:pt x="94414" y="61682"/>
                  </a:lnTo>
                  <a:lnTo>
                    <a:pt x="91577" y="44519"/>
                  </a:lnTo>
                  <a:lnTo>
                    <a:pt x="86477" y="25927"/>
                  </a:lnTo>
                  <a:lnTo>
                    <a:pt x="80870" y="9791"/>
                  </a:lnTo>
                  <a:lnTo>
                    <a:pt x="7651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232870" y="749448"/>
              <a:ext cx="97155" cy="90805"/>
            </a:xfrm>
            <a:custGeom>
              <a:avLst/>
              <a:gdLst/>
              <a:ahLst/>
              <a:cxnLst/>
              <a:rect l="l" t="t" r="r" b="b"/>
              <a:pathLst>
                <a:path w="97155" h="90805">
                  <a:moveTo>
                    <a:pt x="57640" y="0"/>
                  </a:moveTo>
                  <a:lnTo>
                    <a:pt x="0" y="63578"/>
                  </a:lnTo>
                  <a:lnTo>
                    <a:pt x="3680" y="67333"/>
                  </a:lnTo>
                  <a:lnTo>
                    <a:pt x="9502" y="73939"/>
                  </a:lnTo>
                  <a:lnTo>
                    <a:pt x="15536" y="82155"/>
                  </a:lnTo>
                  <a:lnTo>
                    <a:pt x="19850" y="90737"/>
                  </a:lnTo>
                  <a:lnTo>
                    <a:pt x="96955" y="52372"/>
                  </a:lnTo>
                  <a:lnTo>
                    <a:pt x="88207" y="36581"/>
                  </a:lnTo>
                  <a:lnTo>
                    <a:pt x="76434" y="20885"/>
                  </a:lnTo>
                  <a:lnTo>
                    <a:pt x="65093" y="7840"/>
                  </a:lnTo>
                  <a:lnTo>
                    <a:pt x="57640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194285" y="705883"/>
              <a:ext cx="86360" cy="97790"/>
            </a:xfrm>
            <a:custGeom>
              <a:avLst/>
              <a:gdLst/>
              <a:ahLst/>
              <a:cxnLst/>
              <a:rect l="l" t="t" r="r" b="b"/>
              <a:pathLst>
                <a:path w="86359" h="97790">
                  <a:moveTo>
                    <a:pt x="30424" y="0"/>
                  </a:moveTo>
                  <a:lnTo>
                    <a:pt x="0" y="79301"/>
                  </a:lnTo>
                  <a:lnTo>
                    <a:pt x="4585" y="81613"/>
                  </a:lnTo>
                  <a:lnTo>
                    <a:pt x="12584" y="86276"/>
                  </a:lnTo>
                  <a:lnTo>
                    <a:pt x="21408" y="92066"/>
                  </a:lnTo>
                  <a:lnTo>
                    <a:pt x="28465" y="97758"/>
                  </a:lnTo>
                  <a:lnTo>
                    <a:pt x="86015" y="34723"/>
                  </a:lnTo>
                  <a:lnTo>
                    <a:pt x="72189" y="22676"/>
                  </a:lnTo>
                  <a:lnTo>
                    <a:pt x="55271" y="11787"/>
                  </a:lnTo>
                  <a:lnTo>
                    <a:pt x="39826" y="3685"/>
                  </a:lnTo>
                  <a:lnTo>
                    <a:pt x="30424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071525" y="689950"/>
              <a:ext cx="64135" cy="90805"/>
            </a:xfrm>
            <a:custGeom>
              <a:avLst/>
              <a:gdLst/>
              <a:ahLst/>
              <a:cxnLst/>
              <a:rect l="l" t="t" r="r" b="b"/>
              <a:pathLst>
                <a:path w="64134" h="90804">
                  <a:moveTo>
                    <a:pt x="62247" y="0"/>
                  </a:moveTo>
                  <a:lnTo>
                    <a:pt x="45684" y="537"/>
                  </a:lnTo>
                  <a:lnTo>
                    <a:pt x="28666" y="2809"/>
                  </a:lnTo>
                  <a:lnTo>
                    <a:pt x="12878" y="6399"/>
                  </a:lnTo>
                  <a:lnTo>
                    <a:pt x="0" y="10894"/>
                  </a:lnTo>
                  <a:lnTo>
                    <a:pt x="30942" y="90590"/>
                  </a:lnTo>
                  <a:lnTo>
                    <a:pt x="38752" y="88518"/>
                  </a:lnTo>
                  <a:lnTo>
                    <a:pt x="46904" y="86888"/>
                  </a:lnTo>
                  <a:lnTo>
                    <a:pt x="55356" y="85650"/>
                  </a:lnTo>
                  <a:lnTo>
                    <a:pt x="64072" y="84752"/>
                  </a:lnTo>
                  <a:lnTo>
                    <a:pt x="62247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149936" y="688662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80" y="0"/>
                  </a:moveTo>
                  <a:lnTo>
                    <a:pt x="0" y="85779"/>
                  </a:lnTo>
                  <a:lnTo>
                    <a:pt x="7768" y="86570"/>
                  </a:lnTo>
                  <a:lnTo>
                    <a:pt x="15392" y="87604"/>
                  </a:lnTo>
                  <a:lnTo>
                    <a:pt x="23148" y="89114"/>
                  </a:lnTo>
                  <a:lnTo>
                    <a:pt x="31313" y="91332"/>
                  </a:lnTo>
                  <a:lnTo>
                    <a:pt x="61661" y="12181"/>
                  </a:lnTo>
                  <a:lnTo>
                    <a:pt x="46135" y="6609"/>
                  </a:lnTo>
                  <a:lnTo>
                    <a:pt x="29555" y="2702"/>
                  </a:lnTo>
                  <a:lnTo>
                    <a:pt x="13633" y="48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208087" y="957198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90">
                  <a:moveTo>
                    <a:pt x="4089" y="18465"/>
                  </a:moveTo>
                  <a:lnTo>
                    <a:pt x="3175" y="17602"/>
                  </a:lnTo>
                  <a:lnTo>
                    <a:pt x="2044" y="17602"/>
                  </a:lnTo>
                  <a:lnTo>
                    <a:pt x="914" y="17602"/>
                  </a:lnTo>
                  <a:lnTo>
                    <a:pt x="0" y="18465"/>
                  </a:lnTo>
                  <a:lnTo>
                    <a:pt x="0" y="20624"/>
                  </a:lnTo>
                  <a:lnTo>
                    <a:pt x="914" y="21501"/>
                  </a:lnTo>
                  <a:lnTo>
                    <a:pt x="3175" y="21501"/>
                  </a:lnTo>
                  <a:lnTo>
                    <a:pt x="4089" y="20624"/>
                  </a:lnTo>
                  <a:lnTo>
                    <a:pt x="4089" y="18465"/>
                  </a:lnTo>
                  <a:close/>
                </a:path>
                <a:path w="23494" h="21590">
                  <a:moveTo>
                    <a:pt x="11290" y="13335"/>
                  </a:moveTo>
                  <a:lnTo>
                    <a:pt x="8420" y="13182"/>
                  </a:lnTo>
                  <a:lnTo>
                    <a:pt x="7747" y="10248"/>
                  </a:lnTo>
                  <a:lnTo>
                    <a:pt x="7010" y="13068"/>
                  </a:lnTo>
                  <a:lnTo>
                    <a:pt x="4191" y="12534"/>
                  </a:lnTo>
                  <a:lnTo>
                    <a:pt x="6604" y="14427"/>
                  </a:lnTo>
                  <a:lnTo>
                    <a:pt x="5524" y="17043"/>
                  </a:lnTo>
                  <a:lnTo>
                    <a:pt x="7759" y="15392"/>
                  </a:lnTo>
                  <a:lnTo>
                    <a:pt x="9918" y="17526"/>
                  </a:lnTo>
                  <a:lnTo>
                    <a:pt x="8877" y="14617"/>
                  </a:lnTo>
                  <a:lnTo>
                    <a:pt x="11290" y="13335"/>
                  </a:lnTo>
                  <a:close/>
                </a:path>
                <a:path w="23494" h="21590">
                  <a:moveTo>
                    <a:pt x="23126" y="5600"/>
                  </a:moveTo>
                  <a:lnTo>
                    <a:pt x="17894" y="5346"/>
                  </a:lnTo>
                  <a:lnTo>
                    <a:pt x="16687" y="0"/>
                  </a:lnTo>
                  <a:lnTo>
                    <a:pt x="15341" y="5130"/>
                  </a:lnTo>
                  <a:lnTo>
                    <a:pt x="10210" y="4178"/>
                  </a:lnTo>
                  <a:lnTo>
                    <a:pt x="14605" y="7594"/>
                  </a:lnTo>
                  <a:lnTo>
                    <a:pt x="12649" y="12357"/>
                  </a:lnTo>
                  <a:lnTo>
                    <a:pt x="16713" y="9347"/>
                  </a:lnTo>
                  <a:lnTo>
                    <a:pt x="20624" y="13233"/>
                  </a:lnTo>
                  <a:lnTo>
                    <a:pt x="18745" y="7950"/>
                  </a:lnTo>
                  <a:lnTo>
                    <a:pt x="23126" y="5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94018" y="835445"/>
              <a:ext cx="90698" cy="95042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13221" y="0"/>
                  </a:moveTo>
                  <a:lnTo>
                    <a:pt x="11742" y="459"/>
                  </a:lnTo>
                  <a:lnTo>
                    <a:pt x="6181" y="377"/>
                  </a:lnTo>
                  <a:lnTo>
                    <a:pt x="4874" y="43"/>
                  </a:lnTo>
                  <a:lnTo>
                    <a:pt x="3811" y="384"/>
                  </a:lnTo>
                  <a:lnTo>
                    <a:pt x="3235" y="1788"/>
                  </a:lnTo>
                  <a:lnTo>
                    <a:pt x="2847" y="4831"/>
                  </a:lnTo>
                  <a:lnTo>
                    <a:pt x="1720" y="7674"/>
                  </a:lnTo>
                  <a:lnTo>
                    <a:pt x="139" y="10392"/>
                  </a:lnTo>
                  <a:lnTo>
                    <a:pt x="226" y="11581"/>
                  </a:lnTo>
                  <a:lnTo>
                    <a:pt x="0" y="12894"/>
                  </a:lnTo>
                  <a:lnTo>
                    <a:pt x="781" y="14083"/>
                  </a:lnTo>
                  <a:lnTo>
                    <a:pt x="16451" y="14201"/>
                  </a:lnTo>
                  <a:lnTo>
                    <a:pt x="17332" y="12966"/>
                  </a:lnTo>
                  <a:lnTo>
                    <a:pt x="17527" y="11497"/>
                  </a:lnTo>
                  <a:lnTo>
                    <a:pt x="17005" y="9672"/>
                  </a:lnTo>
                  <a:lnTo>
                    <a:pt x="16120" y="7923"/>
                  </a:lnTo>
                  <a:lnTo>
                    <a:pt x="15241" y="5464"/>
                  </a:lnTo>
                  <a:lnTo>
                    <a:pt x="14356" y="1874"/>
                  </a:lnTo>
                  <a:lnTo>
                    <a:pt x="14053" y="1151"/>
                  </a:lnTo>
                  <a:lnTo>
                    <a:pt x="13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6181" y="377"/>
                  </a:moveTo>
                  <a:lnTo>
                    <a:pt x="11742" y="459"/>
                  </a:lnTo>
                  <a:lnTo>
                    <a:pt x="13221" y="0"/>
                  </a:lnTo>
                  <a:lnTo>
                    <a:pt x="14053" y="1151"/>
                  </a:lnTo>
                  <a:lnTo>
                    <a:pt x="14356" y="1874"/>
                  </a:lnTo>
                  <a:lnTo>
                    <a:pt x="15241" y="5464"/>
                  </a:lnTo>
                  <a:lnTo>
                    <a:pt x="16120" y="7923"/>
                  </a:lnTo>
                  <a:lnTo>
                    <a:pt x="17005" y="9672"/>
                  </a:lnTo>
                  <a:lnTo>
                    <a:pt x="17527" y="11497"/>
                  </a:lnTo>
                  <a:lnTo>
                    <a:pt x="17332" y="12966"/>
                  </a:lnTo>
                  <a:lnTo>
                    <a:pt x="16451" y="14201"/>
                  </a:lnTo>
                  <a:lnTo>
                    <a:pt x="781" y="14083"/>
                  </a:lnTo>
                  <a:lnTo>
                    <a:pt x="0" y="12894"/>
                  </a:lnTo>
                  <a:lnTo>
                    <a:pt x="226" y="11581"/>
                  </a:lnTo>
                  <a:lnTo>
                    <a:pt x="139" y="10392"/>
                  </a:lnTo>
                  <a:lnTo>
                    <a:pt x="1720" y="7674"/>
                  </a:lnTo>
                  <a:lnTo>
                    <a:pt x="2847" y="4831"/>
                  </a:lnTo>
                  <a:lnTo>
                    <a:pt x="3235" y="1788"/>
                  </a:lnTo>
                  <a:lnTo>
                    <a:pt x="3811" y="384"/>
                  </a:lnTo>
                  <a:lnTo>
                    <a:pt x="4874" y="43"/>
                  </a:lnTo>
                  <a:lnTo>
                    <a:pt x="6181" y="377"/>
                  </a:lnTo>
                  <a:close/>
                </a:path>
                <a:path w="17780" h="14605">
                  <a:moveTo>
                    <a:pt x="3235" y="1788"/>
                  </a:moveTo>
                  <a:lnTo>
                    <a:pt x="8736" y="9273"/>
                  </a:lnTo>
                  <a:lnTo>
                    <a:pt x="14204" y="1565"/>
                  </a:lnTo>
                </a:path>
                <a:path w="17780" h="14605">
                  <a:moveTo>
                    <a:pt x="139" y="10392"/>
                  </a:moveTo>
                  <a:lnTo>
                    <a:pt x="3059" y="10403"/>
                  </a:lnTo>
                  <a:lnTo>
                    <a:pt x="5900" y="10248"/>
                  </a:lnTo>
                  <a:lnTo>
                    <a:pt x="8898" y="10421"/>
                  </a:lnTo>
                  <a:lnTo>
                    <a:pt x="11734" y="10582"/>
                  </a:lnTo>
                  <a:lnTo>
                    <a:pt x="14622" y="9993"/>
                  </a:lnTo>
                  <a:lnTo>
                    <a:pt x="17426" y="1045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0" y="3075"/>
                  </a:lnTo>
                  <a:lnTo>
                    <a:pt x="1875" y="4250"/>
                  </a:lnTo>
                  <a:lnTo>
                    <a:pt x="3776" y="3300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3776" y="3300"/>
                  </a:lnTo>
                  <a:lnTo>
                    <a:pt x="1875" y="4250"/>
                  </a:lnTo>
                  <a:lnTo>
                    <a:pt x="0" y="3075"/>
                  </a:lnTo>
                  <a:lnTo>
                    <a:pt x="1926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033614" y="794676"/>
              <a:ext cx="218440" cy="214629"/>
            </a:xfrm>
            <a:custGeom>
              <a:avLst/>
              <a:gdLst/>
              <a:ahLst/>
              <a:cxnLst/>
              <a:rect l="l" t="t" r="r" b="b"/>
              <a:pathLst>
                <a:path w="218440" h="214630">
                  <a:moveTo>
                    <a:pt x="11468" y="105803"/>
                  </a:moveTo>
                  <a:lnTo>
                    <a:pt x="7797" y="99504"/>
                  </a:lnTo>
                  <a:lnTo>
                    <a:pt x="7162" y="101777"/>
                  </a:lnTo>
                  <a:lnTo>
                    <a:pt x="7962" y="101955"/>
                  </a:lnTo>
                  <a:lnTo>
                    <a:pt x="8572" y="102273"/>
                  </a:lnTo>
                  <a:lnTo>
                    <a:pt x="9334" y="103149"/>
                  </a:lnTo>
                  <a:lnTo>
                    <a:pt x="9525" y="103682"/>
                  </a:lnTo>
                  <a:lnTo>
                    <a:pt x="9537" y="105156"/>
                  </a:lnTo>
                  <a:lnTo>
                    <a:pt x="9258" y="105829"/>
                  </a:lnTo>
                  <a:lnTo>
                    <a:pt x="8077" y="106908"/>
                  </a:lnTo>
                  <a:lnTo>
                    <a:pt x="7086" y="107188"/>
                  </a:lnTo>
                  <a:lnTo>
                    <a:pt x="4381" y="107213"/>
                  </a:lnTo>
                  <a:lnTo>
                    <a:pt x="3429" y="106959"/>
                  </a:lnTo>
                  <a:lnTo>
                    <a:pt x="2247" y="105905"/>
                  </a:lnTo>
                  <a:lnTo>
                    <a:pt x="1943" y="105219"/>
                  </a:lnTo>
                  <a:lnTo>
                    <a:pt x="1917" y="103746"/>
                  </a:lnTo>
                  <a:lnTo>
                    <a:pt x="2082" y="103212"/>
                  </a:lnTo>
                  <a:lnTo>
                    <a:pt x="2743" y="102323"/>
                  </a:lnTo>
                  <a:lnTo>
                    <a:pt x="3187" y="102031"/>
                  </a:lnTo>
                  <a:lnTo>
                    <a:pt x="3746" y="101892"/>
                  </a:lnTo>
                  <a:lnTo>
                    <a:pt x="3200" y="99593"/>
                  </a:lnTo>
                  <a:lnTo>
                    <a:pt x="2311" y="99860"/>
                  </a:lnTo>
                  <a:lnTo>
                    <a:pt x="1638" y="100266"/>
                  </a:lnTo>
                  <a:lnTo>
                    <a:pt x="381" y="101688"/>
                  </a:lnTo>
                  <a:lnTo>
                    <a:pt x="0" y="102844"/>
                  </a:lnTo>
                  <a:lnTo>
                    <a:pt x="38" y="105879"/>
                  </a:lnTo>
                  <a:lnTo>
                    <a:pt x="558" y="107188"/>
                  </a:lnTo>
                  <a:lnTo>
                    <a:pt x="2628" y="109143"/>
                  </a:lnTo>
                  <a:lnTo>
                    <a:pt x="4064" y="109626"/>
                  </a:lnTo>
                  <a:lnTo>
                    <a:pt x="7632" y="109588"/>
                  </a:lnTo>
                  <a:lnTo>
                    <a:pt x="8991" y="109067"/>
                  </a:lnTo>
                  <a:lnTo>
                    <a:pt x="10972" y="107073"/>
                  </a:lnTo>
                  <a:lnTo>
                    <a:pt x="11468" y="105803"/>
                  </a:lnTo>
                  <a:close/>
                </a:path>
                <a:path w="218440" h="214630">
                  <a:moveTo>
                    <a:pt x="11607" y="113525"/>
                  </a:moveTo>
                  <a:lnTo>
                    <a:pt x="11430" y="111188"/>
                  </a:lnTo>
                  <a:lnTo>
                    <a:pt x="419" y="112026"/>
                  </a:lnTo>
                  <a:lnTo>
                    <a:pt x="596" y="114363"/>
                  </a:lnTo>
                  <a:lnTo>
                    <a:pt x="11607" y="113525"/>
                  </a:lnTo>
                  <a:close/>
                </a:path>
                <a:path w="218440" h="214630">
                  <a:moveTo>
                    <a:pt x="12433" y="89331"/>
                  </a:moveTo>
                  <a:lnTo>
                    <a:pt x="10579" y="89077"/>
                  </a:lnTo>
                  <a:lnTo>
                    <a:pt x="9690" y="95453"/>
                  </a:lnTo>
                  <a:lnTo>
                    <a:pt x="6731" y="95034"/>
                  </a:lnTo>
                  <a:lnTo>
                    <a:pt x="7531" y="89306"/>
                  </a:lnTo>
                  <a:lnTo>
                    <a:pt x="5676" y="89052"/>
                  </a:lnTo>
                  <a:lnTo>
                    <a:pt x="4876" y="94780"/>
                  </a:lnTo>
                  <a:lnTo>
                    <a:pt x="2451" y="94437"/>
                  </a:lnTo>
                  <a:lnTo>
                    <a:pt x="3314" y="88277"/>
                  </a:lnTo>
                  <a:lnTo>
                    <a:pt x="1460" y="88023"/>
                  </a:lnTo>
                  <a:lnTo>
                    <a:pt x="279" y="96507"/>
                  </a:lnTo>
                  <a:lnTo>
                    <a:pt x="11214" y="98031"/>
                  </a:lnTo>
                  <a:lnTo>
                    <a:pt x="12433" y="89331"/>
                  </a:lnTo>
                  <a:close/>
                </a:path>
                <a:path w="218440" h="214630">
                  <a:moveTo>
                    <a:pt x="13106" y="122694"/>
                  </a:moveTo>
                  <a:lnTo>
                    <a:pt x="12725" y="120383"/>
                  </a:lnTo>
                  <a:lnTo>
                    <a:pt x="8089" y="121145"/>
                  </a:lnTo>
                  <a:lnTo>
                    <a:pt x="7302" y="116370"/>
                  </a:lnTo>
                  <a:lnTo>
                    <a:pt x="5473" y="116674"/>
                  </a:lnTo>
                  <a:lnTo>
                    <a:pt x="6248" y="121450"/>
                  </a:lnTo>
                  <a:lnTo>
                    <a:pt x="3670" y="121881"/>
                  </a:lnTo>
                  <a:lnTo>
                    <a:pt x="2755" y="116344"/>
                  </a:lnTo>
                  <a:lnTo>
                    <a:pt x="914" y="116649"/>
                  </a:lnTo>
                  <a:lnTo>
                    <a:pt x="2209" y="124485"/>
                  </a:lnTo>
                  <a:lnTo>
                    <a:pt x="13106" y="122694"/>
                  </a:lnTo>
                  <a:close/>
                </a:path>
                <a:path w="218440" h="214630">
                  <a:moveTo>
                    <a:pt x="15443" y="77266"/>
                  </a:moveTo>
                  <a:lnTo>
                    <a:pt x="15392" y="75615"/>
                  </a:lnTo>
                  <a:lnTo>
                    <a:pt x="14452" y="73875"/>
                  </a:lnTo>
                  <a:lnTo>
                    <a:pt x="14351" y="73672"/>
                  </a:lnTo>
                  <a:lnTo>
                    <a:pt x="14033" y="73088"/>
                  </a:lnTo>
                  <a:lnTo>
                    <a:pt x="13462" y="72682"/>
                  </a:lnTo>
                  <a:lnTo>
                    <a:pt x="13462" y="77266"/>
                  </a:lnTo>
                  <a:lnTo>
                    <a:pt x="12941" y="79057"/>
                  </a:lnTo>
                  <a:lnTo>
                    <a:pt x="12306" y="79832"/>
                  </a:lnTo>
                  <a:lnTo>
                    <a:pt x="12166" y="79832"/>
                  </a:lnTo>
                  <a:lnTo>
                    <a:pt x="10756" y="80530"/>
                  </a:lnTo>
                  <a:lnTo>
                    <a:pt x="9829" y="80530"/>
                  </a:lnTo>
                  <a:lnTo>
                    <a:pt x="7404" y="79832"/>
                  </a:lnTo>
                  <a:lnTo>
                    <a:pt x="6565" y="79273"/>
                  </a:lnTo>
                  <a:lnTo>
                    <a:pt x="5689" y="77787"/>
                  </a:lnTo>
                  <a:lnTo>
                    <a:pt x="5626" y="77063"/>
                  </a:lnTo>
                  <a:lnTo>
                    <a:pt x="5753" y="76454"/>
                  </a:lnTo>
                  <a:lnTo>
                    <a:pt x="6159" y="75095"/>
                  </a:lnTo>
                  <a:lnTo>
                    <a:pt x="6667" y="74447"/>
                  </a:lnTo>
                  <a:lnTo>
                    <a:pt x="8191" y="73672"/>
                  </a:lnTo>
                  <a:lnTo>
                    <a:pt x="9245" y="73672"/>
                  </a:lnTo>
                  <a:lnTo>
                    <a:pt x="11734" y="74447"/>
                  </a:lnTo>
                  <a:lnTo>
                    <a:pt x="12471" y="74930"/>
                  </a:lnTo>
                  <a:lnTo>
                    <a:pt x="13360" y="76454"/>
                  </a:lnTo>
                  <a:lnTo>
                    <a:pt x="13462" y="77266"/>
                  </a:lnTo>
                  <a:lnTo>
                    <a:pt x="13462" y="72682"/>
                  </a:lnTo>
                  <a:lnTo>
                    <a:pt x="12839" y="72224"/>
                  </a:lnTo>
                  <a:lnTo>
                    <a:pt x="9740" y="71310"/>
                  </a:lnTo>
                  <a:lnTo>
                    <a:pt x="7899" y="71310"/>
                  </a:lnTo>
                  <a:lnTo>
                    <a:pt x="5397" y="72707"/>
                  </a:lnTo>
                  <a:lnTo>
                    <a:pt x="4521" y="73875"/>
                  </a:lnTo>
                  <a:lnTo>
                    <a:pt x="3771" y="76454"/>
                  </a:lnTo>
                  <a:lnTo>
                    <a:pt x="3810" y="78600"/>
                  </a:lnTo>
                  <a:lnTo>
                    <a:pt x="9715" y="83007"/>
                  </a:lnTo>
                  <a:lnTo>
                    <a:pt x="10985" y="83007"/>
                  </a:lnTo>
                  <a:lnTo>
                    <a:pt x="13677" y="81521"/>
                  </a:lnTo>
                  <a:lnTo>
                    <a:pt x="14414" y="80530"/>
                  </a:lnTo>
                  <a:lnTo>
                    <a:pt x="14554" y="80352"/>
                  </a:lnTo>
                  <a:lnTo>
                    <a:pt x="15443" y="77266"/>
                  </a:lnTo>
                  <a:close/>
                </a:path>
                <a:path w="218440" h="214630">
                  <a:moveTo>
                    <a:pt x="15532" y="131826"/>
                  </a:moveTo>
                  <a:lnTo>
                    <a:pt x="14871" y="129578"/>
                  </a:lnTo>
                  <a:lnTo>
                    <a:pt x="10375" y="130886"/>
                  </a:lnTo>
                  <a:lnTo>
                    <a:pt x="9017" y="126250"/>
                  </a:lnTo>
                  <a:lnTo>
                    <a:pt x="7226" y="126771"/>
                  </a:lnTo>
                  <a:lnTo>
                    <a:pt x="8585" y="131419"/>
                  </a:lnTo>
                  <a:lnTo>
                    <a:pt x="6070" y="132156"/>
                  </a:lnTo>
                  <a:lnTo>
                    <a:pt x="4495" y="126771"/>
                  </a:lnTo>
                  <a:lnTo>
                    <a:pt x="2705" y="127292"/>
                  </a:lnTo>
                  <a:lnTo>
                    <a:pt x="4927" y="134924"/>
                  </a:lnTo>
                  <a:lnTo>
                    <a:pt x="15532" y="131826"/>
                  </a:lnTo>
                  <a:close/>
                </a:path>
                <a:path w="218440" h="214630">
                  <a:moveTo>
                    <a:pt x="17995" y="70015"/>
                  </a:moveTo>
                  <a:lnTo>
                    <a:pt x="13614" y="68351"/>
                  </a:lnTo>
                  <a:lnTo>
                    <a:pt x="15328" y="63817"/>
                  </a:lnTo>
                  <a:lnTo>
                    <a:pt x="13589" y="63157"/>
                  </a:lnTo>
                  <a:lnTo>
                    <a:pt x="11861" y="67678"/>
                  </a:lnTo>
                  <a:lnTo>
                    <a:pt x="9423" y="66751"/>
                  </a:lnTo>
                  <a:lnTo>
                    <a:pt x="11404" y="61506"/>
                  </a:lnTo>
                  <a:lnTo>
                    <a:pt x="9664" y="60845"/>
                  </a:lnTo>
                  <a:lnTo>
                    <a:pt x="6845" y="68275"/>
                  </a:lnTo>
                  <a:lnTo>
                    <a:pt x="17157" y="72199"/>
                  </a:lnTo>
                  <a:lnTo>
                    <a:pt x="17995" y="70015"/>
                  </a:lnTo>
                  <a:close/>
                </a:path>
                <a:path w="218440" h="214630">
                  <a:moveTo>
                    <a:pt x="18821" y="141300"/>
                  </a:moveTo>
                  <a:lnTo>
                    <a:pt x="18808" y="139877"/>
                  </a:lnTo>
                  <a:lnTo>
                    <a:pt x="17665" y="136829"/>
                  </a:lnTo>
                  <a:lnTo>
                    <a:pt x="16725" y="135661"/>
                  </a:lnTo>
                  <a:lnTo>
                    <a:pt x="16878" y="135661"/>
                  </a:lnTo>
                  <a:lnTo>
                    <a:pt x="16649" y="135559"/>
                  </a:lnTo>
                  <a:lnTo>
                    <a:pt x="16649" y="140728"/>
                  </a:lnTo>
                  <a:lnTo>
                    <a:pt x="15925" y="142201"/>
                  </a:lnTo>
                  <a:lnTo>
                    <a:pt x="15163" y="142824"/>
                  </a:lnTo>
                  <a:lnTo>
                    <a:pt x="12280" y="143929"/>
                  </a:lnTo>
                  <a:lnTo>
                    <a:pt x="12115" y="143929"/>
                  </a:lnTo>
                  <a:lnTo>
                    <a:pt x="10528" y="143281"/>
                  </a:lnTo>
                  <a:lnTo>
                    <a:pt x="10325" y="143281"/>
                  </a:lnTo>
                  <a:lnTo>
                    <a:pt x="9626" y="142506"/>
                  </a:lnTo>
                  <a:lnTo>
                    <a:pt x="8953" y="140728"/>
                  </a:lnTo>
                  <a:lnTo>
                    <a:pt x="8966" y="139877"/>
                  </a:lnTo>
                  <a:lnTo>
                    <a:pt x="9715" y="138353"/>
                  </a:lnTo>
                  <a:lnTo>
                    <a:pt x="10490" y="137744"/>
                  </a:lnTo>
                  <a:lnTo>
                    <a:pt x="12877" y="136829"/>
                  </a:lnTo>
                  <a:lnTo>
                    <a:pt x="14033" y="136829"/>
                  </a:lnTo>
                  <a:lnTo>
                    <a:pt x="15506" y="137439"/>
                  </a:lnTo>
                  <a:lnTo>
                    <a:pt x="16078" y="138036"/>
                  </a:lnTo>
                  <a:lnTo>
                    <a:pt x="16548" y="139268"/>
                  </a:lnTo>
                  <a:lnTo>
                    <a:pt x="16649" y="140728"/>
                  </a:lnTo>
                  <a:lnTo>
                    <a:pt x="16649" y="135559"/>
                  </a:lnTo>
                  <a:lnTo>
                    <a:pt x="14071" y="134378"/>
                  </a:lnTo>
                  <a:lnTo>
                    <a:pt x="12547" y="134378"/>
                  </a:lnTo>
                  <a:lnTo>
                    <a:pt x="9182" y="135661"/>
                  </a:lnTo>
                  <a:lnTo>
                    <a:pt x="7835" y="136829"/>
                  </a:lnTo>
                  <a:lnTo>
                    <a:pt x="7975" y="136829"/>
                  </a:lnTo>
                  <a:lnTo>
                    <a:pt x="6896" y="139268"/>
                  </a:lnTo>
                  <a:lnTo>
                    <a:pt x="11163" y="145961"/>
                  </a:lnTo>
                  <a:lnTo>
                    <a:pt x="13677" y="145961"/>
                  </a:lnTo>
                  <a:lnTo>
                    <a:pt x="16421" y="144919"/>
                  </a:lnTo>
                  <a:lnTo>
                    <a:pt x="17640" y="143929"/>
                  </a:lnTo>
                  <a:lnTo>
                    <a:pt x="18821" y="141300"/>
                  </a:lnTo>
                  <a:close/>
                </a:path>
                <a:path w="218440" h="214630">
                  <a:moveTo>
                    <a:pt x="26339" y="53162"/>
                  </a:moveTo>
                  <a:lnTo>
                    <a:pt x="23482" y="50050"/>
                  </a:lnTo>
                  <a:lnTo>
                    <a:pt x="22364" y="50114"/>
                  </a:lnTo>
                  <a:lnTo>
                    <a:pt x="21831" y="50317"/>
                  </a:lnTo>
                  <a:lnTo>
                    <a:pt x="20815" y="50977"/>
                  </a:lnTo>
                  <a:lnTo>
                    <a:pt x="20167" y="51574"/>
                  </a:lnTo>
                  <a:lnTo>
                    <a:pt x="18605" y="53301"/>
                  </a:lnTo>
                  <a:lnTo>
                    <a:pt x="18046" y="53797"/>
                  </a:lnTo>
                  <a:lnTo>
                    <a:pt x="17399" y="54038"/>
                  </a:lnTo>
                  <a:lnTo>
                    <a:pt x="17157" y="54038"/>
                  </a:lnTo>
                  <a:lnTo>
                    <a:pt x="16675" y="53759"/>
                  </a:lnTo>
                  <a:lnTo>
                    <a:pt x="16535" y="53530"/>
                  </a:lnTo>
                  <a:lnTo>
                    <a:pt x="16471" y="52781"/>
                  </a:lnTo>
                  <a:lnTo>
                    <a:pt x="16611" y="52247"/>
                  </a:lnTo>
                  <a:lnTo>
                    <a:pt x="17272" y="51104"/>
                  </a:lnTo>
                  <a:lnTo>
                    <a:pt x="17614" y="50736"/>
                  </a:lnTo>
                  <a:lnTo>
                    <a:pt x="18364" y="50406"/>
                  </a:lnTo>
                  <a:lnTo>
                    <a:pt x="18834" y="50431"/>
                  </a:lnTo>
                  <a:lnTo>
                    <a:pt x="19380" y="50622"/>
                  </a:lnTo>
                  <a:lnTo>
                    <a:pt x="20472" y="48552"/>
                  </a:lnTo>
                  <a:lnTo>
                    <a:pt x="19558" y="48069"/>
                  </a:lnTo>
                  <a:lnTo>
                    <a:pt x="18656" y="48006"/>
                  </a:lnTo>
                  <a:lnTo>
                    <a:pt x="16878" y="48666"/>
                  </a:lnTo>
                  <a:lnTo>
                    <a:pt x="16065" y="49466"/>
                  </a:lnTo>
                  <a:lnTo>
                    <a:pt x="14909" y="51485"/>
                  </a:lnTo>
                  <a:lnTo>
                    <a:pt x="14643" y="52209"/>
                  </a:lnTo>
                  <a:lnTo>
                    <a:pt x="14478" y="53568"/>
                  </a:lnTo>
                  <a:lnTo>
                    <a:pt x="14566" y="54152"/>
                  </a:lnTo>
                  <a:lnTo>
                    <a:pt x="15074" y="55232"/>
                  </a:lnTo>
                  <a:lnTo>
                    <a:pt x="15468" y="55638"/>
                  </a:lnTo>
                  <a:lnTo>
                    <a:pt x="16713" y="56337"/>
                  </a:lnTo>
                  <a:lnTo>
                    <a:pt x="17526" y="56400"/>
                  </a:lnTo>
                  <a:lnTo>
                    <a:pt x="19037" y="55867"/>
                  </a:lnTo>
                  <a:lnTo>
                    <a:pt x="19799" y="55295"/>
                  </a:lnTo>
                  <a:lnTo>
                    <a:pt x="21793" y="53162"/>
                  </a:lnTo>
                  <a:lnTo>
                    <a:pt x="22326" y="52692"/>
                  </a:lnTo>
                  <a:lnTo>
                    <a:pt x="22593" y="52539"/>
                  </a:lnTo>
                  <a:lnTo>
                    <a:pt x="23063" y="52438"/>
                  </a:lnTo>
                  <a:lnTo>
                    <a:pt x="23291" y="52476"/>
                  </a:lnTo>
                  <a:lnTo>
                    <a:pt x="23888" y="52806"/>
                  </a:lnTo>
                  <a:lnTo>
                    <a:pt x="24104" y="53149"/>
                  </a:lnTo>
                  <a:lnTo>
                    <a:pt x="24244" y="54102"/>
                  </a:lnTo>
                  <a:lnTo>
                    <a:pt x="24104" y="54673"/>
                  </a:lnTo>
                  <a:lnTo>
                    <a:pt x="23380" y="55943"/>
                  </a:lnTo>
                  <a:lnTo>
                    <a:pt x="22948" y="56349"/>
                  </a:lnTo>
                  <a:lnTo>
                    <a:pt x="21958" y="56730"/>
                  </a:lnTo>
                  <a:lnTo>
                    <a:pt x="21348" y="56705"/>
                  </a:lnTo>
                  <a:lnTo>
                    <a:pt x="20650" y="56464"/>
                  </a:lnTo>
                  <a:lnTo>
                    <a:pt x="19710" y="58559"/>
                  </a:lnTo>
                  <a:lnTo>
                    <a:pt x="20866" y="59016"/>
                  </a:lnTo>
                  <a:lnTo>
                    <a:pt x="21907" y="59093"/>
                  </a:lnTo>
                  <a:lnTo>
                    <a:pt x="23787" y="58369"/>
                  </a:lnTo>
                  <a:lnTo>
                    <a:pt x="24638" y="57543"/>
                  </a:lnTo>
                  <a:lnTo>
                    <a:pt x="25857" y="55397"/>
                  </a:lnTo>
                  <a:lnTo>
                    <a:pt x="26149" y="54597"/>
                  </a:lnTo>
                  <a:lnTo>
                    <a:pt x="26339" y="53162"/>
                  </a:lnTo>
                  <a:close/>
                </a:path>
                <a:path w="218440" h="214630">
                  <a:moveTo>
                    <a:pt x="32753" y="167767"/>
                  </a:moveTo>
                  <a:lnTo>
                    <a:pt x="27622" y="168719"/>
                  </a:lnTo>
                  <a:lnTo>
                    <a:pt x="26276" y="163588"/>
                  </a:lnTo>
                  <a:lnTo>
                    <a:pt x="25069" y="168935"/>
                  </a:lnTo>
                  <a:lnTo>
                    <a:pt x="19837" y="169202"/>
                  </a:lnTo>
                  <a:lnTo>
                    <a:pt x="24218" y="171538"/>
                  </a:lnTo>
                  <a:lnTo>
                    <a:pt x="22326" y="176834"/>
                  </a:lnTo>
                  <a:lnTo>
                    <a:pt x="26250" y="172935"/>
                  </a:lnTo>
                  <a:lnTo>
                    <a:pt x="30314" y="175945"/>
                  </a:lnTo>
                  <a:lnTo>
                    <a:pt x="28346" y="171196"/>
                  </a:lnTo>
                  <a:lnTo>
                    <a:pt x="32753" y="167767"/>
                  </a:lnTo>
                  <a:close/>
                </a:path>
                <a:path w="218440" h="214630">
                  <a:moveTo>
                    <a:pt x="32931" y="44107"/>
                  </a:moveTo>
                  <a:lnTo>
                    <a:pt x="25514" y="36753"/>
                  </a:lnTo>
                  <a:lnTo>
                    <a:pt x="24079" y="38595"/>
                  </a:lnTo>
                  <a:lnTo>
                    <a:pt x="29578" y="42900"/>
                  </a:lnTo>
                  <a:lnTo>
                    <a:pt x="30035" y="43307"/>
                  </a:lnTo>
                  <a:lnTo>
                    <a:pt x="30556" y="43865"/>
                  </a:lnTo>
                  <a:lnTo>
                    <a:pt x="30683" y="44234"/>
                  </a:lnTo>
                  <a:lnTo>
                    <a:pt x="30683" y="45085"/>
                  </a:lnTo>
                  <a:lnTo>
                    <a:pt x="30480" y="45554"/>
                  </a:lnTo>
                  <a:lnTo>
                    <a:pt x="29679" y="46570"/>
                  </a:lnTo>
                  <a:lnTo>
                    <a:pt x="29248" y="46888"/>
                  </a:lnTo>
                  <a:lnTo>
                    <a:pt x="28359" y="47142"/>
                  </a:lnTo>
                  <a:lnTo>
                    <a:pt x="27940" y="47091"/>
                  </a:lnTo>
                  <a:lnTo>
                    <a:pt x="27520" y="46913"/>
                  </a:lnTo>
                  <a:lnTo>
                    <a:pt x="27254" y="46761"/>
                  </a:lnTo>
                  <a:lnTo>
                    <a:pt x="26758" y="46418"/>
                  </a:lnTo>
                  <a:lnTo>
                    <a:pt x="21297" y="42151"/>
                  </a:lnTo>
                  <a:lnTo>
                    <a:pt x="19850" y="43992"/>
                  </a:lnTo>
                  <a:lnTo>
                    <a:pt x="25463" y="48374"/>
                  </a:lnTo>
                  <a:lnTo>
                    <a:pt x="26250" y="48895"/>
                  </a:lnTo>
                  <a:lnTo>
                    <a:pt x="27254" y="49339"/>
                  </a:lnTo>
                  <a:lnTo>
                    <a:pt x="27698" y="49428"/>
                  </a:lnTo>
                  <a:lnTo>
                    <a:pt x="28727" y="49390"/>
                  </a:lnTo>
                  <a:lnTo>
                    <a:pt x="32893" y="44653"/>
                  </a:lnTo>
                  <a:lnTo>
                    <a:pt x="32931" y="44107"/>
                  </a:lnTo>
                  <a:close/>
                </a:path>
                <a:path w="218440" h="214630">
                  <a:moveTo>
                    <a:pt x="38773" y="176136"/>
                  </a:moveTo>
                  <a:lnTo>
                    <a:pt x="35953" y="176657"/>
                  </a:lnTo>
                  <a:lnTo>
                    <a:pt x="35217" y="173837"/>
                  </a:lnTo>
                  <a:lnTo>
                    <a:pt x="34544" y="176784"/>
                  </a:lnTo>
                  <a:lnTo>
                    <a:pt x="31661" y="176923"/>
                  </a:lnTo>
                  <a:lnTo>
                    <a:pt x="34086" y="178219"/>
                  </a:lnTo>
                  <a:lnTo>
                    <a:pt x="33032" y="181127"/>
                  </a:lnTo>
                  <a:lnTo>
                    <a:pt x="35191" y="178981"/>
                  </a:lnTo>
                  <a:lnTo>
                    <a:pt x="37439" y="180644"/>
                  </a:lnTo>
                  <a:lnTo>
                    <a:pt x="36347" y="178028"/>
                  </a:lnTo>
                  <a:lnTo>
                    <a:pt x="38773" y="176136"/>
                  </a:lnTo>
                  <a:close/>
                </a:path>
                <a:path w="218440" h="214630">
                  <a:moveTo>
                    <a:pt x="40690" y="35902"/>
                  </a:moveTo>
                  <a:lnTo>
                    <a:pt x="37477" y="32651"/>
                  </a:lnTo>
                  <a:lnTo>
                    <a:pt x="36918" y="32715"/>
                  </a:lnTo>
                  <a:lnTo>
                    <a:pt x="35763" y="33121"/>
                  </a:lnTo>
                  <a:lnTo>
                    <a:pt x="35001" y="33553"/>
                  </a:lnTo>
                  <a:lnTo>
                    <a:pt x="33083" y="34848"/>
                  </a:lnTo>
                  <a:lnTo>
                    <a:pt x="32410" y="35204"/>
                  </a:lnTo>
                  <a:lnTo>
                    <a:pt x="31737" y="35293"/>
                  </a:lnTo>
                  <a:lnTo>
                    <a:pt x="31496" y="35229"/>
                  </a:lnTo>
                  <a:lnTo>
                    <a:pt x="31102" y="34848"/>
                  </a:lnTo>
                  <a:lnTo>
                    <a:pt x="31013" y="34594"/>
                  </a:lnTo>
                  <a:lnTo>
                    <a:pt x="31115" y="33845"/>
                  </a:lnTo>
                  <a:lnTo>
                    <a:pt x="31381" y="33362"/>
                  </a:lnTo>
                  <a:lnTo>
                    <a:pt x="32296" y="32397"/>
                  </a:lnTo>
                  <a:lnTo>
                    <a:pt x="32715" y="32131"/>
                  </a:lnTo>
                  <a:lnTo>
                    <a:pt x="33528" y="31991"/>
                  </a:lnTo>
                  <a:lnTo>
                    <a:pt x="33972" y="32131"/>
                  </a:lnTo>
                  <a:lnTo>
                    <a:pt x="34455" y="32448"/>
                  </a:lnTo>
                  <a:lnTo>
                    <a:pt x="36017" y="30683"/>
                  </a:lnTo>
                  <a:lnTo>
                    <a:pt x="35229" y="29997"/>
                  </a:lnTo>
                  <a:lnTo>
                    <a:pt x="34378" y="29730"/>
                  </a:lnTo>
                  <a:lnTo>
                    <a:pt x="32486" y="29946"/>
                  </a:lnTo>
                  <a:lnTo>
                    <a:pt x="28956" y="34734"/>
                  </a:lnTo>
                  <a:lnTo>
                    <a:pt x="29184" y="35890"/>
                  </a:lnTo>
                  <a:lnTo>
                    <a:pt x="29476" y="36385"/>
                  </a:lnTo>
                  <a:lnTo>
                    <a:pt x="30518" y="37363"/>
                  </a:lnTo>
                  <a:lnTo>
                    <a:pt x="31292" y="37617"/>
                  </a:lnTo>
                  <a:lnTo>
                    <a:pt x="32893" y="37452"/>
                  </a:lnTo>
                  <a:lnTo>
                    <a:pt x="33756" y="37071"/>
                  </a:lnTo>
                  <a:lnTo>
                    <a:pt x="36207" y="35471"/>
                  </a:lnTo>
                  <a:lnTo>
                    <a:pt x="36830" y="35140"/>
                  </a:lnTo>
                  <a:lnTo>
                    <a:pt x="37122" y="35052"/>
                  </a:lnTo>
                  <a:lnTo>
                    <a:pt x="37617" y="35064"/>
                  </a:lnTo>
                  <a:lnTo>
                    <a:pt x="37833" y="35166"/>
                  </a:lnTo>
                  <a:lnTo>
                    <a:pt x="38328" y="35623"/>
                  </a:lnTo>
                  <a:lnTo>
                    <a:pt x="38442" y="36004"/>
                  </a:lnTo>
                  <a:lnTo>
                    <a:pt x="38366" y="36969"/>
                  </a:lnTo>
                  <a:lnTo>
                    <a:pt x="38087" y="37490"/>
                  </a:lnTo>
                  <a:lnTo>
                    <a:pt x="37096" y="38544"/>
                  </a:lnTo>
                  <a:lnTo>
                    <a:pt x="36588" y="38849"/>
                  </a:lnTo>
                  <a:lnTo>
                    <a:pt x="35521" y="38976"/>
                  </a:lnTo>
                  <a:lnTo>
                    <a:pt x="34937" y="38811"/>
                  </a:lnTo>
                  <a:lnTo>
                    <a:pt x="34315" y="38417"/>
                  </a:lnTo>
                  <a:lnTo>
                    <a:pt x="32905" y="40220"/>
                  </a:lnTo>
                  <a:lnTo>
                    <a:pt x="33921" y="40944"/>
                  </a:lnTo>
                  <a:lnTo>
                    <a:pt x="34912" y="41262"/>
                  </a:lnTo>
                  <a:lnTo>
                    <a:pt x="36918" y="41008"/>
                  </a:lnTo>
                  <a:lnTo>
                    <a:pt x="37934" y="40398"/>
                  </a:lnTo>
                  <a:lnTo>
                    <a:pt x="39624" y="38608"/>
                  </a:lnTo>
                  <a:lnTo>
                    <a:pt x="40106" y="37896"/>
                  </a:lnTo>
                  <a:lnTo>
                    <a:pt x="40627" y="36550"/>
                  </a:lnTo>
                  <a:lnTo>
                    <a:pt x="40690" y="35902"/>
                  </a:lnTo>
                  <a:close/>
                </a:path>
                <a:path w="218440" h="214630">
                  <a:moveTo>
                    <a:pt x="42964" y="182067"/>
                  </a:moveTo>
                  <a:lnTo>
                    <a:pt x="42049" y="181190"/>
                  </a:lnTo>
                  <a:lnTo>
                    <a:pt x="40919" y="181190"/>
                  </a:lnTo>
                  <a:lnTo>
                    <a:pt x="39789" y="181190"/>
                  </a:lnTo>
                  <a:lnTo>
                    <a:pt x="38874" y="182067"/>
                  </a:lnTo>
                  <a:lnTo>
                    <a:pt x="38874" y="184226"/>
                  </a:lnTo>
                  <a:lnTo>
                    <a:pt x="39789" y="185102"/>
                  </a:lnTo>
                  <a:lnTo>
                    <a:pt x="42049" y="185102"/>
                  </a:lnTo>
                  <a:lnTo>
                    <a:pt x="42964" y="184226"/>
                  </a:lnTo>
                  <a:lnTo>
                    <a:pt x="42964" y="182067"/>
                  </a:lnTo>
                  <a:close/>
                </a:path>
                <a:path w="218440" h="214630">
                  <a:moveTo>
                    <a:pt x="47307" y="31699"/>
                  </a:moveTo>
                  <a:lnTo>
                    <a:pt x="41338" y="24739"/>
                  </a:lnTo>
                  <a:lnTo>
                    <a:pt x="43929" y="22517"/>
                  </a:lnTo>
                  <a:lnTo>
                    <a:pt x="42722" y="21107"/>
                  </a:lnTo>
                  <a:lnTo>
                    <a:pt x="35750" y="27076"/>
                  </a:lnTo>
                  <a:lnTo>
                    <a:pt x="36969" y="28498"/>
                  </a:lnTo>
                  <a:lnTo>
                    <a:pt x="39560" y="26263"/>
                  </a:lnTo>
                  <a:lnTo>
                    <a:pt x="45529" y="33235"/>
                  </a:lnTo>
                  <a:lnTo>
                    <a:pt x="47307" y="31699"/>
                  </a:lnTo>
                  <a:close/>
                </a:path>
                <a:path w="218440" h="214630">
                  <a:moveTo>
                    <a:pt x="58661" y="188785"/>
                  </a:moveTo>
                  <a:lnTo>
                    <a:pt x="56781" y="187566"/>
                  </a:lnTo>
                  <a:lnTo>
                    <a:pt x="50825" y="196748"/>
                  </a:lnTo>
                  <a:lnTo>
                    <a:pt x="57340" y="200977"/>
                  </a:lnTo>
                  <a:lnTo>
                    <a:pt x="58356" y="199402"/>
                  </a:lnTo>
                  <a:lnTo>
                    <a:pt x="53721" y="196392"/>
                  </a:lnTo>
                  <a:lnTo>
                    <a:pt x="58661" y="188785"/>
                  </a:lnTo>
                  <a:close/>
                </a:path>
                <a:path w="218440" h="214630">
                  <a:moveTo>
                    <a:pt x="58750" y="23660"/>
                  </a:moveTo>
                  <a:lnTo>
                    <a:pt x="53098" y="20078"/>
                  </a:lnTo>
                  <a:lnTo>
                    <a:pt x="52743" y="19862"/>
                  </a:lnTo>
                  <a:lnTo>
                    <a:pt x="52743" y="22517"/>
                  </a:lnTo>
                  <a:lnTo>
                    <a:pt x="50139" y="24333"/>
                  </a:lnTo>
                  <a:lnTo>
                    <a:pt x="49098" y="20078"/>
                  </a:lnTo>
                  <a:lnTo>
                    <a:pt x="52743" y="22517"/>
                  </a:lnTo>
                  <a:lnTo>
                    <a:pt x="52743" y="19862"/>
                  </a:lnTo>
                  <a:lnTo>
                    <a:pt x="48653" y="17259"/>
                  </a:lnTo>
                  <a:lnTo>
                    <a:pt x="46621" y="18669"/>
                  </a:lnTo>
                  <a:lnTo>
                    <a:pt x="49237" y="30289"/>
                  </a:lnTo>
                  <a:lnTo>
                    <a:pt x="51269" y="28879"/>
                  </a:lnTo>
                  <a:lnTo>
                    <a:pt x="50622" y="26263"/>
                  </a:lnTo>
                  <a:lnTo>
                    <a:pt x="53403" y="24333"/>
                  </a:lnTo>
                  <a:lnTo>
                    <a:pt x="54356" y="23660"/>
                  </a:lnTo>
                  <a:lnTo>
                    <a:pt x="54508" y="23660"/>
                  </a:lnTo>
                  <a:lnTo>
                    <a:pt x="56692" y="25107"/>
                  </a:lnTo>
                  <a:lnTo>
                    <a:pt x="58750" y="23660"/>
                  </a:lnTo>
                  <a:close/>
                </a:path>
                <a:path w="218440" h="214630">
                  <a:moveTo>
                    <a:pt x="61963" y="22453"/>
                  </a:moveTo>
                  <a:lnTo>
                    <a:pt x="56578" y="12814"/>
                  </a:lnTo>
                  <a:lnTo>
                    <a:pt x="54533" y="13957"/>
                  </a:lnTo>
                  <a:lnTo>
                    <a:pt x="59918" y="23596"/>
                  </a:lnTo>
                  <a:lnTo>
                    <a:pt x="61963" y="22453"/>
                  </a:lnTo>
                  <a:close/>
                </a:path>
                <a:path w="218440" h="214630">
                  <a:moveTo>
                    <a:pt x="68199" y="194398"/>
                  </a:moveTo>
                  <a:lnTo>
                    <a:pt x="66065" y="193395"/>
                  </a:lnTo>
                  <a:lnTo>
                    <a:pt x="66027" y="196215"/>
                  </a:lnTo>
                  <a:lnTo>
                    <a:pt x="65773" y="199275"/>
                  </a:lnTo>
                  <a:lnTo>
                    <a:pt x="65659" y="200571"/>
                  </a:lnTo>
                  <a:lnTo>
                    <a:pt x="62928" y="199275"/>
                  </a:lnTo>
                  <a:lnTo>
                    <a:pt x="66027" y="196215"/>
                  </a:lnTo>
                  <a:lnTo>
                    <a:pt x="66027" y="193433"/>
                  </a:lnTo>
                  <a:lnTo>
                    <a:pt x="57480" y="201549"/>
                  </a:lnTo>
                  <a:lnTo>
                    <a:pt x="59626" y="202552"/>
                  </a:lnTo>
                  <a:lnTo>
                    <a:pt x="61518" y="200672"/>
                  </a:lnTo>
                  <a:lnTo>
                    <a:pt x="65532" y="202552"/>
                  </a:lnTo>
                  <a:lnTo>
                    <a:pt x="65316" y="205244"/>
                  </a:lnTo>
                  <a:lnTo>
                    <a:pt x="67487" y="206260"/>
                  </a:lnTo>
                  <a:lnTo>
                    <a:pt x="68059" y="196748"/>
                  </a:lnTo>
                  <a:lnTo>
                    <a:pt x="68084" y="196215"/>
                  </a:lnTo>
                  <a:lnTo>
                    <a:pt x="68199" y="194398"/>
                  </a:lnTo>
                  <a:close/>
                </a:path>
                <a:path w="218440" h="214630">
                  <a:moveTo>
                    <a:pt x="72263" y="17551"/>
                  </a:moveTo>
                  <a:lnTo>
                    <a:pt x="67716" y="7493"/>
                  </a:lnTo>
                  <a:lnTo>
                    <a:pt x="65747" y="8382"/>
                  </a:lnTo>
                  <a:lnTo>
                    <a:pt x="68783" y="15125"/>
                  </a:lnTo>
                  <a:lnTo>
                    <a:pt x="61404" y="10337"/>
                  </a:lnTo>
                  <a:lnTo>
                    <a:pt x="59334" y="11277"/>
                  </a:lnTo>
                  <a:lnTo>
                    <a:pt x="63881" y="21336"/>
                  </a:lnTo>
                  <a:lnTo>
                    <a:pt x="65849" y="20434"/>
                  </a:lnTo>
                  <a:lnTo>
                    <a:pt x="62865" y="13817"/>
                  </a:lnTo>
                  <a:lnTo>
                    <a:pt x="70129" y="18516"/>
                  </a:lnTo>
                  <a:lnTo>
                    <a:pt x="72263" y="17551"/>
                  </a:lnTo>
                  <a:close/>
                </a:path>
                <a:path w="218440" h="214630">
                  <a:moveTo>
                    <a:pt x="80632" y="201117"/>
                  </a:moveTo>
                  <a:lnTo>
                    <a:pt x="80391" y="200571"/>
                  </a:lnTo>
                  <a:lnTo>
                    <a:pt x="79756" y="199567"/>
                  </a:lnTo>
                  <a:lnTo>
                    <a:pt x="79565" y="199263"/>
                  </a:lnTo>
                  <a:lnTo>
                    <a:pt x="78663" y="198602"/>
                  </a:lnTo>
                  <a:lnTo>
                    <a:pt x="76568" y="197802"/>
                  </a:lnTo>
                  <a:lnTo>
                    <a:pt x="73698" y="197802"/>
                  </a:lnTo>
                  <a:lnTo>
                    <a:pt x="69862" y="202450"/>
                  </a:lnTo>
                  <a:lnTo>
                    <a:pt x="69900" y="205511"/>
                  </a:lnTo>
                  <a:lnTo>
                    <a:pt x="73609" y="208927"/>
                  </a:lnTo>
                  <a:lnTo>
                    <a:pt x="72809" y="208927"/>
                  </a:lnTo>
                  <a:lnTo>
                    <a:pt x="75806" y="209435"/>
                  </a:lnTo>
                  <a:lnTo>
                    <a:pt x="77266" y="209435"/>
                  </a:lnTo>
                  <a:lnTo>
                    <a:pt x="78435" y="208927"/>
                  </a:lnTo>
                  <a:lnTo>
                    <a:pt x="79095" y="207187"/>
                  </a:lnTo>
                  <a:lnTo>
                    <a:pt x="79997" y="204838"/>
                  </a:lnTo>
                  <a:lnTo>
                    <a:pt x="77978" y="204038"/>
                  </a:lnTo>
                  <a:lnTo>
                    <a:pt x="75590" y="203123"/>
                  </a:lnTo>
                  <a:lnTo>
                    <a:pt x="75450" y="203301"/>
                  </a:lnTo>
                  <a:lnTo>
                    <a:pt x="74853" y="204838"/>
                  </a:lnTo>
                  <a:lnTo>
                    <a:pt x="77228" y="205752"/>
                  </a:lnTo>
                  <a:lnTo>
                    <a:pt x="76682" y="207187"/>
                  </a:lnTo>
                  <a:lnTo>
                    <a:pt x="74447" y="207187"/>
                  </a:lnTo>
                  <a:lnTo>
                    <a:pt x="73291" y="206756"/>
                  </a:lnTo>
                  <a:lnTo>
                    <a:pt x="72872" y="206463"/>
                  </a:lnTo>
                  <a:lnTo>
                    <a:pt x="72732" y="206324"/>
                  </a:lnTo>
                  <a:lnTo>
                    <a:pt x="72580" y="206324"/>
                  </a:lnTo>
                  <a:lnTo>
                    <a:pt x="72021" y="204838"/>
                  </a:lnTo>
                  <a:lnTo>
                    <a:pt x="72072" y="203123"/>
                  </a:lnTo>
                  <a:lnTo>
                    <a:pt x="72745" y="201358"/>
                  </a:lnTo>
                  <a:lnTo>
                    <a:pt x="72834" y="201117"/>
                  </a:lnTo>
                  <a:lnTo>
                    <a:pt x="73596" y="200126"/>
                  </a:lnTo>
                  <a:lnTo>
                    <a:pt x="73812" y="200126"/>
                  </a:lnTo>
                  <a:lnTo>
                    <a:pt x="74968" y="199567"/>
                  </a:lnTo>
                  <a:lnTo>
                    <a:pt x="75844" y="199567"/>
                  </a:lnTo>
                  <a:lnTo>
                    <a:pt x="77304" y="200126"/>
                  </a:lnTo>
                  <a:lnTo>
                    <a:pt x="77812" y="200571"/>
                  </a:lnTo>
                  <a:lnTo>
                    <a:pt x="78320" y="201358"/>
                  </a:lnTo>
                  <a:lnTo>
                    <a:pt x="78397" y="202450"/>
                  </a:lnTo>
                  <a:lnTo>
                    <a:pt x="78524" y="202450"/>
                  </a:lnTo>
                  <a:lnTo>
                    <a:pt x="80619" y="202831"/>
                  </a:lnTo>
                  <a:lnTo>
                    <a:pt x="80632" y="201117"/>
                  </a:lnTo>
                  <a:close/>
                </a:path>
                <a:path w="218440" h="214630">
                  <a:moveTo>
                    <a:pt x="84328" y="13766"/>
                  </a:moveTo>
                  <a:lnTo>
                    <a:pt x="83273" y="12382"/>
                  </a:lnTo>
                  <a:lnTo>
                    <a:pt x="82753" y="11772"/>
                  </a:lnTo>
                  <a:lnTo>
                    <a:pt x="79082" y="7404"/>
                  </a:lnTo>
                  <a:lnTo>
                    <a:pt x="79019" y="10833"/>
                  </a:lnTo>
                  <a:lnTo>
                    <a:pt x="75996" y="11772"/>
                  </a:lnTo>
                  <a:lnTo>
                    <a:pt x="76276" y="7404"/>
                  </a:lnTo>
                  <a:lnTo>
                    <a:pt x="79019" y="10833"/>
                  </a:lnTo>
                  <a:lnTo>
                    <a:pt x="79019" y="7340"/>
                  </a:lnTo>
                  <a:lnTo>
                    <a:pt x="76708" y="4584"/>
                  </a:lnTo>
                  <a:lnTo>
                    <a:pt x="74345" y="5321"/>
                  </a:lnTo>
                  <a:lnTo>
                    <a:pt x="73393" y="16459"/>
                  </a:lnTo>
                  <a:lnTo>
                    <a:pt x="73342" y="17195"/>
                  </a:lnTo>
                  <a:lnTo>
                    <a:pt x="75692" y="16459"/>
                  </a:lnTo>
                  <a:lnTo>
                    <a:pt x="75819" y="14490"/>
                  </a:lnTo>
                  <a:lnTo>
                    <a:pt x="75869" y="13766"/>
                  </a:lnTo>
                  <a:lnTo>
                    <a:pt x="80302" y="12382"/>
                  </a:lnTo>
                  <a:lnTo>
                    <a:pt x="82003" y="14490"/>
                  </a:lnTo>
                  <a:lnTo>
                    <a:pt x="84328" y="13766"/>
                  </a:lnTo>
                  <a:close/>
                </a:path>
                <a:path w="218440" h="214630">
                  <a:moveTo>
                    <a:pt x="91351" y="204038"/>
                  </a:moveTo>
                  <a:lnTo>
                    <a:pt x="90957" y="203581"/>
                  </a:lnTo>
                  <a:lnTo>
                    <a:pt x="90347" y="202590"/>
                  </a:lnTo>
                  <a:lnTo>
                    <a:pt x="90258" y="202450"/>
                  </a:lnTo>
                  <a:lnTo>
                    <a:pt x="89903" y="201879"/>
                  </a:lnTo>
                  <a:lnTo>
                    <a:pt x="89154" y="201396"/>
                  </a:lnTo>
                  <a:lnTo>
                    <a:pt x="89154" y="204838"/>
                  </a:lnTo>
                  <a:lnTo>
                    <a:pt x="89090" y="206324"/>
                  </a:lnTo>
                  <a:lnTo>
                    <a:pt x="88988" y="206756"/>
                  </a:lnTo>
                  <a:lnTo>
                    <a:pt x="88900" y="207187"/>
                  </a:lnTo>
                  <a:lnTo>
                    <a:pt x="88823" y="207543"/>
                  </a:lnTo>
                  <a:lnTo>
                    <a:pt x="88734" y="207911"/>
                  </a:lnTo>
                  <a:lnTo>
                    <a:pt x="88671" y="208229"/>
                  </a:lnTo>
                  <a:lnTo>
                    <a:pt x="88290" y="208927"/>
                  </a:lnTo>
                  <a:lnTo>
                    <a:pt x="88442" y="208927"/>
                  </a:lnTo>
                  <a:lnTo>
                    <a:pt x="87096" y="209892"/>
                  </a:lnTo>
                  <a:lnTo>
                    <a:pt x="87858" y="209892"/>
                  </a:lnTo>
                  <a:lnTo>
                    <a:pt x="86004" y="210286"/>
                  </a:lnTo>
                  <a:lnTo>
                    <a:pt x="84277" y="209892"/>
                  </a:lnTo>
                  <a:lnTo>
                    <a:pt x="83654" y="209435"/>
                  </a:lnTo>
                  <a:lnTo>
                    <a:pt x="82778" y="207911"/>
                  </a:lnTo>
                  <a:lnTo>
                    <a:pt x="82816" y="206324"/>
                  </a:lnTo>
                  <a:lnTo>
                    <a:pt x="82943" y="205752"/>
                  </a:lnTo>
                  <a:lnTo>
                    <a:pt x="83045" y="205282"/>
                  </a:lnTo>
                  <a:lnTo>
                    <a:pt x="83146" y="204838"/>
                  </a:lnTo>
                  <a:lnTo>
                    <a:pt x="83019" y="204838"/>
                  </a:lnTo>
                  <a:lnTo>
                    <a:pt x="83705" y="203581"/>
                  </a:lnTo>
                  <a:lnTo>
                    <a:pt x="85077" y="202590"/>
                  </a:lnTo>
                  <a:lnTo>
                    <a:pt x="85788" y="202450"/>
                  </a:lnTo>
                  <a:lnTo>
                    <a:pt x="85928" y="202450"/>
                  </a:lnTo>
                  <a:lnTo>
                    <a:pt x="87668" y="202831"/>
                  </a:lnTo>
                  <a:lnTo>
                    <a:pt x="88328" y="203301"/>
                  </a:lnTo>
                  <a:lnTo>
                    <a:pt x="88734" y="204038"/>
                  </a:lnTo>
                  <a:lnTo>
                    <a:pt x="89154" y="204838"/>
                  </a:lnTo>
                  <a:lnTo>
                    <a:pt x="89154" y="201396"/>
                  </a:lnTo>
                  <a:lnTo>
                    <a:pt x="88734" y="201117"/>
                  </a:lnTo>
                  <a:lnTo>
                    <a:pt x="86271" y="200571"/>
                  </a:lnTo>
                  <a:lnTo>
                    <a:pt x="84683" y="200571"/>
                  </a:lnTo>
                  <a:lnTo>
                    <a:pt x="80797" y="204838"/>
                  </a:lnTo>
                  <a:lnTo>
                    <a:pt x="80695" y="205282"/>
                  </a:lnTo>
                  <a:lnTo>
                    <a:pt x="83248" y="211670"/>
                  </a:lnTo>
                  <a:lnTo>
                    <a:pt x="83489" y="211670"/>
                  </a:lnTo>
                  <a:lnTo>
                    <a:pt x="86334" y="212293"/>
                  </a:lnTo>
                  <a:lnTo>
                    <a:pt x="91084" y="207911"/>
                  </a:lnTo>
                  <a:lnTo>
                    <a:pt x="91173" y="207543"/>
                  </a:lnTo>
                  <a:lnTo>
                    <a:pt x="91249" y="207187"/>
                  </a:lnTo>
                  <a:lnTo>
                    <a:pt x="91351" y="204038"/>
                  </a:lnTo>
                  <a:close/>
                </a:path>
                <a:path w="218440" h="214630">
                  <a:moveTo>
                    <a:pt x="94767" y="9715"/>
                  </a:moveTo>
                  <a:lnTo>
                    <a:pt x="92849" y="6502"/>
                  </a:lnTo>
                  <a:lnTo>
                    <a:pt x="92329" y="6502"/>
                  </a:lnTo>
                  <a:lnTo>
                    <a:pt x="92329" y="9715"/>
                  </a:lnTo>
                  <a:lnTo>
                    <a:pt x="91973" y="10248"/>
                  </a:lnTo>
                  <a:lnTo>
                    <a:pt x="90652" y="10248"/>
                  </a:lnTo>
                  <a:lnTo>
                    <a:pt x="90652" y="10744"/>
                  </a:lnTo>
                  <a:lnTo>
                    <a:pt x="87693" y="11239"/>
                  </a:lnTo>
                  <a:lnTo>
                    <a:pt x="87604" y="10744"/>
                  </a:lnTo>
                  <a:lnTo>
                    <a:pt x="90652" y="10744"/>
                  </a:lnTo>
                  <a:lnTo>
                    <a:pt x="90652" y="10248"/>
                  </a:lnTo>
                  <a:lnTo>
                    <a:pt x="87528" y="10248"/>
                  </a:lnTo>
                  <a:lnTo>
                    <a:pt x="87274" y="8712"/>
                  </a:lnTo>
                  <a:lnTo>
                    <a:pt x="87223" y="8407"/>
                  </a:lnTo>
                  <a:lnTo>
                    <a:pt x="86664" y="8407"/>
                  </a:lnTo>
                  <a:lnTo>
                    <a:pt x="88646" y="8077"/>
                  </a:lnTo>
                  <a:lnTo>
                    <a:pt x="91821" y="8077"/>
                  </a:lnTo>
                  <a:lnTo>
                    <a:pt x="92151" y="8407"/>
                  </a:lnTo>
                  <a:lnTo>
                    <a:pt x="92278" y="8712"/>
                  </a:lnTo>
                  <a:lnTo>
                    <a:pt x="92329" y="9715"/>
                  </a:lnTo>
                  <a:lnTo>
                    <a:pt x="92329" y="6502"/>
                  </a:lnTo>
                  <a:lnTo>
                    <a:pt x="92024" y="6502"/>
                  </a:lnTo>
                  <a:lnTo>
                    <a:pt x="92595" y="6146"/>
                  </a:lnTo>
                  <a:lnTo>
                    <a:pt x="92748" y="6146"/>
                  </a:lnTo>
                  <a:lnTo>
                    <a:pt x="93205" y="5156"/>
                  </a:lnTo>
                  <a:lnTo>
                    <a:pt x="93281" y="3594"/>
                  </a:lnTo>
                  <a:lnTo>
                    <a:pt x="93256" y="3352"/>
                  </a:lnTo>
                  <a:lnTo>
                    <a:pt x="93078" y="2946"/>
                  </a:lnTo>
                  <a:lnTo>
                    <a:pt x="92481" y="2260"/>
                  </a:lnTo>
                  <a:lnTo>
                    <a:pt x="92138" y="2006"/>
                  </a:lnTo>
                  <a:lnTo>
                    <a:pt x="91363" y="1676"/>
                  </a:lnTo>
                  <a:lnTo>
                    <a:pt x="91135" y="1676"/>
                  </a:lnTo>
                  <a:lnTo>
                    <a:pt x="91135" y="5156"/>
                  </a:lnTo>
                  <a:lnTo>
                    <a:pt x="90754" y="5651"/>
                  </a:lnTo>
                  <a:lnTo>
                    <a:pt x="90385" y="6146"/>
                  </a:lnTo>
                  <a:lnTo>
                    <a:pt x="89979" y="6146"/>
                  </a:lnTo>
                  <a:lnTo>
                    <a:pt x="89090" y="6146"/>
                  </a:lnTo>
                  <a:lnTo>
                    <a:pt x="86906" y="6502"/>
                  </a:lnTo>
                  <a:lnTo>
                    <a:pt x="86690" y="5156"/>
                  </a:lnTo>
                  <a:lnTo>
                    <a:pt x="86626" y="4813"/>
                  </a:lnTo>
                  <a:lnTo>
                    <a:pt x="86525" y="4152"/>
                  </a:lnTo>
                  <a:lnTo>
                    <a:pt x="86499" y="3987"/>
                  </a:lnTo>
                  <a:lnTo>
                    <a:pt x="88900" y="3594"/>
                  </a:lnTo>
                  <a:lnTo>
                    <a:pt x="90551" y="3594"/>
                  </a:lnTo>
                  <a:lnTo>
                    <a:pt x="90995" y="3987"/>
                  </a:lnTo>
                  <a:lnTo>
                    <a:pt x="91097" y="4152"/>
                  </a:lnTo>
                  <a:lnTo>
                    <a:pt x="91135" y="5156"/>
                  </a:lnTo>
                  <a:lnTo>
                    <a:pt x="91135" y="1676"/>
                  </a:lnTo>
                  <a:lnTo>
                    <a:pt x="89268" y="1676"/>
                  </a:lnTo>
                  <a:lnTo>
                    <a:pt x="83883" y="2565"/>
                  </a:lnTo>
                  <a:lnTo>
                    <a:pt x="85064" y="9715"/>
                  </a:lnTo>
                  <a:lnTo>
                    <a:pt x="85153" y="10248"/>
                  </a:lnTo>
                  <a:lnTo>
                    <a:pt x="85229" y="10744"/>
                  </a:lnTo>
                  <a:lnTo>
                    <a:pt x="85318" y="11239"/>
                  </a:lnTo>
                  <a:lnTo>
                    <a:pt x="85420" y="11849"/>
                  </a:lnTo>
                  <a:lnTo>
                    <a:pt x="85458" y="12115"/>
                  </a:lnTo>
                  <a:lnTo>
                    <a:pt x="85572" y="12814"/>
                  </a:lnTo>
                  <a:lnTo>
                    <a:pt x="85686" y="13462"/>
                  </a:lnTo>
                  <a:lnTo>
                    <a:pt x="89573" y="12814"/>
                  </a:lnTo>
                  <a:lnTo>
                    <a:pt x="91948" y="12395"/>
                  </a:lnTo>
                  <a:lnTo>
                    <a:pt x="92938" y="12115"/>
                  </a:lnTo>
                  <a:lnTo>
                    <a:pt x="93421" y="11849"/>
                  </a:lnTo>
                  <a:lnTo>
                    <a:pt x="94094" y="11239"/>
                  </a:lnTo>
                  <a:lnTo>
                    <a:pt x="94424" y="10744"/>
                  </a:lnTo>
                  <a:lnTo>
                    <a:pt x="94767" y="9715"/>
                  </a:lnTo>
                  <a:close/>
                </a:path>
                <a:path w="218440" h="214630">
                  <a:moveTo>
                    <a:pt x="100444" y="206324"/>
                  </a:moveTo>
                  <a:lnTo>
                    <a:pt x="100406" y="204838"/>
                  </a:lnTo>
                  <a:lnTo>
                    <a:pt x="100139" y="204038"/>
                  </a:lnTo>
                  <a:lnTo>
                    <a:pt x="99949" y="204038"/>
                  </a:lnTo>
                  <a:lnTo>
                    <a:pt x="99098" y="203123"/>
                  </a:lnTo>
                  <a:lnTo>
                    <a:pt x="99301" y="203123"/>
                  </a:lnTo>
                  <a:lnTo>
                    <a:pt x="97993" y="202590"/>
                  </a:lnTo>
                  <a:lnTo>
                    <a:pt x="96697" y="202450"/>
                  </a:lnTo>
                  <a:lnTo>
                    <a:pt x="94907" y="202450"/>
                  </a:lnTo>
                  <a:lnTo>
                    <a:pt x="92252" y="205511"/>
                  </a:lnTo>
                  <a:lnTo>
                    <a:pt x="92125" y="205752"/>
                  </a:lnTo>
                  <a:lnTo>
                    <a:pt x="92316" y="206324"/>
                  </a:lnTo>
                  <a:lnTo>
                    <a:pt x="92367" y="206463"/>
                  </a:lnTo>
                  <a:lnTo>
                    <a:pt x="92468" y="206756"/>
                  </a:lnTo>
                  <a:lnTo>
                    <a:pt x="93510" y="207911"/>
                  </a:lnTo>
                  <a:lnTo>
                    <a:pt x="94068" y="208229"/>
                  </a:lnTo>
                  <a:lnTo>
                    <a:pt x="94576" y="208457"/>
                  </a:lnTo>
                  <a:lnTo>
                    <a:pt x="95846" y="208927"/>
                  </a:lnTo>
                  <a:lnTo>
                    <a:pt x="97167" y="209435"/>
                  </a:lnTo>
                  <a:lnTo>
                    <a:pt x="97548" y="209626"/>
                  </a:lnTo>
                  <a:lnTo>
                    <a:pt x="97853" y="209892"/>
                  </a:lnTo>
                  <a:lnTo>
                    <a:pt x="98044" y="210362"/>
                  </a:lnTo>
                  <a:lnTo>
                    <a:pt x="98031" y="211086"/>
                  </a:lnTo>
                  <a:lnTo>
                    <a:pt x="97637" y="211670"/>
                  </a:lnTo>
                  <a:lnTo>
                    <a:pt x="97434" y="211670"/>
                  </a:lnTo>
                  <a:lnTo>
                    <a:pt x="97028" y="211950"/>
                  </a:lnTo>
                  <a:lnTo>
                    <a:pt x="95224" y="211950"/>
                  </a:lnTo>
                  <a:lnTo>
                    <a:pt x="94576" y="211670"/>
                  </a:lnTo>
                  <a:lnTo>
                    <a:pt x="93865" y="210908"/>
                  </a:lnTo>
                  <a:lnTo>
                    <a:pt x="93713" y="210515"/>
                  </a:lnTo>
                  <a:lnTo>
                    <a:pt x="93599" y="209626"/>
                  </a:lnTo>
                  <a:lnTo>
                    <a:pt x="91414" y="209626"/>
                  </a:lnTo>
                  <a:lnTo>
                    <a:pt x="96050" y="213880"/>
                  </a:lnTo>
                  <a:lnTo>
                    <a:pt x="97320" y="213880"/>
                  </a:lnTo>
                  <a:lnTo>
                    <a:pt x="100203" y="209435"/>
                  </a:lnTo>
                  <a:lnTo>
                    <a:pt x="99796" y="208597"/>
                  </a:lnTo>
                  <a:lnTo>
                    <a:pt x="99466" y="208229"/>
                  </a:lnTo>
                  <a:lnTo>
                    <a:pt x="98463" y="207543"/>
                  </a:lnTo>
                  <a:lnTo>
                    <a:pt x="97688" y="207187"/>
                  </a:lnTo>
                  <a:lnTo>
                    <a:pt x="95592" y="206463"/>
                  </a:lnTo>
                  <a:lnTo>
                    <a:pt x="95313" y="206324"/>
                  </a:lnTo>
                  <a:lnTo>
                    <a:pt x="95110" y="206324"/>
                  </a:lnTo>
                  <a:lnTo>
                    <a:pt x="94564" y="205752"/>
                  </a:lnTo>
                  <a:lnTo>
                    <a:pt x="94576" y="204838"/>
                  </a:lnTo>
                  <a:lnTo>
                    <a:pt x="94310" y="204838"/>
                  </a:lnTo>
                  <a:lnTo>
                    <a:pt x="95681" y="204038"/>
                  </a:lnTo>
                  <a:lnTo>
                    <a:pt x="96215" y="204038"/>
                  </a:lnTo>
                  <a:lnTo>
                    <a:pt x="98272" y="204838"/>
                  </a:lnTo>
                  <a:lnTo>
                    <a:pt x="97777" y="204838"/>
                  </a:lnTo>
                  <a:lnTo>
                    <a:pt x="98107" y="205282"/>
                  </a:lnTo>
                  <a:lnTo>
                    <a:pt x="98196" y="205511"/>
                  </a:lnTo>
                  <a:lnTo>
                    <a:pt x="98234" y="206324"/>
                  </a:lnTo>
                  <a:lnTo>
                    <a:pt x="100444" y="206324"/>
                  </a:lnTo>
                  <a:close/>
                </a:path>
                <a:path w="218440" h="214630">
                  <a:moveTo>
                    <a:pt x="105219" y="10934"/>
                  </a:moveTo>
                  <a:lnTo>
                    <a:pt x="105079" y="9080"/>
                  </a:lnTo>
                  <a:lnTo>
                    <a:pt x="99301" y="9512"/>
                  </a:lnTo>
                  <a:lnTo>
                    <a:pt x="98602" y="457"/>
                  </a:lnTo>
                  <a:lnTo>
                    <a:pt x="96266" y="635"/>
                  </a:lnTo>
                  <a:lnTo>
                    <a:pt x="97104" y="11544"/>
                  </a:lnTo>
                  <a:lnTo>
                    <a:pt x="105219" y="10934"/>
                  </a:lnTo>
                  <a:close/>
                </a:path>
                <a:path w="218440" h="214630">
                  <a:moveTo>
                    <a:pt x="115709" y="9283"/>
                  </a:moveTo>
                  <a:lnTo>
                    <a:pt x="109270" y="9207"/>
                  </a:lnTo>
                  <a:lnTo>
                    <a:pt x="109308" y="6210"/>
                  </a:lnTo>
                  <a:lnTo>
                    <a:pt x="115087" y="6286"/>
                  </a:lnTo>
                  <a:lnTo>
                    <a:pt x="115112" y="4419"/>
                  </a:lnTo>
                  <a:lnTo>
                    <a:pt x="109334" y="4343"/>
                  </a:lnTo>
                  <a:lnTo>
                    <a:pt x="109359" y="1892"/>
                  </a:lnTo>
                  <a:lnTo>
                    <a:pt x="115582" y="1981"/>
                  </a:lnTo>
                  <a:lnTo>
                    <a:pt x="115595" y="114"/>
                  </a:lnTo>
                  <a:lnTo>
                    <a:pt x="107048" y="0"/>
                  </a:lnTo>
                  <a:lnTo>
                    <a:pt x="106908" y="11036"/>
                  </a:lnTo>
                  <a:lnTo>
                    <a:pt x="115684" y="11150"/>
                  </a:lnTo>
                  <a:lnTo>
                    <a:pt x="115709" y="9283"/>
                  </a:lnTo>
                  <a:close/>
                </a:path>
                <a:path w="218440" h="214630">
                  <a:moveTo>
                    <a:pt x="116128" y="212217"/>
                  </a:moveTo>
                  <a:lnTo>
                    <a:pt x="116014" y="209829"/>
                  </a:lnTo>
                  <a:lnTo>
                    <a:pt x="115925" y="207759"/>
                  </a:lnTo>
                  <a:lnTo>
                    <a:pt x="111137" y="207962"/>
                  </a:lnTo>
                  <a:lnTo>
                    <a:pt x="111213" y="209829"/>
                  </a:lnTo>
                  <a:lnTo>
                    <a:pt x="113766" y="209829"/>
                  </a:lnTo>
                  <a:lnTo>
                    <a:pt x="113830" y="211112"/>
                  </a:lnTo>
                  <a:lnTo>
                    <a:pt x="113499" y="211391"/>
                  </a:lnTo>
                  <a:lnTo>
                    <a:pt x="113106" y="211632"/>
                  </a:lnTo>
                  <a:lnTo>
                    <a:pt x="111785" y="212217"/>
                  </a:lnTo>
                  <a:lnTo>
                    <a:pt x="110324" y="212217"/>
                  </a:lnTo>
                  <a:lnTo>
                    <a:pt x="108813" y="211632"/>
                  </a:lnTo>
                  <a:lnTo>
                    <a:pt x="109270" y="211632"/>
                  </a:lnTo>
                  <a:lnTo>
                    <a:pt x="108318" y="210654"/>
                  </a:lnTo>
                  <a:lnTo>
                    <a:pt x="108038" y="209829"/>
                  </a:lnTo>
                  <a:lnTo>
                    <a:pt x="107911" y="207962"/>
                  </a:lnTo>
                  <a:lnTo>
                    <a:pt x="107886" y="207162"/>
                  </a:lnTo>
                  <a:lnTo>
                    <a:pt x="108089" y="206387"/>
                  </a:lnTo>
                  <a:lnTo>
                    <a:pt x="108127" y="206235"/>
                  </a:lnTo>
                  <a:lnTo>
                    <a:pt x="109220" y="204952"/>
                  </a:lnTo>
                  <a:lnTo>
                    <a:pt x="109791" y="204685"/>
                  </a:lnTo>
                  <a:lnTo>
                    <a:pt x="112166" y="204685"/>
                  </a:lnTo>
                  <a:lnTo>
                    <a:pt x="113017" y="205257"/>
                  </a:lnTo>
                  <a:lnTo>
                    <a:pt x="113334" y="205701"/>
                  </a:lnTo>
                  <a:lnTo>
                    <a:pt x="113512" y="206235"/>
                  </a:lnTo>
                  <a:lnTo>
                    <a:pt x="115709" y="205701"/>
                  </a:lnTo>
                  <a:lnTo>
                    <a:pt x="115582" y="205257"/>
                  </a:lnTo>
                  <a:lnTo>
                    <a:pt x="115506" y="204952"/>
                  </a:lnTo>
                  <a:lnTo>
                    <a:pt x="115443" y="204685"/>
                  </a:lnTo>
                  <a:lnTo>
                    <a:pt x="114909" y="203923"/>
                  </a:lnTo>
                  <a:lnTo>
                    <a:pt x="113449" y="202920"/>
                  </a:lnTo>
                  <a:lnTo>
                    <a:pt x="113703" y="202920"/>
                  </a:lnTo>
                  <a:lnTo>
                    <a:pt x="112699" y="202692"/>
                  </a:lnTo>
                  <a:lnTo>
                    <a:pt x="109816" y="202692"/>
                  </a:lnTo>
                  <a:lnTo>
                    <a:pt x="108940" y="202920"/>
                  </a:lnTo>
                  <a:lnTo>
                    <a:pt x="107264" y="203923"/>
                  </a:lnTo>
                  <a:lnTo>
                    <a:pt x="106603" y="204685"/>
                  </a:lnTo>
                  <a:lnTo>
                    <a:pt x="105867" y="206235"/>
                  </a:lnTo>
                  <a:lnTo>
                    <a:pt x="105791" y="206387"/>
                  </a:lnTo>
                  <a:lnTo>
                    <a:pt x="105638" y="207162"/>
                  </a:lnTo>
                  <a:lnTo>
                    <a:pt x="105613" y="207962"/>
                  </a:lnTo>
                  <a:lnTo>
                    <a:pt x="105740" y="209829"/>
                  </a:lnTo>
                  <a:lnTo>
                    <a:pt x="105981" y="210654"/>
                  </a:lnTo>
                  <a:lnTo>
                    <a:pt x="106807" y="212217"/>
                  </a:lnTo>
                  <a:lnTo>
                    <a:pt x="106883" y="212369"/>
                  </a:lnTo>
                  <a:lnTo>
                    <a:pt x="107607" y="213055"/>
                  </a:lnTo>
                  <a:lnTo>
                    <a:pt x="109702" y="214122"/>
                  </a:lnTo>
                  <a:lnTo>
                    <a:pt x="112598" y="214122"/>
                  </a:lnTo>
                  <a:lnTo>
                    <a:pt x="115011" y="213055"/>
                  </a:lnTo>
                  <a:lnTo>
                    <a:pt x="115684" y="212636"/>
                  </a:lnTo>
                  <a:lnTo>
                    <a:pt x="116065" y="212217"/>
                  </a:lnTo>
                  <a:close/>
                </a:path>
                <a:path w="218440" h="214630">
                  <a:moveTo>
                    <a:pt x="125933" y="211759"/>
                  </a:moveTo>
                  <a:lnTo>
                    <a:pt x="125780" y="210997"/>
                  </a:lnTo>
                  <a:lnTo>
                    <a:pt x="125577" y="209918"/>
                  </a:lnTo>
                  <a:lnTo>
                    <a:pt x="120142" y="210997"/>
                  </a:lnTo>
                  <a:lnTo>
                    <a:pt x="119291" y="206667"/>
                  </a:lnTo>
                  <a:lnTo>
                    <a:pt x="119214" y="206336"/>
                  </a:lnTo>
                  <a:lnTo>
                    <a:pt x="119151" y="205968"/>
                  </a:lnTo>
                  <a:lnTo>
                    <a:pt x="119049" y="205473"/>
                  </a:lnTo>
                  <a:lnTo>
                    <a:pt x="118948" y="204965"/>
                  </a:lnTo>
                  <a:lnTo>
                    <a:pt x="118859" y="204533"/>
                  </a:lnTo>
                  <a:lnTo>
                    <a:pt x="118770" y="204063"/>
                  </a:lnTo>
                  <a:lnTo>
                    <a:pt x="118668" y="203530"/>
                  </a:lnTo>
                  <a:lnTo>
                    <a:pt x="118554" y="202996"/>
                  </a:lnTo>
                  <a:lnTo>
                    <a:pt x="118465" y="202526"/>
                  </a:lnTo>
                  <a:lnTo>
                    <a:pt x="118389" y="202133"/>
                  </a:lnTo>
                  <a:lnTo>
                    <a:pt x="118186" y="202133"/>
                  </a:lnTo>
                  <a:lnTo>
                    <a:pt x="116192" y="202526"/>
                  </a:lnTo>
                  <a:lnTo>
                    <a:pt x="118313" y="213258"/>
                  </a:lnTo>
                  <a:lnTo>
                    <a:pt x="125933" y="211759"/>
                  </a:lnTo>
                  <a:close/>
                </a:path>
                <a:path w="218440" h="214630">
                  <a:moveTo>
                    <a:pt x="132765" y="6159"/>
                  </a:moveTo>
                  <a:lnTo>
                    <a:pt x="131610" y="3162"/>
                  </a:lnTo>
                  <a:lnTo>
                    <a:pt x="131445" y="2921"/>
                  </a:lnTo>
                  <a:lnTo>
                    <a:pt x="130924" y="2501"/>
                  </a:lnTo>
                  <a:lnTo>
                    <a:pt x="130302" y="2209"/>
                  </a:lnTo>
                  <a:lnTo>
                    <a:pt x="130302" y="7048"/>
                  </a:lnTo>
                  <a:lnTo>
                    <a:pt x="130086" y="8407"/>
                  </a:lnTo>
                  <a:lnTo>
                    <a:pt x="129895" y="9055"/>
                  </a:lnTo>
                  <a:lnTo>
                    <a:pt x="129425" y="9982"/>
                  </a:lnTo>
                  <a:lnTo>
                    <a:pt x="129044" y="10375"/>
                  </a:lnTo>
                  <a:lnTo>
                    <a:pt x="128574" y="10655"/>
                  </a:lnTo>
                  <a:lnTo>
                    <a:pt x="126492" y="10655"/>
                  </a:lnTo>
                  <a:lnTo>
                    <a:pt x="124764" y="10375"/>
                  </a:lnTo>
                  <a:lnTo>
                    <a:pt x="125641" y="5118"/>
                  </a:lnTo>
                  <a:lnTo>
                    <a:pt x="125704" y="4724"/>
                  </a:lnTo>
                  <a:lnTo>
                    <a:pt x="125793" y="4140"/>
                  </a:lnTo>
                  <a:lnTo>
                    <a:pt x="125882" y="3619"/>
                  </a:lnTo>
                  <a:lnTo>
                    <a:pt x="128549" y="3619"/>
                  </a:lnTo>
                  <a:lnTo>
                    <a:pt x="130302" y="7048"/>
                  </a:lnTo>
                  <a:lnTo>
                    <a:pt x="130302" y="2209"/>
                  </a:lnTo>
                  <a:lnTo>
                    <a:pt x="129819" y="1968"/>
                  </a:lnTo>
                  <a:lnTo>
                    <a:pt x="129095" y="1790"/>
                  </a:lnTo>
                  <a:lnTo>
                    <a:pt x="127914" y="1600"/>
                  </a:lnTo>
                  <a:lnTo>
                    <a:pt x="127914" y="3492"/>
                  </a:lnTo>
                  <a:lnTo>
                    <a:pt x="125907" y="3492"/>
                  </a:lnTo>
                  <a:lnTo>
                    <a:pt x="125958" y="3162"/>
                  </a:lnTo>
                  <a:lnTo>
                    <a:pt x="127914" y="3492"/>
                  </a:lnTo>
                  <a:lnTo>
                    <a:pt x="127914" y="1600"/>
                  </a:lnTo>
                  <a:lnTo>
                    <a:pt x="123952" y="939"/>
                  </a:lnTo>
                  <a:lnTo>
                    <a:pt x="122720" y="8407"/>
                  </a:lnTo>
                  <a:lnTo>
                    <a:pt x="122605" y="9055"/>
                  </a:lnTo>
                  <a:lnTo>
                    <a:pt x="122504" y="9702"/>
                  </a:lnTo>
                  <a:lnTo>
                    <a:pt x="122389" y="10375"/>
                  </a:lnTo>
                  <a:lnTo>
                    <a:pt x="122275" y="11061"/>
                  </a:lnTo>
                  <a:lnTo>
                    <a:pt x="122161" y="11836"/>
                  </a:lnTo>
                  <a:lnTo>
                    <a:pt x="127330" y="12687"/>
                  </a:lnTo>
                  <a:lnTo>
                    <a:pt x="128879" y="12687"/>
                  </a:lnTo>
                  <a:lnTo>
                    <a:pt x="132753" y="7048"/>
                  </a:lnTo>
                  <a:lnTo>
                    <a:pt x="132765" y="6159"/>
                  </a:lnTo>
                  <a:close/>
                </a:path>
                <a:path w="218440" h="214630">
                  <a:moveTo>
                    <a:pt x="136207" y="206336"/>
                  </a:moveTo>
                  <a:lnTo>
                    <a:pt x="136105" y="204254"/>
                  </a:lnTo>
                  <a:lnTo>
                    <a:pt x="135991" y="203835"/>
                  </a:lnTo>
                  <a:lnTo>
                    <a:pt x="135902" y="203530"/>
                  </a:lnTo>
                  <a:lnTo>
                    <a:pt x="135839" y="203288"/>
                  </a:lnTo>
                  <a:lnTo>
                    <a:pt x="135750" y="202996"/>
                  </a:lnTo>
                  <a:lnTo>
                    <a:pt x="135661" y="202704"/>
                  </a:lnTo>
                  <a:lnTo>
                    <a:pt x="135610" y="202526"/>
                  </a:lnTo>
                  <a:lnTo>
                    <a:pt x="135496" y="202133"/>
                  </a:lnTo>
                  <a:lnTo>
                    <a:pt x="135382" y="201726"/>
                  </a:lnTo>
                  <a:lnTo>
                    <a:pt x="135305" y="201472"/>
                  </a:lnTo>
                  <a:lnTo>
                    <a:pt x="134861" y="200799"/>
                  </a:lnTo>
                  <a:lnTo>
                    <a:pt x="134429" y="200202"/>
                  </a:lnTo>
                  <a:lnTo>
                    <a:pt x="133921" y="199923"/>
                  </a:lnTo>
                  <a:lnTo>
                    <a:pt x="133921" y="205968"/>
                  </a:lnTo>
                  <a:lnTo>
                    <a:pt x="133184" y="207518"/>
                  </a:lnTo>
                  <a:lnTo>
                    <a:pt x="132575" y="208038"/>
                  </a:lnTo>
                  <a:lnTo>
                    <a:pt x="130860" y="208521"/>
                  </a:lnTo>
                  <a:lnTo>
                    <a:pt x="130225" y="208521"/>
                  </a:lnTo>
                  <a:lnTo>
                    <a:pt x="128625" y="207518"/>
                  </a:lnTo>
                  <a:lnTo>
                    <a:pt x="128054" y="206667"/>
                  </a:lnTo>
                  <a:lnTo>
                    <a:pt x="127711" y="205473"/>
                  </a:lnTo>
                  <a:lnTo>
                    <a:pt x="127622" y="205193"/>
                  </a:lnTo>
                  <a:lnTo>
                    <a:pt x="127558" y="204965"/>
                  </a:lnTo>
                  <a:lnTo>
                    <a:pt x="127482" y="202996"/>
                  </a:lnTo>
                  <a:lnTo>
                    <a:pt x="128079" y="201726"/>
                  </a:lnTo>
                  <a:lnTo>
                    <a:pt x="128701" y="201218"/>
                  </a:lnTo>
                  <a:lnTo>
                    <a:pt x="130149" y="200799"/>
                  </a:lnTo>
                  <a:lnTo>
                    <a:pt x="131279" y="200799"/>
                  </a:lnTo>
                  <a:lnTo>
                    <a:pt x="133350" y="202996"/>
                  </a:lnTo>
                  <a:lnTo>
                    <a:pt x="133438" y="203288"/>
                  </a:lnTo>
                  <a:lnTo>
                    <a:pt x="133515" y="203530"/>
                  </a:lnTo>
                  <a:lnTo>
                    <a:pt x="133604" y="203835"/>
                  </a:lnTo>
                  <a:lnTo>
                    <a:pt x="133718" y="204254"/>
                  </a:lnTo>
                  <a:lnTo>
                    <a:pt x="133794" y="204533"/>
                  </a:lnTo>
                  <a:lnTo>
                    <a:pt x="133921" y="205968"/>
                  </a:lnTo>
                  <a:lnTo>
                    <a:pt x="133921" y="199923"/>
                  </a:lnTo>
                  <a:lnTo>
                    <a:pt x="133235" y="199529"/>
                  </a:lnTo>
                  <a:lnTo>
                    <a:pt x="133642" y="199745"/>
                  </a:lnTo>
                  <a:lnTo>
                    <a:pt x="135369" y="199745"/>
                  </a:lnTo>
                  <a:lnTo>
                    <a:pt x="135216" y="199390"/>
                  </a:lnTo>
                  <a:lnTo>
                    <a:pt x="133007" y="199390"/>
                  </a:lnTo>
                  <a:lnTo>
                    <a:pt x="132016" y="198818"/>
                  </a:lnTo>
                  <a:lnTo>
                    <a:pt x="130124" y="198818"/>
                  </a:lnTo>
                  <a:lnTo>
                    <a:pt x="128168" y="199390"/>
                  </a:lnTo>
                  <a:lnTo>
                    <a:pt x="125310" y="205473"/>
                  </a:lnTo>
                  <a:lnTo>
                    <a:pt x="125907" y="207518"/>
                  </a:lnTo>
                  <a:lnTo>
                    <a:pt x="126009" y="207873"/>
                  </a:lnTo>
                  <a:lnTo>
                    <a:pt x="126860" y="209067"/>
                  </a:lnTo>
                  <a:lnTo>
                    <a:pt x="129476" y="210578"/>
                  </a:lnTo>
                  <a:lnTo>
                    <a:pt x="130683" y="210578"/>
                  </a:lnTo>
                  <a:lnTo>
                    <a:pt x="133807" y="209664"/>
                  </a:lnTo>
                  <a:lnTo>
                    <a:pt x="134912" y="208813"/>
                  </a:lnTo>
                  <a:lnTo>
                    <a:pt x="135064" y="208521"/>
                  </a:lnTo>
                  <a:lnTo>
                    <a:pt x="136207" y="206336"/>
                  </a:lnTo>
                  <a:close/>
                </a:path>
                <a:path w="218440" h="214630">
                  <a:moveTo>
                    <a:pt x="143827" y="197370"/>
                  </a:moveTo>
                  <a:lnTo>
                    <a:pt x="143395" y="196380"/>
                  </a:lnTo>
                  <a:lnTo>
                    <a:pt x="143103" y="195973"/>
                  </a:lnTo>
                  <a:lnTo>
                    <a:pt x="142532" y="195554"/>
                  </a:lnTo>
                  <a:lnTo>
                    <a:pt x="139331" y="195554"/>
                  </a:lnTo>
                  <a:lnTo>
                    <a:pt x="134467" y="197637"/>
                  </a:lnTo>
                  <a:lnTo>
                    <a:pt x="135216" y="199390"/>
                  </a:lnTo>
                  <a:lnTo>
                    <a:pt x="137642" y="199390"/>
                  </a:lnTo>
                  <a:lnTo>
                    <a:pt x="137236" y="198450"/>
                  </a:lnTo>
                  <a:lnTo>
                    <a:pt x="139763" y="197370"/>
                  </a:lnTo>
                  <a:lnTo>
                    <a:pt x="141363" y="197370"/>
                  </a:lnTo>
                  <a:lnTo>
                    <a:pt x="141566" y="197637"/>
                  </a:lnTo>
                  <a:lnTo>
                    <a:pt x="141732" y="198018"/>
                  </a:lnTo>
                  <a:lnTo>
                    <a:pt x="141732" y="198818"/>
                  </a:lnTo>
                  <a:lnTo>
                    <a:pt x="141503" y="199390"/>
                  </a:lnTo>
                  <a:lnTo>
                    <a:pt x="143332" y="199390"/>
                  </a:lnTo>
                  <a:lnTo>
                    <a:pt x="143611" y="198818"/>
                  </a:lnTo>
                  <a:lnTo>
                    <a:pt x="143738" y="197637"/>
                  </a:lnTo>
                  <a:lnTo>
                    <a:pt x="143751" y="197370"/>
                  </a:lnTo>
                  <a:close/>
                </a:path>
                <a:path w="218440" h="214630">
                  <a:moveTo>
                    <a:pt x="144830" y="5461"/>
                  </a:moveTo>
                  <a:lnTo>
                    <a:pt x="136575" y="3175"/>
                  </a:lnTo>
                  <a:lnTo>
                    <a:pt x="133629" y="13804"/>
                  </a:lnTo>
                  <a:lnTo>
                    <a:pt x="142087" y="16154"/>
                  </a:lnTo>
                  <a:lnTo>
                    <a:pt x="142595" y="14363"/>
                  </a:lnTo>
                  <a:lnTo>
                    <a:pt x="136385" y="12636"/>
                  </a:lnTo>
                  <a:lnTo>
                    <a:pt x="137185" y="9753"/>
                  </a:lnTo>
                  <a:lnTo>
                    <a:pt x="142760" y="11303"/>
                  </a:lnTo>
                  <a:lnTo>
                    <a:pt x="143256" y="9499"/>
                  </a:lnTo>
                  <a:lnTo>
                    <a:pt x="137680" y="7962"/>
                  </a:lnTo>
                  <a:lnTo>
                    <a:pt x="138341" y="5600"/>
                  </a:lnTo>
                  <a:lnTo>
                    <a:pt x="144322" y="7251"/>
                  </a:lnTo>
                  <a:lnTo>
                    <a:pt x="144830" y="5461"/>
                  </a:lnTo>
                  <a:close/>
                </a:path>
                <a:path w="218440" h="214630">
                  <a:moveTo>
                    <a:pt x="146050" y="201218"/>
                  </a:moveTo>
                  <a:lnTo>
                    <a:pt x="145973" y="201028"/>
                  </a:lnTo>
                  <a:lnTo>
                    <a:pt x="145872" y="200799"/>
                  </a:lnTo>
                  <a:lnTo>
                    <a:pt x="145440" y="200202"/>
                  </a:lnTo>
                  <a:lnTo>
                    <a:pt x="144665" y="199745"/>
                  </a:lnTo>
                  <a:lnTo>
                    <a:pt x="143878" y="199745"/>
                  </a:lnTo>
                  <a:lnTo>
                    <a:pt x="143878" y="203288"/>
                  </a:lnTo>
                  <a:lnTo>
                    <a:pt x="143687" y="203530"/>
                  </a:lnTo>
                  <a:lnTo>
                    <a:pt x="143217" y="203835"/>
                  </a:lnTo>
                  <a:lnTo>
                    <a:pt x="142760" y="204063"/>
                  </a:lnTo>
                  <a:lnTo>
                    <a:pt x="140119" y="205193"/>
                  </a:lnTo>
                  <a:lnTo>
                    <a:pt x="139407" y="203530"/>
                  </a:lnTo>
                  <a:lnTo>
                    <a:pt x="139306" y="203288"/>
                  </a:lnTo>
                  <a:lnTo>
                    <a:pt x="139179" y="202996"/>
                  </a:lnTo>
                  <a:lnTo>
                    <a:pt x="139065" y="202704"/>
                  </a:lnTo>
                  <a:lnTo>
                    <a:pt x="138988" y="202526"/>
                  </a:lnTo>
                  <a:lnTo>
                    <a:pt x="138836" y="202526"/>
                  </a:lnTo>
                  <a:lnTo>
                    <a:pt x="141300" y="201472"/>
                  </a:lnTo>
                  <a:lnTo>
                    <a:pt x="141973" y="201218"/>
                  </a:lnTo>
                  <a:lnTo>
                    <a:pt x="143192" y="201218"/>
                  </a:lnTo>
                  <a:lnTo>
                    <a:pt x="143573" y="201472"/>
                  </a:lnTo>
                  <a:lnTo>
                    <a:pt x="143776" y="201726"/>
                  </a:lnTo>
                  <a:lnTo>
                    <a:pt x="143878" y="203288"/>
                  </a:lnTo>
                  <a:lnTo>
                    <a:pt x="143878" y="199745"/>
                  </a:lnTo>
                  <a:lnTo>
                    <a:pt x="140690" y="199745"/>
                  </a:lnTo>
                  <a:lnTo>
                    <a:pt x="141325" y="199390"/>
                  </a:lnTo>
                  <a:lnTo>
                    <a:pt x="137642" y="199390"/>
                  </a:lnTo>
                  <a:lnTo>
                    <a:pt x="137795" y="199745"/>
                  </a:lnTo>
                  <a:lnTo>
                    <a:pt x="140627" y="199745"/>
                  </a:lnTo>
                  <a:lnTo>
                    <a:pt x="138239" y="200774"/>
                  </a:lnTo>
                  <a:lnTo>
                    <a:pt x="137858" y="199898"/>
                  </a:lnTo>
                  <a:lnTo>
                    <a:pt x="137795" y="199745"/>
                  </a:lnTo>
                  <a:lnTo>
                    <a:pt x="135369" y="199745"/>
                  </a:lnTo>
                  <a:lnTo>
                    <a:pt x="138785" y="207784"/>
                  </a:lnTo>
                  <a:lnTo>
                    <a:pt x="142176" y="206336"/>
                  </a:lnTo>
                  <a:lnTo>
                    <a:pt x="144132" y="205473"/>
                  </a:lnTo>
                  <a:lnTo>
                    <a:pt x="144678" y="205193"/>
                  </a:lnTo>
                  <a:lnTo>
                    <a:pt x="145084" y="204965"/>
                  </a:lnTo>
                  <a:lnTo>
                    <a:pt x="145605" y="204533"/>
                  </a:lnTo>
                  <a:lnTo>
                    <a:pt x="146037" y="203835"/>
                  </a:lnTo>
                  <a:lnTo>
                    <a:pt x="146050" y="201218"/>
                  </a:lnTo>
                  <a:close/>
                </a:path>
                <a:path w="218440" h="214630">
                  <a:moveTo>
                    <a:pt x="157353" y="10922"/>
                  </a:moveTo>
                  <a:lnTo>
                    <a:pt x="155092" y="9880"/>
                  </a:lnTo>
                  <a:lnTo>
                    <a:pt x="149110" y="16103"/>
                  </a:lnTo>
                  <a:lnTo>
                    <a:pt x="149872" y="7467"/>
                  </a:lnTo>
                  <a:lnTo>
                    <a:pt x="147574" y="6400"/>
                  </a:lnTo>
                  <a:lnTo>
                    <a:pt x="146697" y="18148"/>
                  </a:lnTo>
                  <a:lnTo>
                    <a:pt x="148983" y="19215"/>
                  </a:lnTo>
                  <a:lnTo>
                    <a:pt x="157353" y="10922"/>
                  </a:lnTo>
                  <a:close/>
                </a:path>
                <a:path w="218440" h="214630">
                  <a:moveTo>
                    <a:pt x="157441" y="198018"/>
                  </a:moveTo>
                  <a:lnTo>
                    <a:pt x="156933" y="197637"/>
                  </a:lnTo>
                  <a:lnTo>
                    <a:pt x="151688" y="193675"/>
                  </a:lnTo>
                  <a:lnTo>
                    <a:pt x="151688" y="196380"/>
                  </a:lnTo>
                  <a:lnTo>
                    <a:pt x="149085" y="197954"/>
                  </a:lnTo>
                  <a:lnTo>
                    <a:pt x="148259" y="193675"/>
                  </a:lnTo>
                  <a:lnTo>
                    <a:pt x="151688" y="196380"/>
                  </a:lnTo>
                  <a:lnTo>
                    <a:pt x="151688" y="193675"/>
                  </a:lnTo>
                  <a:lnTo>
                    <a:pt x="147955" y="190855"/>
                  </a:lnTo>
                  <a:lnTo>
                    <a:pt x="145935" y="192074"/>
                  </a:lnTo>
                  <a:lnTo>
                    <a:pt x="146862" y="197370"/>
                  </a:lnTo>
                  <a:lnTo>
                    <a:pt x="146900" y="197637"/>
                  </a:lnTo>
                  <a:lnTo>
                    <a:pt x="147002" y="198234"/>
                  </a:lnTo>
                  <a:lnTo>
                    <a:pt x="147116" y="198818"/>
                  </a:lnTo>
                  <a:lnTo>
                    <a:pt x="147205" y="199390"/>
                  </a:lnTo>
                  <a:lnTo>
                    <a:pt x="147269" y="199745"/>
                  </a:lnTo>
                  <a:lnTo>
                    <a:pt x="147358" y="200202"/>
                  </a:lnTo>
                  <a:lnTo>
                    <a:pt x="147459" y="200799"/>
                  </a:lnTo>
                  <a:lnTo>
                    <a:pt x="147574" y="201472"/>
                  </a:lnTo>
                  <a:lnTo>
                    <a:pt x="147688" y="202133"/>
                  </a:lnTo>
                  <a:lnTo>
                    <a:pt x="147789" y="202704"/>
                  </a:lnTo>
                  <a:lnTo>
                    <a:pt x="147891" y="203288"/>
                  </a:lnTo>
                  <a:lnTo>
                    <a:pt x="147967" y="203733"/>
                  </a:lnTo>
                  <a:lnTo>
                    <a:pt x="149987" y="202526"/>
                  </a:lnTo>
                  <a:lnTo>
                    <a:pt x="149923" y="202133"/>
                  </a:lnTo>
                  <a:lnTo>
                    <a:pt x="149847" y="201726"/>
                  </a:lnTo>
                  <a:lnTo>
                    <a:pt x="149745" y="201218"/>
                  </a:lnTo>
                  <a:lnTo>
                    <a:pt x="149656" y="200799"/>
                  </a:lnTo>
                  <a:lnTo>
                    <a:pt x="149542" y="200202"/>
                  </a:lnTo>
                  <a:lnTo>
                    <a:pt x="149479" y="199898"/>
                  </a:lnTo>
                  <a:lnTo>
                    <a:pt x="152590" y="198018"/>
                  </a:lnTo>
                  <a:lnTo>
                    <a:pt x="153225" y="197637"/>
                  </a:lnTo>
                  <a:lnTo>
                    <a:pt x="155371" y="199275"/>
                  </a:lnTo>
                  <a:lnTo>
                    <a:pt x="157441" y="198018"/>
                  </a:lnTo>
                  <a:close/>
                </a:path>
                <a:path w="218440" h="214630">
                  <a:moveTo>
                    <a:pt x="164795" y="192659"/>
                  </a:moveTo>
                  <a:lnTo>
                    <a:pt x="163703" y="191160"/>
                  </a:lnTo>
                  <a:lnTo>
                    <a:pt x="159219" y="194411"/>
                  </a:lnTo>
                  <a:lnTo>
                    <a:pt x="153885" y="187071"/>
                  </a:lnTo>
                  <a:lnTo>
                    <a:pt x="152082" y="188379"/>
                  </a:lnTo>
                  <a:lnTo>
                    <a:pt x="158508" y="197243"/>
                  </a:lnTo>
                  <a:lnTo>
                    <a:pt x="162394" y="194411"/>
                  </a:lnTo>
                  <a:lnTo>
                    <a:pt x="164795" y="192659"/>
                  </a:lnTo>
                  <a:close/>
                </a:path>
                <a:path w="218440" h="214630">
                  <a:moveTo>
                    <a:pt x="166674" y="15811"/>
                  </a:moveTo>
                  <a:lnTo>
                    <a:pt x="159232" y="11569"/>
                  </a:lnTo>
                  <a:lnTo>
                    <a:pt x="153771" y="21158"/>
                  </a:lnTo>
                  <a:lnTo>
                    <a:pt x="161404" y="25514"/>
                  </a:lnTo>
                  <a:lnTo>
                    <a:pt x="162331" y="23888"/>
                  </a:lnTo>
                  <a:lnTo>
                    <a:pt x="156730" y="20701"/>
                  </a:lnTo>
                  <a:lnTo>
                    <a:pt x="158203" y="18110"/>
                  </a:lnTo>
                  <a:lnTo>
                    <a:pt x="163233" y="20967"/>
                  </a:lnTo>
                  <a:lnTo>
                    <a:pt x="164160" y="19342"/>
                  </a:lnTo>
                  <a:lnTo>
                    <a:pt x="159131" y="16484"/>
                  </a:lnTo>
                  <a:lnTo>
                    <a:pt x="160350" y="14351"/>
                  </a:lnTo>
                  <a:lnTo>
                    <a:pt x="165747" y="17424"/>
                  </a:lnTo>
                  <a:lnTo>
                    <a:pt x="166674" y="15811"/>
                  </a:lnTo>
                  <a:close/>
                </a:path>
                <a:path w="218440" h="214630">
                  <a:moveTo>
                    <a:pt x="171221" y="18834"/>
                  </a:moveTo>
                  <a:lnTo>
                    <a:pt x="169303" y="17513"/>
                  </a:lnTo>
                  <a:lnTo>
                    <a:pt x="163093" y="26530"/>
                  </a:lnTo>
                  <a:lnTo>
                    <a:pt x="169799" y="31140"/>
                  </a:lnTo>
                  <a:lnTo>
                    <a:pt x="170853" y="29603"/>
                  </a:lnTo>
                  <a:lnTo>
                    <a:pt x="166077" y="26314"/>
                  </a:lnTo>
                  <a:lnTo>
                    <a:pt x="171221" y="18834"/>
                  </a:lnTo>
                  <a:close/>
                </a:path>
                <a:path w="218440" h="214630">
                  <a:moveTo>
                    <a:pt x="184416" y="32435"/>
                  </a:moveTo>
                  <a:lnTo>
                    <a:pt x="184289" y="29413"/>
                  </a:lnTo>
                  <a:lnTo>
                    <a:pt x="183642" y="28194"/>
                  </a:lnTo>
                  <a:lnTo>
                    <a:pt x="183095" y="27673"/>
                  </a:lnTo>
                  <a:lnTo>
                    <a:pt x="182168" y="26860"/>
                  </a:lnTo>
                  <a:lnTo>
                    <a:pt x="182168" y="29832"/>
                  </a:lnTo>
                  <a:lnTo>
                    <a:pt x="182130" y="31711"/>
                  </a:lnTo>
                  <a:lnTo>
                    <a:pt x="181876" y="32283"/>
                  </a:lnTo>
                  <a:lnTo>
                    <a:pt x="181813" y="32435"/>
                  </a:lnTo>
                  <a:lnTo>
                    <a:pt x="180708" y="33667"/>
                  </a:lnTo>
                  <a:lnTo>
                    <a:pt x="179971" y="34429"/>
                  </a:lnTo>
                  <a:lnTo>
                    <a:pt x="178993" y="35013"/>
                  </a:lnTo>
                  <a:lnTo>
                    <a:pt x="177012" y="35013"/>
                  </a:lnTo>
                  <a:lnTo>
                    <a:pt x="175323" y="33528"/>
                  </a:lnTo>
                  <a:lnTo>
                    <a:pt x="174967" y="32766"/>
                  </a:lnTo>
                  <a:lnTo>
                    <a:pt x="174980" y="30848"/>
                  </a:lnTo>
                  <a:lnTo>
                    <a:pt x="175221" y="30289"/>
                  </a:lnTo>
                  <a:lnTo>
                    <a:pt x="175310" y="30086"/>
                  </a:lnTo>
                  <a:lnTo>
                    <a:pt x="176987" y="28194"/>
                  </a:lnTo>
                  <a:lnTo>
                    <a:pt x="177838" y="27673"/>
                  </a:lnTo>
                  <a:lnTo>
                    <a:pt x="179997" y="27673"/>
                  </a:lnTo>
                  <a:lnTo>
                    <a:pt x="180365" y="27800"/>
                  </a:lnTo>
                  <a:lnTo>
                    <a:pt x="181622" y="28917"/>
                  </a:lnTo>
                  <a:lnTo>
                    <a:pt x="181825" y="29133"/>
                  </a:lnTo>
                  <a:lnTo>
                    <a:pt x="182168" y="29832"/>
                  </a:lnTo>
                  <a:lnTo>
                    <a:pt x="182168" y="26860"/>
                  </a:lnTo>
                  <a:lnTo>
                    <a:pt x="181622" y="26365"/>
                  </a:lnTo>
                  <a:lnTo>
                    <a:pt x="180911" y="25920"/>
                  </a:lnTo>
                  <a:lnTo>
                    <a:pt x="179971" y="25590"/>
                  </a:lnTo>
                  <a:lnTo>
                    <a:pt x="177139" y="25590"/>
                  </a:lnTo>
                  <a:lnTo>
                    <a:pt x="175806" y="26174"/>
                  </a:lnTo>
                  <a:lnTo>
                    <a:pt x="175056" y="26758"/>
                  </a:lnTo>
                  <a:lnTo>
                    <a:pt x="173126" y="28917"/>
                  </a:lnTo>
                  <a:lnTo>
                    <a:pt x="172770" y="29832"/>
                  </a:lnTo>
                  <a:lnTo>
                    <a:pt x="172783" y="33134"/>
                  </a:lnTo>
                  <a:lnTo>
                    <a:pt x="173469" y="34429"/>
                  </a:lnTo>
                  <a:lnTo>
                    <a:pt x="176034" y="36703"/>
                  </a:lnTo>
                  <a:lnTo>
                    <a:pt x="177380" y="37223"/>
                  </a:lnTo>
                  <a:lnTo>
                    <a:pt x="179946" y="37223"/>
                  </a:lnTo>
                  <a:lnTo>
                    <a:pt x="181546" y="36360"/>
                  </a:lnTo>
                  <a:lnTo>
                    <a:pt x="182727" y="35013"/>
                  </a:lnTo>
                  <a:lnTo>
                    <a:pt x="183921" y="33667"/>
                  </a:lnTo>
                  <a:lnTo>
                    <a:pt x="184416" y="32435"/>
                  </a:lnTo>
                  <a:close/>
                </a:path>
                <a:path w="218440" h="214630">
                  <a:moveTo>
                    <a:pt x="192836" y="38265"/>
                  </a:moveTo>
                  <a:lnTo>
                    <a:pt x="192379" y="37388"/>
                  </a:lnTo>
                  <a:lnTo>
                    <a:pt x="191808" y="36677"/>
                  </a:lnTo>
                  <a:lnTo>
                    <a:pt x="191020" y="35788"/>
                  </a:lnTo>
                  <a:lnTo>
                    <a:pt x="190550" y="35267"/>
                  </a:lnTo>
                  <a:lnTo>
                    <a:pt x="190550" y="39319"/>
                  </a:lnTo>
                  <a:lnTo>
                    <a:pt x="190385" y="39636"/>
                  </a:lnTo>
                  <a:lnTo>
                    <a:pt x="189687" y="40246"/>
                  </a:lnTo>
                  <a:lnTo>
                    <a:pt x="188671" y="40246"/>
                  </a:lnTo>
                  <a:lnTo>
                    <a:pt x="188087" y="39941"/>
                  </a:lnTo>
                  <a:lnTo>
                    <a:pt x="187756" y="39636"/>
                  </a:lnTo>
                  <a:lnTo>
                    <a:pt x="187274" y="39116"/>
                  </a:lnTo>
                  <a:lnTo>
                    <a:pt x="186182" y="37884"/>
                  </a:lnTo>
                  <a:lnTo>
                    <a:pt x="188531" y="35788"/>
                  </a:lnTo>
                  <a:lnTo>
                    <a:pt x="189941" y="37388"/>
                  </a:lnTo>
                  <a:lnTo>
                    <a:pt x="190182" y="37706"/>
                  </a:lnTo>
                  <a:lnTo>
                    <a:pt x="190538" y="38265"/>
                  </a:lnTo>
                  <a:lnTo>
                    <a:pt x="190550" y="39319"/>
                  </a:lnTo>
                  <a:lnTo>
                    <a:pt x="190550" y="35267"/>
                  </a:lnTo>
                  <a:lnTo>
                    <a:pt x="188379" y="32804"/>
                  </a:lnTo>
                  <a:lnTo>
                    <a:pt x="179959" y="40246"/>
                  </a:lnTo>
                  <a:lnTo>
                    <a:pt x="180225" y="40246"/>
                  </a:lnTo>
                  <a:lnTo>
                    <a:pt x="181660" y="41871"/>
                  </a:lnTo>
                  <a:lnTo>
                    <a:pt x="184785" y="39116"/>
                  </a:lnTo>
                  <a:lnTo>
                    <a:pt x="186550" y="41097"/>
                  </a:lnTo>
                  <a:lnTo>
                    <a:pt x="187071" y="41605"/>
                  </a:lnTo>
                  <a:lnTo>
                    <a:pt x="187515" y="41960"/>
                  </a:lnTo>
                  <a:lnTo>
                    <a:pt x="187845" y="42202"/>
                  </a:lnTo>
                  <a:lnTo>
                    <a:pt x="188264" y="42405"/>
                  </a:lnTo>
                  <a:lnTo>
                    <a:pt x="190690" y="42405"/>
                  </a:lnTo>
                  <a:lnTo>
                    <a:pt x="192786" y="40246"/>
                  </a:lnTo>
                  <a:lnTo>
                    <a:pt x="192836" y="38265"/>
                  </a:lnTo>
                  <a:close/>
                </a:path>
                <a:path w="218440" h="214630">
                  <a:moveTo>
                    <a:pt x="202679" y="51219"/>
                  </a:moveTo>
                  <a:lnTo>
                    <a:pt x="200748" y="48272"/>
                  </a:lnTo>
                  <a:lnTo>
                    <a:pt x="193332" y="50673"/>
                  </a:lnTo>
                  <a:lnTo>
                    <a:pt x="198501" y="44818"/>
                  </a:lnTo>
                  <a:lnTo>
                    <a:pt x="196583" y="41884"/>
                  </a:lnTo>
                  <a:lnTo>
                    <a:pt x="187337" y="47904"/>
                  </a:lnTo>
                  <a:lnTo>
                    <a:pt x="188518" y="49720"/>
                  </a:lnTo>
                  <a:lnTo>
                    <a:pt x="195821" y="44983"/>
                  </a:lnTo>
                  <a:lnTo>
                    <a:pt x="189763" y="51625"/>
                  </a:lnTo>
                  <a:lnTo>
                    <a:pt x="190995" y="53505"/>
                  </a:lnTo>
                  <a:lnTo>
                    <a:pt x="199529" y="50685"/>
                  </a:lnTo>
                  <a:lnTo>
                    <a:pt x="192239" y="55435"/>
                  </a:lnTo>
                  <a:lnTo>
                    <a:pt x="193421" y="57251"/>
                  </a:lnTo>
                  <a:lnTo>
                    <a:pt x="202679" y="51219"/>
                  </a:lnTo>
                  <a:close/>
                </a:path>
                <a:path w="218440" h="214630">
                  <a:moveTo>
                    <a:pt x="208216" y="61061"/>
                  </a:moveTo>
                  <a:lnTo>
                    <a:pt x="204139" y="53530"/>
                  </a:lnTo>
                  <a:lnTo>
                    <a:pt x="194437" y="58775"/>
                  </a:lnTo>
                  <a:lnTo>
                    <a:pt x="198602" y="66509"/>
                  </a:lnTo>
                  <a:lnTo>
                    <a:pt x="200240" y="65620"/>
                  </a:lnTo>
                  <a:lnTo>
                    <a:pt x="197180" y="59956"/>
                  </a:lnTo>
                  <a:lnTo>
                    <a:pt x="199821" y="58534"/>
                  </a:lnTo>
                  <a:lnTo>
                    <a:pt x="202565" y="63614"/>
                  </a:lnTo>
                  <a:lnTo>
                    <a:pt x="204203" y="62738"/>
                  </a:lnTo>
                  <a:lnTo>
                    <a:pt x="201460" y="57645"/>
                  </a:lnTo>
                  <a:lnTo>
                    <a:pt x="203619" y="56476"/>
                  </a:lnTo>
                  <a:lnTo>
                    <a:pt x="206565" y="61950"/>
                  </a:lnTo>
                  <a:lnTo>
                    <a:pt x="208216" y="61061"/>
                  </a:lnTo>
                  <a:close/>
                </a:path>
                <a:path w="218440" h="214630">
                  <a:moveTo>
                    <a:pt x="210858" y="141935"/>
                  </a:moveTo>
                  <a:lnTo>
                    <a:pt x="208178" y="138176"/>
                  </a:lnTo>
                  <a:lnTo>
                    <a:pt x="207365" y="138252"/>
                  </a:lnTo>
                  <a:lnTo>
                    <a:pt x="205955" y="139001"/>
                  </a:lnTo>
                  <a:lnTo>
                    <a:pt x="205295" y="139687"/>
                  </a:lnTo>
                  <a:lnTo>
                    <a:pt x="203644" y="142100"/>
                  </a:lnTo>
                  <a:lnTo>
                    <a:pt x="203200" y="142646"/>
                  </a:lnTo>
                  <a:lnTo>
                    <a:pt x="202958" y="142849"/>
                  </a:lnTo>
                  <a:lnTo>
                    <a:pt x="202501" y="143014"/>
                  </a:lnTo>
                  <a:lnTo>
                    <a:pt x="202272" y="143014"/>
                  </a:lnTo>
                  <a:lnTo>
                    <a:pt x="201637" y="142773"/>
                  </a:lnTo>
                  <a:lnTo>
                    <a:pt x="201371" y="142468"/>
                  </a:lnTo>
                  <a:lnTo>
                    <a:pt x="201079" y="141541"/>
                  </a:lnTo>
                  <a:lnTo>
                    <a:pt x="201129" y="140957"/>
                  </a:lnTo>
                  <a:lnTo>
                    <a:pt x="201650" y="139598"/>
                  </a:lnTo>
                  <a:lnTo>
                    <a:pt x="202006" y="139128"/>
                  </a:lnTo>
                  <a:lnTo>
                    <a:pt x="202933" y="138607"/>
                  </a:lnTo>
                  <a:lnTo>
                    <a:pt x="203542" y="138531"/>
                  </a:lnTo>
                  <a:lnTo>
                    <a:pt x="204266" y="138658"/>
                  </a:lnTo>
                  <a:lnTo>
                    <a:pt x="204876" y="136448"/>
                  </a:lnTo>
                  <a:lnTo>
                    <a:pt x="203669" y="136169"/>
                  </a:lnTo>
                  <a:lnTo>
                    <a:pt x="202628" y="136258"/>
                  </a:lnTo>
                  <a:lnTo>
                    <a:pt x="200875" y="137261"/>
                  </a:lnTo>
                  <a:lnTo>
                    <a:pt x="200164" y="138201"/>
                  </a:lnTo>
                  <a:lnTo>
                    <a:pt x="199288" y="140512"/>
                  </a:lnTo>
                  <a:lnTo>
                    <a:pt x="199123" y="141351"/>
                  </a:lnTo>
                  <a:lnTo>
                    <a:pt x="199148" y="142798"/>
                  </a:lnTo>
                  <a:lnTo>
                    <a:pt x="202450" y="145440"/>
                  </a:lnTo>
                  <a:lnTo>
                    <a:pt x="203555" y="145199"/>
                  </a:lnTo>
                  <a:lnTo>
                    <a:pt x="204050" y="144919"/>
                  </a:lnTo>
                  <a:lnTo>
                    <a:pt x="204952" y="144106"/>
                  </a:lnTo>
                  <a:lnTo>
                    <a:pt x="205498" y="143408"/>
                  </a:lnTo>
                  <a:lnTo>
                    <a:pt x="206781" y="141478"/>
                  </a:lnTo>
                  <a:lnTo>
                    <a:pt x="207264" y="140906"/>
                  </a:lnTo>
                  <a:lnTo>
                    <a:pt x="207594" y="140716"/>
                  </a:lnTo>
                  <a:lnTo>
                    <a:pt x="207848" y="140563"/>
                  </a:lnTo>
                  <a:lnTo>
                    <a:pt x="208089" y="140525"/>
                  </a:lnTo>
                  <a:lnTo>
                    <a:pt x="208610" y="140728"/>
                  </a:lnTo>
                  <a:lnTo>
                    <a:pt x="208788" y="140931"/>
                  </a:lnTo>
                  <a:lnTo>
                    <a:pt x="208965" y="141655"/>
                  </a:lnTo>
                  <a:lnTo>
                    <a:pt x="208902" y="142201"/>
                  </a:lnTo>
                  <a:lnTo>
                    <a:pt x="208432" y="143446"/>
                  </a:lnTo>
                  <a:lnTo>
                    <a:pt x="208153" y="143852"/>
                  </a:lnTo>
                  <a:lnTo>
                    <a:pt x="207454" y="144297"/>
                  </a:lnTo>
                  <a:lnTo>
                    <a:pt x="206984" y="144335"/>
                  </a:lnTo>
                  <a:lnTo>
                    <a:pt x="206425" y="144233"/>
                  </a:lnTo>
                  <a:lnTo>
                    <a:pt x="205663" y="146443"/>
                  </a:lnTo>
                  <a:lnTo>
                    <a:pt x="206641" y="146786"/>
                  </a:lnTo>
                  <a:lnTo>
                    <a:pt x="207543" y="146710"/>
                  </a:lnTo>
                  <a:lnTo>
                    <a:pt x="209194" y="145783"/>
                  </a:lnTo>
                  <a:lnTo>
                    <a:pt x="209880" y="144868"/>
                  </a:lnTo>
                  <a:lnTo>
                    <a:pt x="210705" y="142697"/>
                  </a:lnTo>
                  <a:lnTo>
                    <a:pt x="210858" y="141935"/>
                  </a:lnTo>
                  <a:close/>
                </a:path>
                <a:path w="218440" h="214630">
                  <a:moveTo>
                    <a:pt x="212763" y="72771"/>
                  </a:moveTo>
                  <a:lnTo>
                    <a:pt x="212013" y="70739"/>
                  </a:lnTo>
                  <a:lnTo>
                    <a:pt x="205066" y="73279"/>
                  </a:lnTo>
                  <a:lnTo>
                    <a:pt x="210375" y="66255"/>
                  </a:lnTo>
                  <a:lnTo>
                    <a:pt x="209600" y="64135"/>
                  </a:lnTo>
                  <a:lnTo>
                    <a:pt x="199237" y="67932"/>
                  </a:lnTo>
                  <a:lnTo>
                    <a:pt x="199986" y="69964"/>
                  </a:lnTo>
                  <a:lnTo>
                    <a:pt x="206794" y="67475"/>
                  </a:lnTo>
                  <a:lnTo>
                    <a:pt x="201587" y="74371"/>
                  </a:lnTo>
                  <a:lnTo>
                    <a:pt x="202399" y="76568"/>
                  </a:lnTo>
                  <a:lnTo>
                    <a:pt x="212763" y="72771"/>
                  </a:lnTo>
                  <a:close/>
                </a:path>
                <a:path w="218440" h="214630">
                  <a:moveTo>
                    <a:pt x="214668" y="130238"/>
                  </a:moveTo>
                  <a:lnTo>
                    <a:pt x="204241" y="126898"/>
                  </a:lnTo>
                  <a:lnTo>
                    <a:pt x="201764" y="134658"/>
                  </a:lnTo>
                  <a:lnTo>
                    <a:pt x="203542" y="135216"/>
                  </a:lnTo>
                  <a:lnTo>
                    <a:pt x="205308" y="129705"/>
                  </a:lnTo>
                  <a:lnTo>
                    <a:pt x="213956" y="132473"/>
                  </a:lnTo>
                  <a:lnTo>
                    <a:pt x="214668" y="130238"/>
                  </a:lnTo>
                  <a:close/>
                </a:path>
                <a:path w="218440" h="214630">
                  <a:moveTo>
                    <a:pt x="215963" y="84112"/>
                  </a:moveTo>
                  <a:lnTo>
                    <a:pt x="213893" y="75171"/>
                  </a:lnTo>
                  <a:lnTo>
                    <a:pt x="212077" y="75590"/>
                  </a:lnTo>
                  <a:lnTo>
                    <a:pt x="212852" y="78930"/>
                  </a:lnTo>
                  <a:lnTo>
                    <a:pt x="203911" y="80987"/>
                  </a:lnTo>
                  <a:lnTo>
                    <a:pt x="204431" y="83273"/>
                  </a:lnTo>
                  <a:lnTo>
                    <a:pt x="213372" y="81216"/>
                  </a:lnTo>
                  <a:lnTo>
                    <a:pt x="214134" y="84531"/>
                  </a:lnTo>
                  <a:lnTo>
                    <a:pt x="215963" y="84112"/>
                  </a:lnTo>
                  <a:close/>
                </a:path>
                <a:path w="218440" h="214630">
                  <a:moveTo>
                    <a:pt x="216687" y="120840"/>
                  </a:moveTo>
                  <a:lnTo>
                    <a:pt x="214376" y="119430"/>
                  </a:lnTo>
                  <a:lnTo>
                    <a:pt x="213956" y="119176"/>
                  </a:lnTo>
                  <a:lnTo>
                    <a:pt x="213956" y="121640"/>
                  </a:lnTo>
                  <a:lnTo>
                    <a:pt x="209664" y="122555"/>
                  </a:lnTo>
                  <a:lnTo>
                    <a:pt x="210172" y="119430"/>
                  </a:lnTo>
                  <a:lnTo>
                    <a:pt x="213956" y="121640"/>
                  </a:lnTo>
                  <a:lnTo>
                    <a:pt x="213956" y="119176"/>
                  </a:lnTo>
                  <a:lnTo>
                    <a:pt x="206527" y="114617"/>
                  </a:lnTo>
                  <a:lnTo>
                    <a:pt x="206133" y="117055"/>
                  </a:lnTo>
                  <a:lnTo>
                    <a:pt x="208445" y="118414"/>
                  </a:lnTo>
                  <a:lnTo>
                    <a:pt x="207772" y="122555"/>
                  </a:lnTo>
                  <a:lnTo>
                    <a:pt x="207695" y="122999"/>
                  </a:lnTo>
                  <a:lnTo>
                    <a:pt x="205054" y="123571"/>
                  </a:lnTo>
                  <a:lnTo>
                    <a:pt x="204647" y="126060"/>
                  </a:lnTo>
                  <a:lnTo>
                    <a:pt x="216293" y="123278"/>
                  </a:lnTo>
                  <a:lnTo>
                    <a:pt x="216408" y="122555"/>
                  </a:lnTo>
                  <a:lnTo>
                    <a:pt x="216687" y="120840"/>
                  </a:lnTo>
                  <a:close/>
                </a:path>
                <a:path w="218440" h="214630">
                  <a:moveTo>
                    <a:pt x="217919" y="97802"/>
                  </a:moveTo>
                  <a:lnTo>
                    <a:pt x="212852" y="90995"/>
                  </a:lnTo>
                  <a:lnTo>
                    <a:pt x="210667" y="91160"/>
                  </a:lnTo>
                  <a:lnTo>
                    <a:pt x="206324" y="96151"/>
                  </a:lnTo>
                  <a:lnTo>
                    <a:pt x="206489" y="98310"/>
                  </a:lnTo>
                  <a:lnTo>
                    <a:pt x="206717" y="99225"/>
                  </a:lnTo>
                  <a:lnTo>
                    <a:pt x="207556" y="101028"/>
                  </a:lnTo>
                  <a:lnTo>
                    <a:pt x="208013" y="101714"/>
                  </a:lnTo>
                  <a:lnTo>
                    <a:pt x="208495" y="102158"/>
                  </a:lnTo>
                  <a:lnTo>
                    <a:pt x="212890" y="101828"/>
                  </a:lnTo>
                  <a:lnTo>
                    <a:pt x="212509" y="96812"/>
                  </a:lnTo>
                  <a:lnTo>
                    <a:pt x="210642" y="96964"/>
                  </a:lnTo>
                  <a:lnTo>
                    <a:pt x="210845" y="99618"/>
                  </a:lnTo>
                  <a:lnTo>
                    <a:pt x="209461" y="99720"/>
                  </a:lnTo>
                  <a:lnTo>
                    <a:pt x="208229" y="96088"/>
                  </a:lnTo>
                  <a:lnTo>
                    <a:pt x="208495" y="95250"/>
                  </a:lnTo>
                  <a:lnTo>
                    <a:pt x="209105" y="94615"/>
                  </a:lnTo>
                  <a:lnTo>
                    <a:pt x="209715" y="93954"/>
                  </a:lnTo>
                  <a:lnTo>
                    <a:pt x="210667" y="93573"/>
                  </a:lnTo>
                  <a:lnTo>
                    <a:pt x="213194" y="93383"/>
                  </a:lnTo>
                  <a:lnTo>
                    <a:pt x="214134" y="93611"/>
                  </a:lnTo>
                  <a:lnTo>
                    <a:pt x="215455" y="94716"/>
                  </a:lnTo>
                  <a:lnTo>
                    <a:pt x="215823" y="95491"/>
                  </a:lnTo>
                  <a:lnTo>
                    <a:pt x="215950" y="97193"/>
                  </a:lnTo>
                  <a:lnTo>
                    <a:pt x="215836" y="97764"/>
                  </a:lnTo>
                  <a:lnTo>
                    <a:pt x="215290" y="98691"/>
                  </a:lnTo>
                  <a:lnTo>
                    <a:pt x="214871" y="99034"/>
                  </a:lnTo>
                  <a:lnTo>
                    <a:pt x="214350" y="99237"/>
                  </a:lnTo>
                  <a:lnTo>
                    <a:pt x="214934" y="101523"/>
                  </a:lnTo>
                  <a:lnTo>
                    <a:pt x="215938" y="101219"/>
                  </a:lnTo>
                  <a:lnTo>
                    <a:pt x="216700" y="100647"/>
                  </a:lnTo>
                  <a:lnTo>
                    <a:pt x="217716" y="98945"/>
                  </a:lnTo>
                  <a:lnTo>
                    <a:pt x="217919" y="97802"/>
                  </a:lnTo>
                  <a:close/>
                </a:path>
                <a:path w="218440" h="214630">
                  <a:moveTo>
                    <a:pt x="218008" y="110769"/>
                  </a:moveTo>
                  <a:lnTo>
                    <a:pt x="216141" y="104495"/>
                  </a:lnTo>
                  <a:lnTo>
                    <a:pt x="216141" y="108077"/>
                  </a:lnTo>
                  <a:lnTo>
                    <a:pt x="216128" y="109994"/>
                  </a:lnTo>
                  <a:lnTo>
                    <a:pt x="215798" y="110769"/>
                  </a:lnTo>
                  <a:lnTo>
                    <a:pt x="214223" y="112191"/>
                  </a:lnTo>
                  <a:lnTo>
                    <a:pt x="210439" y="112191"/>
                  </a:lnTo>
                  <a:lnTo>
                    <a:pt x="208965" y="110769"/>
                  </a:lnTo>
                  <a:lnTo>
                    <a:pt x="208559" y="109994"/>
                  </a:lnTo>
                  <a:lnTo>
                    <a:pt x="208521" y="108077"/>
                  </a:lnTo>
                  <a:lnTo>
                    <a:pt x="208838" y="107276"/>
                  </a:lnTo>
                  <a:lnTo>
                    <a:pt x="210134" y="106083"/>
                  </a:lnTo>
                  <a:lnTo>
                    <a:pt x="210858" y="105829"/>
                  </a:lnTo>
                  <a:lnTo>
                    <a:pt x="213817" y="105829"/>
                  </a:lnTo>
                  <a:lnTo>
                    <a:pt x="214591" y="106083"/>
                  </a:lnTo>
                  <a:lnTo>
                    <a:pt x="215849" y="107276"/>
                  </a:lnTo>
                  <a:lnTo>
                    <a:pt x="216141" y="108077"/>
                  </a:lnTo>
                  <a:lnTo>
                    <a:pt x="216141" y="104495"/>
                  </a:lnTo>
                  <a:lnTo>
                    <a:pt x="215722" y="104190"/>
                  </a:lnTo>
                  <a:lnTo>
                    <a:pt x="214401" y="103555"/>
                  </a:lnTo>
                  <a:lnTo>
                    <a:pt x="213461" y="103365"/>
                  </a:lnTo>
                  <a:lnTo>
                    <a:pt x="210464" y="103365"/>
                  </a:lnTo>
                  <a:lnTo>
                    <a:pt x="209181" y="103835"/>
                  </a:lnTo>
                  <a:lnTo>
                    <a:pt x="207149" y="105829"/>
                  </a:lnTo>
                  <a:lnTo>
                    <a:pt x="206629" y="107276"/>
                  </a:lnTo>
                  <a:lnTo>
                    <a:pt x="206629" y="110769"/>
                  </a:lnTo>
                  <a:lnTo>
                    <a:pt x="207149" y="112191"/>
                  </a:lnTo>
                  <a:lnTo>
                    <a:pt x="207289" y="112191"/>
                  </a:lnTo>
                  <a:lnTo>
                    <a:pt x="209232" y="114109"/>
                  </a:lnTo>
                  <a:lnTo>
                    <a:pt x="210566" y="114604"/>
                  </a:lnTo>
                  <a:lnTo>
                    <a:pt x="214045" y="114604"/>
                  </a:lnTo>
                  <a:lnTo>
                    <a:pt x="215455" y="114109"/>
                  </a:lnTo>
                  <a:lnTo>
                    <a:pt x="217398" y="112191"/>
                  </a:lnTo>
                  <a:lnTo>
                    <a:pt x="218008" y="110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2" name="object 62" descr=""/>
          <p:cNvGrpSpPr/>
          <p:nvPr/>
        </p:nvGrpSpPr>
        <p:grpSpPr>
          <a:xfrm>
            <a:off x="833075" y="6763326"/>
            <a:ext cx="388620" cy="389255"/>
            <a:chOff x="833075" y="6763326"/>
            <a:chExt cx="388620" cy="389255"/>
          </a:xfrm>
        </p:grpSpPr>
        <p:sp>
          <p:nvSpPr>
            <p:cNvPr id="63" name="object 63" descr=""/>
            <p:cNvSpPr/>
            <p:nvPr/>
          </p:nvSpPr>
          <p:spPr>
            <a:xfrm>
              <a:off x="920714" y="6849842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4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4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949006" y="6878134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5" y="22915"/>
                  </a:lnTo>
                  <a:lnTo>
                    <a:pt x="6148" y="47784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5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4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63971" y="6986905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4" y="0"/>
                  </a:moveTo>
                  <a:lnTo>
                    <a:pt x="43590" y="1110"/>
                  </a:lnTo>
                  <a:lnTo>
                    <a:pt x="26375" y="4252"/>
                  </a:lnTo>
                  <a:lnTo>
                    <a:pt x="11634" y="9139"/>
                  </a:lnTo>
                  <a:lnTo>
                    <a:pt x="0" y="15487"/>
                  </a:lnTo>
                  <a:lnTo>
                    <a:pt x="12231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4" y="45461"/>
                  </a:lnTo>
                  <a:lnTo>
                    <a:pt x="98996" y="39088"/>
                  </a:lnTo>
                  <a:lnTo>
                    <a:pt x="113894" y="29117"/>
                  </a:lnTo>
                  <a:lnTo>
                    <a:pt x="126108" y="16082"/>
                  </a:lnTo>
                  <a:lnTo>
                    <a:pt x="114489" y="9501"/>
                  </a:lnTo>
                  <a:lnTo>
                    <a:pt x="99588" y="4425"/>
                  </a:lnTo>
                  <a:lnTo>
                    <a:pt x="82081" y="1156"/>
                  </a:lnTo>
                  <a:lnTo>
                    <a:pt x="62644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954582" y="6973026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1"/>
                  </a:lnTo>
                  <a:lnTo>
                    <a:pt x="7646" y="27677"/>
                  </a:lnTo>
                  <a:lnTo>
                    <a:pt x="13122" y="34096"/>
                  </a:lnTo>
                  <a:lnTo>
                    <a:pt x="41800" y="27536"/>
                  </a:lnTo>
                  <a:lnTo>
                    <a:pt x="70792" y="24284"/>
                  </a:lnTo>
                  <a:lnTo>
                    <a:pt x="101157" y="25406"/>
                  </a:lnTo>
                  <a:lnTo>
                    <a:pt x="133953" y="31968"/>
                  </a:lnTo>
                  <a:lnTo>
                    <a:pt x="138010" y="26369"/>
                  </a:lnTo>
                  <a:lnTo>
                    <a:pt x="141569" y="20414"/>
                  </a:lnTo>
                  <a:lnTo>
                    <a:pt x="144601" y="14132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958356" y="6989444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8" y="6837"/>
                  </a:lnTo>
                  <a:lnTo>
                    <a:pt x="3182" y="9527"/>
                  </a:lnTo>
                  <a:lnTo>
                    <a:pt x="5007" y="12104"/>
                  </a:lnTo>
                  <a:lnTo>
                    <a:pt x="15494" y="8766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980831" y="6980707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39" y="0"/>
                  </a:moveTo>
                  <a:lnTo>
                    <a:pt x="24176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4" y="8924"/>
                  </a:lnTo>
                  <a:lnTo>
                    <a:pt x="90727" y="14088"/>
                  </a:lnTo>
                  <a:lnTo>
                    <a:pt x="111062" y="19727"/>
                  </a:lnTo>
                  <a:lnTo>
                    <a:pt x="113799" y="15720"/>
                  </a:lnTo>
                  <a:lnTo>
                    <a:pt x="116171" y="11446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949017" y="6878149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8" y="0"/>
                  </a:moveTo>
                  <a:lnTo>
                    <a:pt x="108693" y="6147"/>
                  </a:lnTo>
                  <a:lnTo>
                    <a:pt x="133562" y="22913"/>
                  </a:lnTo>
                  <a:lnTo>
                    <a:pt x="150329" y="47780"/>
                  </a:lnTo>
                  <a:lnTo>
                    <a:pt x="156477" y="78234"/>
                  </a:lnTo>
                  <a:lnTo>
                    <a:pt x="150329" y="108686"/>
                  </a:lnTo>
                  <a:lnTo>
                    <a:pt x="133562" y="133554"/>
                  </a:lnTo>
                  <a:lnTo>
                    <a:pt x="108693" y="150321"/>
                  </a:lnTo>
                  <a:lnTo>
                    <a:pt x="78238" y="156470"/>
                  </a:lnTo>
                  <a:lnTo>
                    <a:pt x="47785" y="150321"/>
                  </a:lnTo>
                  <a:lnTo>
                    <a:pt x="22916" y="133554"/>
                  </a:lnTo>
                  <a:lnTo>
                    <a:pt x="6148" y="108686"/>
                  </a:lnTo>
                  <a:lnTo>
                    <a:pt x="0" y="78234"/>
                  </a:lnTo>
                  <a:lnTo>
                    <a:pt x="6148" y="47780"/>
                  </a:lnTo>
                  <a:lnTo>
                    <a:pt x="22916" y="22913"/>
                  </a:lnTo>
                  <a:lnTo>
                    <a:pt x="47785" y="6147"/>
                  </a:lnTo>
                  <a:lnTo>
                    <a:pt x="7823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902768" y="6778763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2" y="0"/>
                  </a:moveTo>
                  <a:lnTo>
                    <a:pt x="35087" y="6031"/>
                  </a:lnTo>
                  <a:lnTo>
                    <a:pt x="21483" y="13679"/>
                  </a:lnTo>
                  <a:lnTo>
                    <a:pt x="9360" y="22028"/>
                  </a:lnTo>
                  <a:lnTo>
                    <a:pt x="0" y="30161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8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2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857542" y="6816928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0" y="0"/>
                  </a:moveTo>
                  <a:lnTo>
                    <a:pt x="25049" y="10655"/>
                  </a:lnTo>
                  <a:lnTo>
                    <a:pt x="14884" y="22802"/>
                  </a:lnTo>
                  <a:lnTo>
                    <a:pt x="6202" y="35028"/>
                  </a:lnTo>
                  <a:lnTo>
                    <a:pt x="0" y="45920"/>
                  </a:lnTo>
                  <a:lnTo>
                    <a:pt x="68672" y="82313"/>
                  </a:lnTo>
                  <a:lnTo>
                    <a:pt x="72739" y="76123"/>
                  </a:lnTo>
                  <a:lnTo>
                    <a:pt x="77201" y="69877"/>
                  </a:lnTo>
                  <a:lnTo>
                    <a:pt x="82104" y="63721"/>
                  </a:lnTo>
                  <a:lnTo>
                    <a:pt x="87490" y="57801"/>
                  </a:lnTo>
                  <a:lnTo>
                    <a:pt x="35700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834923" y="6875499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4" y="0"/>
                  </a:moveTo>
                  <a:lnTo>
                    <a:pt x="10309" y="12822"/>
                  </a:lnTo>
                  <a:lnTo>
                    <a:pt x="5275" y="28309"/>
                  </a:lnTo>
                  <a:lnTo>
                    <a:pt x="1636" y="43838"/>
                  </a:lnTo>
                  <a:lnTo>
                    <a:pt x="0" y="56790"/>
                  </a:lnTo>
                  <a:lnTo>
                    <a:pt x="77442" y="63352"/>
                  </a:lnTo>
                  <a:lnTo>
                    <a:pt x="78755" y="56064"/>
                  </a:lnTo>
                  <a:lnTo>
                    <a:pt x="80412" y="48569"/>
                  </a:lnTo>
                  <a:lnTo>
                    <a:pt x="82510" y="40984"/>
                  </a:lnTo>
                  <a:lnTo>
                    <a:pt x="85147" y="33426"/>
                  </a:lnTo>
                  <a:lnTo>
                    <a:pt x="16134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833075" y="6945015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1"/>
                  </a:lnTo>
                  <a:lnTo>
                    <a:pt x="642" y="29385"/>
                  </a:lnTo>
                  <a:lnTo>
                    <a:pt x="2606" y="44557"/>
                  </a:lnTo>
                  <a:lnTo>
                    <a:pt x="5591" y="56963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4"/>
                  </a:lnTo>
                  <a:lnTo>
                    <a:pt x="77541" y="14821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841889" y="6995988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7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69" y="74264"/>
                  </a:lnTo>
                  <a:lnTo>
                    <a:pt x="89081" y="26784"/>
                  </a:lnTo>
                  <a:lnTo>
                    <a:pt x="85340" y="20553"/>
                  </a:lnTo>
                  <a:lnTo>
                    <a:pt x="81781" y="14104"/>
                  </a:lnTo>
                  <a:lnTo>
                    <a:pt x="78496" y="7299"/>
                  </a:lnTo>
                  <a:lnTo>
                    <a:pt x="75577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876766" y="7033060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7" y="0"/>
                  </a:moveTo>
                  <a:lnTo>
                    <a:pt x="0" y="46824"/>
                  </a:lnTo>
                  <a:lnTo>
                    <a:pt x="8892" y="57687"/>
                  </a:lnTo>
                  <a:lnTo>
                    <a:pt x="20417" y="69023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4" y="19349"/>
                  </a:lnTo>
                  <a:lnTo>
                    <a:pt x="78202" y="15083"/>
                  </a:lnTo>
                  <a:lnTo>
                    <a:pt x="72401" y="10544"/>
                  </a:lnTo>
                  <a:lnTo>
                    <a:pt x="66713" y="5570"/>
                  </a:lnTo>
                  <a:lnTo>
                    <a:pt x="6116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932050" y="7060039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7" y="0"/>
                  </a:moveTo>
                  <a:lnTo>
                    <a:pt x="0" y="65695"/>
                  </a:lnTo>
                  <a:lnTo>
                    <a:pt x="12204" y="72632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5" y="10911"/>
                  </a:lnTo>
                  <a:lnTo>
                    <a:pt x="61382" y="8875"/>
                  </a:lnTo>
                  <a:lnTo>
                    <a:pt x="54405" y="6348"/>
                  </a:lnTo>
                  <a:lnTo>
                    <a:pt x="47375" y="3375"/>
                  </a:lnTo>
                  <a:lnTo>
                    <a:pt x="40227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999276" y="7073129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4" y="0"/>
                  </a:moveTo>
                  <a:lnTo>
                    <a:pt x="0" y="76266"/>
                  </a:lnTo>
                  <a:lnTo>
                    <a:pt x="12656" y="78427"/>
                  </a:lnTo>
                  <a:lnTo>
                    <a:pt x="26222" y="79113"/>
                  </a:lnTo>
                  <a:lnTo>
                    <a:pt x="39576" y="78666"/>
                  </a:lnTo>
                  <a:lnTo>
                    <a:pt x="51592" y="77428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4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056722" y="7058663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7" y="0"/>
                  </a:moveTo>
                  <a:lnTo>
                    <a:pt x="22913" y="2650"/>
                  </a:lnTo>
                  <a:lnTo>
                    <a:pt x="16499" y="5896"/>
                  </a:lnTo>
                  <a:lnTo>
                    <a:pt x="8778" y="9082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0"/>
                  </a:lnTo>
                  <a:lnTo>
                    <a:pt x="43105" y="80036"/>
                  </a:lnTo>
                  <a:lnTo>
                    <a:pt x="57480" y="73583"/>
                  </a:lnTo>
                  <a:lnTo>
                    <a:pt x="68572" y="67006"/>
                  </a:lnTo>
                  <a:lnTo>
                    <a:pt x="27767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094864" y="7031790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89"/>
                  </a:lnTo>
                  <a:lnTo>
                    <a:pt x="52897" y="78861"/>
                  </a:lnTo>
                  <a:lnTo>
                    <a:pt x="65070" y="68305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124898" y="6994857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3" y="4202"/>
                  </a:lnTo>
                  <a:lnTo>
                    <a:pt x="8516" y="10306"/>
                  </a:lnTo>
                  <a:lnTo>
                    <a:pt x="4744" y="17464"/>
                  </a:lnTo>
                  <a:lnTo>
                    <a:pt x="0" y="24828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7"/>
                  </a:lnTo>
                  <a:lnTo>
                    <a:pt x="87264" y="21325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141269" y="6945592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39" y="0"/>
                  </a:moveTo>
                  <a:lnTo>
                    <a:pt x="2249" y="7423"/>
                  </a:lnTo>
                  <a:lnTo>
                    <a:pt x="1867" y="18886"/>
                  </a:lnTo>
                  <a:lnTo>
                    <a:pt x="1280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5"/>
                  </a:lnTo>
                  <a:lnTo>
                    <a:pt x="79531" y="25812"/>
                  </a:lnTo>
                  <a:lnTo>
                    <a:pt x="80070" y="10384"/>
                  </a:lnTo>
                  <a:lnTo>
                    <a:pt x="79239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134356" y="6876778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69"/>
                  </a:lnTo>
                  <a:lnTo>
                    <a:pt x="6749" y="55702"/>
                  </a:lnTo>
                  <a:lnTo>
                    <a:pt x="8121" y="64338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7"/>
                  </a:lnTo>
                  <a:lnTo>
                    <a:pt x="73515" y="8899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110395" y="6818583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3" y="0"/>
                  </a:moveTo>
                  <a:lnTo>
                    <a:pt x="0" y="57798"/>
                  </a:lnTo>
                  <a:lnTo>
                    <a:pt x="3343" y="61212"/>
                  </a:lnTo>
                  <a:lnTo>
                    <a:pt x="8636" y="67217"/>
                  </a:lnTo>
                  <a:lnTo>
                    <a:pt x="14121" y="74684"/>
                  </a:lnTo>
                  <a:lnTo>
                    <a:pt x="18042" y="82483"/>
                  </a:lnTo>
                  <a:lnTo>
                    <a:pt x="88137" y="47611"/>
                  </a:lnTo>
                  <a:lnTo>
                    <a:pt x="80185" y="33254"/>
                  </a:lnTo>
                  <a:lnTo>
                    <a:pt x="69482" y="18985"/>
                  </a:lnTo>
                  <a:lnTo>
                    <a:pt x="59171" y="7127"/>
                  </a:lnTo>
                  <a:lnTo>
                    <a:pt x="52393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075316" y="6778980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89"/>
                  </a:lnTo>
                  <a:lnTo>
                    <a:pt x="4169" y="74192"/>
                  </a:lnTo>
                  <a:lnTo>
                    <a:pt x="11442" y="78432"/>
                  </a:lnTo>
                  <a:lnTo>
                    <a:pt x="19463" y="83695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5"/>
                  </a:lnTo>
                  <a:lnTo>
                    <a:pt x="50247" y="10717"/>
                  </a:lnTo>
                  <a:lnTo>
                    <a:pt x="36207" y="3352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963723" y="6764497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49"/>
                  </a:lnTo>
                  <a:lnTo>
                    <a:pt x="35229" y="80467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035003" y="6763326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80"/>
                  </a:lnTo>
                  <a:lnTo>
                    <a:pt x="7062" y="78698"/>
                  </a:lnTo>
                  <a:lnTo>
                    <a:pt x="13992" y="79638"/>
                  </a:lnTo>
                  <a:lnTo>
                    <a:pt x="21043" y="81010"/>
                  </a:lnTo>
                  <a:lnTo>
                    <a:pt x="28465" y="83027"/>
                  </a:lnTo>
                  <a:lnTo>
                    <a:pt x="56052" y="11074"/>
                  </a:lnTo>
                  <a:lnTo>
                    <a:pt x="41938" y="6007"/>
                  </a:lnTo>
                  <a:lnTo>
                    <a:pt x="26867" y="2455"/>
                  </a:lnTo>
                  <a:lnTo>
                    <a:pt x="12393" y="44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087869" y="7007440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08" y="16789"/>
                  </a:moveTo>
                  <a:lnTo>
                    <a:pt x="2882" y="15989"/>
                  </a:lnTo>
                  <a:lnTo>
                    <a:pt x="1854" y="15989"/>
                  </a:lnTo>
                  <a:lnTo>
                    <a:pt x="825" y="15989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25" y="19545"/>
                  </a:lnTo>
                  <a:lnTo>
                    <a:pt x="2882" y="19545"/>
                  </a:lnTo>
                  <a:lnTo>
                    <a:pt x="3708" y="18757"/>
                  </a:lnTo>
                  <a:lnTo>
                    <a:pt x="3708" y="16789"/>
                  </a:lnTo>
                  <a:close/>
                </a:path>
                <a:path w="21590" h="19684">
                  <a:moveTo>
                    <a:pt x="10261" y="12115"/>
                  </a:moveTo>
                  <a:lnTo>
                    <a:pt x="7645" y="11988"/>
                  </a:lnTo>
                  <a:lnTo>
                    <a:pt x="7035" y="9309"/>
                  </a:lnTo>
                  <a:lnTo>
                    <a:pt x="6375" y="11874"/>
                  </a:lnTo>
                  <a:lnTo>
                    <a:pt x="3797" y="11404"/>
                  </a:lnTo>
                  <a:lnTo>
                    <a:pt x="6007" y="13119"/>
                  </a:lnTo>
                  <a:lnTo>
                    <a:pt x="5016" y="15494"/>
                  </a:lnTo>
                  <a:lnTo>
                    <a:pt x="7048" y="13982"/>
                  </a:lnTo>
                  <a:lnTo>
                    <a:pt x="9017" y="15938"/>
                  </a:lnTo>
                  <a:lnTo>
                    <a:pt x="8064" y="13284"/>
                  </a:lnTo>
                  <a:lnTo>
                    <a:pt x="10261" y="12115"/>
                  </a:lnTo>
                  <a:close/>
                </a:path>
                <a:path w="21590" h="19684">
                  <a:moveTo>
                    <a:pt x="21018" y="5092"/>
                  </a:moveTo>
                  <a:lnTo>
                    <a:pt x="16268" y="4864"/>
                  </a:lnTo>
                  <a:lnTo>
                    <a:pt x="15163" y="0"/>
                  </a:lnTo>
                  <a:lnTo>
                    <a:pt x="13944" y="4660"/>
                  </a:lnTo>
                  <a:lnTo>
                    <a:pt x="9283" y="3797"/>
                  </a:lnTo>
                  <a:lnTo>
                    <a:pt x="13284" y="6908"/>
                  </a:lnTo>
                  <a:lnTo>
                    <a:pt x="11493" y="11226"/>
                  </a:lnTo>
                  <a:lnTo>
                    <a:pt x="15189" y="8496"/>
                  </a:lnTo>
                  <a:lnTo>
                    <a:pt x="18745" y="12026"/>
                  </a:lnTo>
                  <a:lnTo>
                    <a:pt x="17030" y="7226"/>
                  </a:lnTo>
                  <a:lnTo>
                    <a:pt x="21018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84168" y="6896757"/>
              <a:ext cx="82449" cy="86401"/>
            </a:xfrm>
            <a:prstGeom prst="rect">
              <a:avLst/>
            </a:prstGeom>
          </p:spPr>
        </p:pic>
        <p:sp>
          <p:nvSpPr>
            <p:cNvPr id="89" name="object 89" descr=""/>
            <p:cNvSpPr/>
            <p:nvPr/>
          </p:nvSpPr>
          <p:spPr>
            <a:xfrm>
              <a:off x="1018849" y="6901491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7"/>
                  </a:lnTo>
                  <a:lnTo>
                    <a:pt x="5615" y="339"/>
                  </a:lnTo>
                  <a:lnTo>
                    <a:pt x="4432" y="36"/>
                  </a:lnTo>
                  <a:lnTo>
                    <a:pt x="3467" y="349"/>
                  </a:lnTo>
                  <a:lnTo>
                    <a:pt x="2941" y="1624"/>
                  </a:lnTo>
                  <a:lnTo>
                    <a:pt x="2589" y="4389"/>
                  </a:lnTo>
                  <a:lnTo>
                    <a:pt x="1565" y="6973"/>
                  </a:lnTo>
                  <a:lnTo>
                    <a:pt x="126" y="9446"/>
                  </a:lnTo>
                  <a:lnTo>
                    <a:pt x="205" y="10523"/>
                  </a:lnTo>
                  <a:lnTo>
                    <a:pt x="0" y="11718"/>
                  </a:lnTo>
                  <a:lnTo>
                    <a:pt x="709" y="12799"/>
                  </a:lnTo>
                  <a:lnTo>
                    <a:pt x="14955" y="12907"/>
                  </a:lnTo>
                  <a:lnTo>
                    <a:pt x="15758" y="11783"/>
                  </a:lnTo>
                  <a:lnTo>
                    <a:pt x="15934" y="10450"/>
                  </a:lnTo>
                  <a:lnTo>
                    <a:pt x="15458" y="8792"/>
                  </a:lnTo>
                  <a:lnTo>
                    <a:pt x="14655" y="7200"/>
                  </a:lnTo>
                  <a:lnTo>
                    <a:pt x="13856" y="4964"/>
                  </a:lnTo>
                  <a:lnTo>
                    <a:pt x="13050" y="1703"/>
                  </a:lnTo>
                  <a:lnTo>
                    <a:pt x="12777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018849" y="6901491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9"/>
                  </a:moveTo>
                  <a:lnTo>
                    <a:pt x="10674" y="417"/>
                  </a:lnTo>
                  <a:lnTo>
                    <a:pt x="12020" y="0"/>
                  </a:lnTo>
                  <a:lnTo>
                    <a:pt x="12777" y="1043"/>
                  </a:lnTo>
                  <a:lnTo>
                    <a:pt x="13050" y="1703"/>
                  </a:lnTo>
                  <a:lnTo>
                    <a:pt x="13856" y="4964"/>
                  </a:lnTo>
                  <a:lnTo>
                    <a:pt x="14655" y="7200"/>
                  </a:lnTo>
                  <a:lnTo>
                    <a:pt x="15458" y="8792"/>
                  </a:lnTo>
                  <a:lnTo>
                    <a:pt x="15934" y="10450"/>
                  </a:lnTo>
                  <a:lnTo>
                    <a:pt x="15758" y="11783"/>
                  </a:lnTo>
                  <a:lnTo>
                    <a:pt x="14955" y="12907"/>
                  </a:lnTo>
                  <a:lnTo>
                    <a:pt x="709" y="12799"/>
                  </a:lnTo>
                  <a:lnTo>
                    <a:pt x="0" y="11718"/>
                  </a:lnTo>
                  <a:lnTo>
                    <a:pt x="205" y="10523"/>
                  </a:lnTo>
                  <a:lnTo>
                    <a:pt x="126" y="9446"/>
                  </a:lnTo>
                  <a:lnTo>
                    <a:pt x="1565" y="6973"/>
                  </a:lnTo>
                  <a:lnTo>
                    <a:pt x="2589" y="4389"/>
                  </a:lnTo>
                  <a:lnTo>
                    <a:pt x="2941" y="1624"/>
                  </a:lnTo>
                  <a:lnTo>
                    <a:pt x="3467" y="349"/>
                  </a:lnTo>
                  <a:lnTo>
                    <a:pt x="4432" y="36"/>
                  </a:lnTo>
                  <a:lnTo>
                    <a:pt x="5615" y="339"/>
                  </a:lnTo>
                  <a:close/>
                </a:path>
                <a:path w="16509" h="13334">
                  <a:moveTo>
                    <a:pt x="2941" y="1624"/>
                  </a:moveTo>
                  <a:lnTo>
                    <a:pt x="7942" y="8427"/>
                  </a:lnTo>
                  <a:lnTo>
                    <a:pt x="12913" y="1418"/>
                  </a:lnTo>
                </a:path>
                <a:path w="16509" h="13334">
                  <a:moveTo>
                    <a:pt x="126" y="9446"/>
                  </a:moveTo>
                  <a:lnTo>
                    <a:pt x="2783" y="9453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20"/>
                  </a:lnTo>
                  <a:lnTo>
                    <a:pt x="13295" y="9083"/>
                  </a:lnTo>
                  <a:lnTo>
                    <a:pt x="15840" y="9497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025040" y="6909477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2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7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025040" y="6909477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2" y="0"/>
                  </a:moveTo>
                  <a:lnTo>
                    <a:pt x="3433" y="2997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2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929246" y="6859739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483" y="93726"/>
                  </a:lnTo>
                  <a:lnTo>
                    <a:pt x="8661" y="94208"/>
                  </a:lnTo>
                  <a:lnTo>
                    <a:pt x="8674" y="95542"/>
                  </a:lnTo>
                  <a:lnTo>
                    <a:pt x="8420" y="96151"/>
                  </a:lnTo>
                  <a:lnTo>
                    <a:pt x="7353" y="97142"/>
                  </a:lnTo>
                  <a:lnTo>
                    <a:pt x="6438" y="97383"/>
                  </a:lnTo>
                  <a:lnTo>
                    <a:pt x="3987" y="97421"/>
                  </a:lnTo>
                  <a:lnTo>
                    <a:pt x="3124" y="97180"/>
                  </a:lnTo>
                  <a:lnTo>
                    <a:pt x="2044" y="96227"/>
                  </a:lnTo>
                  <a:lnTo>
                    <a:pt x="1765" y="95592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697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28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61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82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36"/>
                  </a:moveTo>
                  <a:lnTo>
                    <a:pt x="10388" y="101015"/>
                  </a:lnTo>
                  <a:lnTo>
                    <a:pt x="381" y="101777"/>
                  </a:lnTo>
                  <a:lnTo>
                    <a:pt x="546" y="103898"/>
                  </a:lnTo>
                  <a:lnTo>
                    <a:pt x="10553" y="103136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26" y="80924"/>
                  </a:lnTo>
                  <a:lnTo>
                    <a:pt x="8801" y="86728"/>
                  </a:lnTo>
                  <a:lnTo>
                    <a:pt x="6108" y="86347"/>
                  </a:lnTo>
                  <a:lnTo>
                    <a:pt x="6845" y="81140"/>
                  </a:lnTo>
                  <a:lnTo>
                    <a:pt x="5168" y="80911"/>
                  </a:lnTo>
                  <a:lnTo>
                    <a:pt x="4432" y="86118"/>
                  </a:lnTo>
                  <a:lnTo>
                    <a:pt x="2235" y="85801"/>
                  </a:lnTo>
                  <a:lnTo>
                    <a:pt x="3022" y="80213"/>
                  </a:lnTo>
                  <a:lnTo>
                    <a:pt x="1333" y="79971"/>
                  </a:lnTo>
                  <a:lnTo>
                    <a:pt x="254" y="87680"/>
                  </a:lnTo>
                  <a:lnTo>
                    <a:pt x="10185" y="89065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80"/>
                  </a:moveTo>
                  <a:lnTo>
                    <a:pt x="11569" y="109385"/>
                  </a:lnTo>
                  <a:lnTo>
                    <a:pt x="7366" y="110083"/>
                  </a:lnTo>
                  <a:lnTo>
                    <a:pt x="6642" y="105727"/>
                  </a:lnTo>
                  <a:lnTo>
                    <a:pt x="4978" y="106006"/>
                  </a:lnTo>
                  <a:lnTo>
                    <a:pt x="5689" y="110350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19" y="113118"/>
                  </a:lnTo>
                  <a:lnTo>
                    <a:pt x="11912" y="111480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694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12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64"/>
                  </a:lnTo>
                  <a:lnTo>
                    <a:pt x="8940" y="73164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75"/>
                  </a:lnTo>
                  <a:lnTo>
                    <a:pt x="5232" y="69456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54" y="66941"/>
                  </a:lnTo>
                  <a:lnTo>
                    <a:pt x="8394" y="66941"/>
                  </a:lnTo>
                  <a:lnTo>
                    <a:pt x="10668" y="67640"/>
                  </a:lnTo>
                  <a:lnTo>
                    <a:pt x="11328" y="68072"/>
                  </a:lnTo>
                  <a:lnTo>
                    <a:pt x="12141" y="69456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64" y="64795"/>
                  </a:lnTo>
                  <a:lnTo>
                    <a:pt x="7188" y="64795"/>
                  </a:lnTo>
                  <a:lnTo>
                    <a:pt x="4902" y="66052"/>
                  </a:lnTo>
                  <a:lnTo>
                    <a:pt x="4114" y="67132"/>
                  </a:lnTo>
                  <a:lnTo>
                    <a:pt x="3429" y="69456"/>
                  </a:lnTo>
                  <a:lnTo>
                    <a:pt x="3467" y="71412"/>
                  </a:lnTo>
                  <a:lnTo>
                    <a:pt x="8839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64"/>
                  </a:lnTo>
                  <a:lnTo>
                    <a:pt x="13220" y="72999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22" y="119786"/>
                  </a:moveTo>
                  <a:lnTo>
                    <a:pt x="13525" y="117741"/>
                  </a:lnTo>
                  <a:lnTo>
                    <a:pt x="9436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05"/>
                  </a:lnTo>
                  <a:lnTo>
                    <a:pt x="5524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95" y="122593"/>
                  </a:lnTo>
                  <a:lnTo>
                    <a:pt x="14122" y="119786"/>
                  </a:lnTo>
                  <a:close/>
                </a:path>
                <a:path w="198119" h="194945">
                  <a:moveTo>
                    <a:pt x="16357" y="63601"/>
                  </a:moveTo>
                  <a:lnTo>
                    <a:pt x="12369" y="62090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42"/>
                  </a:lnTo>
                  <a:lnTo>
                    <a:pt x="10375" y="55892"/>
                  </a:lnTo>
                  <a:lnTo>
                    <a:pt x="8788" y="55283"/>
                  </a:lnTo>
                  <a:lnTo>
                    <a:pt x="6223" y="62026"/>
                  </a:lnTo>
                  <a:lnTo>
                    <a:pt x="15595" y="65595"/>
                  </a:lnTo>
                  <a:lnTo>
                    <a:pt x="16357" y="63601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65" y="124333"/>
                  </a:lnTo>
                  <a:lnTo>
                    <a:pt x="15214" y="123266"/>
                  </a:lnTo>
                  <a:lnTo>
                    <a:pt x="15354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90" y="129209"/>
                  </a:lnTo>
                  <a:lnTo>
                    <a:pt x="13779" y="129781"/>
                  </a:lnTo>
                  <a:lnTo>
                    <a:pt x="11163" y="130771"/>
                  </a:lnTo>
                  <a:lnTo>
                    <a:pt x="11023" y="130771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53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79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26"/>
                  </a:lnTo>
                  <a:lnTo>
                    <a:pt x="12446" y="132626"/>
                  </a:lnTo>
                  <a:lnTo>
                    <a:pt x="14935" y="131686"/>
                  </a:lnTo>
                  <a:lnTo>
                    <a:pt x="16027" y="130771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298"/>
                  </a:moveTo>
                  <a:lnTo>
                    <a:pt x="21348" y="45478"/>
                  </a:lnTo>
                  <a:lnTo>
                    <a:pt x="20320" y="45529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63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098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796"/>
                  </a:lnTo>
                  <a:lnTo>
                    <a:pt x="17119" y="45821"/>
                  </a:lnTo>
                  <a:lnTo>
                    <a:pt x="17614" y="45999"/>
                  </a:lnTo>
                  <a:lnTo>
                    <a:pt x="18605" y="44119"/>
                  </a:lnTo>
                  <a:lnTo>
                    <a:pt x="17767" y="43675"/>
                  </a:lnTo>
                  <a:lnTo>
                    <a:pt x="16954" y="43611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34"/>
                  </a:lnTo>
                  <a:lnTo>
                    <a:pt x="13157" y="48666"/>
                  </a:lnTo>
                  <a:lnTo>
                    <a:pt x="13233" y="49199"/>
                  </a:lnTo>
                  <a:lnTo>
                    <a:pt x="13703" y="50177"/>
                  </a:lnTo>
                  <a:lnTo>
                    <a:pt x="14058" y="50546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85"/>
                  </a:lnTo>
                  <a:lnTo>
                    <a:pt x="20281" y="47879"/>
                  </a:lnTo>
                  <a:lnTo>
                    <a:pt x="20523" y="47726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85"/>
                  </a:lnTo>
                  <a:lnTo>
                    <a:pt x="22034" y="49161"/>
                  </a:lnTo>
                  <a:lnTo>
                    <a:pt x="21894" y="49669"/>
                  </a:lnTo>
                  <a:lnTo>
                    <a:pt x="21247" y="50825"/>
                  </a:lnTo>
                  <a:lnTo>
                    <a:pt x="20853" y="51193"/>
                  </a:lnTo>
                  <a:lnTo>
                    <a:pt x="19951" y="51536"/>
                  </a:lnTo>
                  <a:lnTo>
                    <a:pt x="19405" y="51511"/>
                  </a:lnTo>
                  <a:lnTo>
                    <a:pt x="18770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64" y="53352"/>
                  </a:lnTo>
                  <a:lnTo>
                    <a:pt x="21615" y="53035"/>
                  </a:lnTo>
                  <a:lnTo>
                    <a:pt x="22377" y="52285"/>
                  </a:lnTo>
                  <a:lnTo>
                    <a:pt x="23495" y="50330"/>
                  </a:lnTo>
                  <a:lnTo>
                    <a:pt x="23761" y="49606"/>
                  </a:lnTo>
                  <a:lnTo>
                    <a:pt x="23939" y="48298"/>
                  </a:lnTo>
                  <a:close/>
                </a:path>
                <a:path w="198119" h="194945">
                  <a:moveTo>
                    <a:pt x="29794" y="152463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30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05"/>
                  </a:lnTo>
                  <a:lnTo>
                    <a:pt x="23876" y="157162"/>
                  </a:lnTo>
                  <a:lnTo>
                    <a:pt x="27571" y="159905"/>
                  </a:lnTo>
                  <a:lnTo>
                    <a:pt x="25793" y="155587"/>
                  </a:lnTo>
                  <a:lnTo>
                    <a:pt x="29794" y="152463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31"/>
                  </a:lnTo>
                  <a:lnTo>
                    <a:pt x="27762" y="39852"/>
                  </a:lnTo>
                  <a:lnTo>
                    <a:pt x="27876" y="40182"/>
                  </a:lnTo>
                  <a:lnTo>
                    <a:pt x="27889" y="40957"/>
                  </a:lnTo>
                  <a:lnTo>
                    <a:pt x="27686" y="41389"/>
                  </a:lnTo>
                  <a:lnTo>
                    <a:pt x="26974" y="42303"/>
                  </a:lnTo>
                  <a:lnTo>
                    <a:pt x="26581" y="42595"/>
                  </a:lnTo>
                  <a:lnTo>
                    <a:pt x="25781" y="42824"/>
                  </a:lnTo>
                  <a:lnTo>
                    <a:pt x="25387" y="42786"/>
                  </a:lnTo>
                  <a:lnTo>
                    <a:pt x="25006" y="42608"/>
                  </a:lnTo>
                  <a:lnTo>
                    <a:pt x="24765" y="42481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46" y="39966"/>
                  </a:lnTo>
                  <a:lnTo>
                    <a:pt x="23139" y="43954"/>
                  </a:lnTo>
                  <a:lnTo>
                    <a:pt x="23863" y="44411"/>
                  </a:lnTo>
                  <a:lnTo>
                    <a:pt x="24765" y="44831"/>
                  </a:lnTo>
                  <a:lnTo>
                    <a:pt x="25171" y="44907"/>
                  </a:lnTo>
                  <a:lnTo>
                    <a:pt x="26098" y="44869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70"/>
                  </a:moveTo>
                  <a:lnTo>
                    <a:pt x="32689" y="160553"/>
                  </a:lnTo>
                  <a:lnTo>
                    <a:pt x="32029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48" y="164172"/>
                  </a:lnTo>
                  <a:lnTo>
                    <a:pt x="33058" y="161798"/>
                  </a:lnTo>
                  <a:lnTo>
                    <a:pt x="35267" y="160070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18"/>
                  </a:lnTo>
                  <a:lnTo>
                    <a:pt x="32499" y="30086"/>
                  </a:lnTo>
                  <a:lnTo>
                    <a:pt x="31800" y="30480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19"/>
                  </a:lnTo>
                  <a:lnTo>
                    <a:pt x="28270" y="30746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57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76"/>
                  </a:lnTo>
                  <a:lnTo>
                    <a:pt x="32016" y="27254"/>
                  </a:lnTo>
                  <a:lnTo>
                    <a:pt x="31229" y="27000"/>
                  </a:lnTo>
                  <a:lnTo>
                    <a:pt x="29527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83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38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59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13"/>
                  </a:lnTo>
                  <a:lnTo>
                    <a:pt x="33235" y="35293"/>
                  </a:lnTo>
                  <a:lnTo>
                    <a:pt x="32283" y="35407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908" y="36537"/>
                  </a:lnTo>
                  <a:lnTo>
                    <a:pt x="30822" y="37198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49"/>
                  </a:lnTo>
                  <a:lnTo>
                    <a:pt x="34467" y="36703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197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68"/>
                  </a:lnTo>
                  <a:lnTo>
                    <a:pt x="37211" y="164668"/>
                  </a:lnTo>
                  <a:lnTo>
                    <a:pt x="36182" y="164668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3002" y="28803"/>
                  </a:moveTo>
                  <a:lnTo>
                    <a:pt x="37566" y="22466"/>
                  </a:lnTo>
                  <a:lnTo>
                    <a:pt x="39928" y="20447"/>
                  </a:lnTo>
                  <a:lnTo>
                    <a:pt x="38823" y="19164"/>
                  </a:lnTo>
                  <a:lnTo>
                    <a:pt x="32486" y="24587"/>
                  </a:lnTo>
                  <a:lnTo>
                    <a:pt x="33591" y="25882"/>
                  </a:lnTo>
                  <a:lnTo>
                    <a:pt x="35953" y="23850"/>
                  </a:lnTo>
                  <a:lnTo>
                    <a:pt x="41376" y="30187"/>
                  </a:lnTo>
                  <a:lnTo>
                    <a:pt x="43002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38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37"/>
                  </a:lnTo>
                  <a:lnTo>
                    <a:pt x="47929" y="18046"/>
                  </a:lnTo>
                  <a:lnTo>
                    <a:pt x="47929" y="20459"/>
                  </a:lnTo>
                  <a:lnTo>
                    <a:pt x="45567" y="22098"/>
                  </a:lnTo>
                  <a:lnTo>
                    <a:pt x="44615" y="18237"/>
                  </a:lnTo>
                  <a:lnTo>
                    <a:pt x="47929" y="20459"/>
                  </a:lnTo>
                  <a:lnTo>
                    <a:pt x="47929" y="18046"/>
                  </a:lnTo>
                  <a:lnTo>
                    <a:pt x="44196" y="15671"/>
                  </a:lnTo>
                  <a:lnTo>
                    <a:pt x="42354" y="16954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098"/>
                  </a:lnTo>
                  <a:lnTo>
                    <a:pt x="49390" y="21501"/>
                  </a:lnTo>
                  <a:lnTo>
                    <a:pt x="49530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311" y="20383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311" y="20383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32" y="178320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99" y="181229"/>
                  </a:lnTo>
                  <a:lnTo>
                    <a:pt x="60032" y="178320"/>
                  </a:lnTo>
                  <a:lnTo>
                    <a:pt x="60032" y="175793"/>
                  </a:lnTo>
                  <a:lnTo>
                    <a:pt x="52273" y="183172"/>
                  </a:lnTo>
                  <a:lnTo>
                    <a:pt x="54229" y="184086"/>
                  </a:lnTo>
                  <a:lnTo>
                    <a:pt x="55943" y="182372"/>
                  </a:lnTo>
                  <a:lnTo>
                    <a:pt x="59575" y="184086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20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594"/>
                  </a:lnTo>
                  <a:lnTo>
                    <a:pt x="62509" y="13728"/>
                  </a:lnTo>
                  <a:lnTo>
                    <a:pt x="55791" y="9385"/>
                  </a:lnTo>
                  <a:lnTo>
                    <a:pt x="53924" y="10223"/>
                  </a:lnTo>
                  <a:lnTo>
                    <a:pt x="58051" y="19367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15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496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18"/>
                  </a:lnTo>
                  <a:lnTo>
                    <a:pt x="71805" y="9829"/>
                  </a:lnTo>
                  <a:lnTo>
                    <a:pt x="69062" y="10693"/>
                  </a:lnTo>
                  <a:lnTo>
                    <a:pt x="69316" y="6718"/>
                  </a:lnTo>
                  <a:lnTo>
                    <a:pt x="71805" y="9829"/>
                  </a:lnTo>
                  <a:lnTo>
                    <a:pt x="71805" y="6667"/>
                  </a:lnTo>
                  <a:lnTo>
                    <a:pt x="69697" y="4152"/>
                  </a:lnTo>
                  <a:lnTo>
                    <a:pt x="67551" y="4826"/>
                  </a:lnTo>
                  <a:lnTo>
                    <a:pt x="66700" y="14935"/>
                  </a:lnTo>
                  <a:lnTo>
                    <a:pt x="66636" y="15608"/>
                  </a:lnTo>
                  <a:lnTo>
                    <a:pt x="68783" y="14935"/>
                  </a:lnTo>
                  <a:lnTo>
                    <a:pt x="68897" y="13157"/>
                  </a:lnTo>
                  <a:lnTo>
                    <a:pt x="68948" y="12496"/>
                  </a:lnTo>
                  <a:lnTo>
                    <a:pt x="72974" y="11252"/>
                  </a:lnTo>
                  <a:lnTo>
                    <a:pt x="74523" y="13157"/>
                  </a:lnTo>
                  <a:lnTo>
                    <a:pt x="76619" y="12496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43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29"/>
                  </a:lnTo>
                  <a:lnTo>
                    <a:pt x="80911" y="187896"/>
                  </a:lnTo>
                  <a:lnTo>
                    <a:pt x="80822" y="188290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34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29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111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86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29"/>
                  </a:lnTo>
                  <a:lnTo>
                    <a:pt x="73126" y="188950"/>
                  </a:lnTo>
                  <a:lnTo>
                    <a:pt x="73266" y="189572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20" y="188290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32" y="184607"/>
                  </a:lnTo>
                  <a:lnTo>
                    <a:pt x="68503" y="185026"/>
                  </a:lnTo>
                  <a:lnTo>
                    <a:pt x="68072" y="186169"/>
                  </a:lnTo>
                  <a:lnTo>
                    <a:pt x="70218" y="186994"/>
                  </a:lnTo>
                  <a:lnTo>
                    <a:pt x="69723" y="188290"/>
                  </a:lnTo>
                  <a:lnTo>
                    <a:pt x="67691" y="188290"/>
                  </a:lnTo>
                  <a:lnTo>
                    <a:pt x="66636" y="187896"/>
                  </a:lnTo>
                  <a:lnTo>
                    <a:pt x="66255" y="187629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19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17" y="182778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29"/>
                  </a:lnTo>
                  <a:lnTo>
                    <a:pt x="64770" y="188620"/>
                  </a:lnTo>
                  <a:lnTo>
                    <a:pt x="65074" y="188950"/>
                  </a:lnTo>
                  <a:lnTo>
                    <a:pt x="65989" y="189572"/>
                  </a:lnTo>
                  <a:lnTo>
                    <a:pt x="66154" y="189572"/>
                  </a:lnTo>
                  <a:lnTo>
                    <a:pt x="66941" y="189877"/>
                  </a:lnTo>
                  <a:lnTo>
                    <a:pt x="66217" y="189877"/>
                  </a:lnTo>
                  <a:lnTo>
                    <a:pt x="68580" y="190284"/>
                  </a:lnTo>
                  <a:lnTo>
                    <a:pt x="68935" y="190334"/>
                  </a:lnTo>
                  <a:lnTo>
                    <a:pt x="73736" y="190334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290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66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66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13"/>
                  </a:lnTo>
                  <a:lnTo>
                    <a:pt x="83591" y="9296"/>
                  </a:lnTo>
                  <a:lnTo>
                    <a:pt x="79540" y="9296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20"/>
                  </a:lnTo>
                  <a:lnTo>
                    <a:pt x="78740" y="7620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20"/>
                  </a:lnTo>
                  <a:lnTo>
                    <a:pt x="83858" y="7912"/>
                  </a:lnTo>
                  <a:lnTo>
                    <a:pt x="83908" y="8813"/>
                  </a:lnTo>
                  <a:lnTo>
                    <a:pt x="83908" y="5905"/>
                  </a:lnTo>
                  <a:lnTo>
                    <a:pt x="83616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48" y="4368"/>
                  </a:lnTo>
                  <a:lnTo>
                    <a:pt x="84772" y="3251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48" y="2044"/>
                  </a:lnTo>
                  <a:lnTo>
                    <a:pt x="83743" y="1803"/>
                  </a:lnTo>
                  <a:lnTo>
                    <a:pt x="83032" y="1511"/>
                  </a:lnTo>
                  <a:lnTo>
                    <a:pt x="82829" y="1511"/>
                  </a:lnTo>
                  <a:lnTo>
                    <a:pt x="82829" y="4673"/>
                  </a:lnTo>
                  <a:lnTo>
                    <a:pt x="82143" y="5575"/>
                  </a:lnTo>
                  <a:lnTo>
                    <a:pt x="80949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51"/>
                  </a:lnTo>
                  <a:lnTo>
                    <a:pt x="82296" y="3251"/>
                  </a:lnTo>
                  <a:lnTo>
                    <a:pt x="82689" y="3619"/>
                  </a:lnTo>
                  <a:lnTo>
                    <a:pt x="82778" y="3771"/>
                  </a:lnTo>
                  <a:lnTo>
                    <a:pt x="82829" y="4673"/>
                  </a:lnTo>
                  <a:lnTo>
                    <a:pt x="82829" y="1511"/>
                  </a:lnTo>
                  <a:lnTo>
                    <a:pt x="81114" y="1511"/>
                  </a:lnTo>
                  <a:lnTo>
                    <a:pt x="76225" y="2324"/>
                  </a:lnTo>
                  <a:lnTo>
                    <a:pt x="77304" y="8813"/>
                  </a:lnTo>
                  <a:lnTo>
                    <a:pt x="77381" y="9296"/>
                  </a:lnTo>
                  <a:lnTo>
                    <a:pt x="77470" y="9880"/>
                  </a:lnTo>
                  <a:lnTo>
                    <a:pt x="77533" y="10198"/>
                  </a:lnTo>
                  <a:lnTo>
                    <a:pt x="77622" y="10756"/>
                  </a:lnTo>
                  <a:lnTo>
                    <a:pt x="77660" y="10998"/>
                  </a:lnTo>
                  <a:lnTo>
                    <a:pt x="84455" y="10998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296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29"/>
                  </a:moveTo>
                  <a:lnTo>
                    <a:pt x="91300" y="187439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71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15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64" y="184124"/>
                  </a:lnTo>
                  <a:lnTo>
                    <a:pt x="83870" y="186766"/>
                  </a:lnTo>
                  <a:lnTo>
                    <a:pt x="83756" y="186994"/>
                  </a:lnTo>
                  <a:lnTo>
                    <a:pt x="83972" y="187629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72"/>
                  </a:lnTo>
                  <a:lnTo>
                    <a:pt x="86334" y="189572"/>
                  </a:lnTo>
                  <a:lnTo>
                    <a:pt x="88341" y="190334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82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73"/>
                  </a:lnTo>
                  <a:lnTo>
                    <a:pt x="88480" y="194373"/>
                  </a:lnTo>
                  <a:lnTo>
                    <a:pt x="91097" y="190334"/>
                  </a:lnTo>
                  <a:lnTo>
                    <a:pt x="90728" y="189572"/>
                  </a:lnTo>
                  <a:lnTo>
                    <a:pt x="90170" y="188950"/>
                  </a:lnTo>
                  <a:lnTo>
                    <a:pt x="90017" y="188950"/>
                  </a:lnTo>
                  <a:lnTo>
                    <a:pt x="89509" y="188620"/>
                  </a:lnTo>
                  <a:lnTo>
                    <a:pt x="88811" y="188290"/>
                  </a:lnTo>
                  <a:lnTo>
                    <a:pt x="86906" y="187629"/>
                  </a:lnTo>
                  <a:lnTo>
                    <a:pt x="91313" y="187629"/>
                  </a:lnTo>
                  <a:lnTo>
                    <a:pt x="94119" y="187629"/>
                  </a:lnTo>
                  <a:close/>
                </a:path>
                <a:path w="198119" h="194945">
                  <a:moveTo>
                    <a:pt x="95618" y="9918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90" y="558"/>
                  </a:lnTo>
                  <a:lnTo>
                    <a:pt x="88239" y="10477"/>
                  </a:lnTo>
                  <a:lnTo>
                    <a:pt x="95618" y="9918"/>
                  </a:lnTo>
                  <a:close/>
                </a:path>
                <a:path w="198119" h="194945">
                  <a:moveTo>
                    <a:pt x="105156" y="8420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00"/>
                  </a:lnTo>
                  <a:lnTo>
                    <a:pt x="99352" y="3937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20"/>
                  </a:lnTo>
                  <a:lnTo>
                    <a:pt x="105130" y="10121"/>
                  </a:lnTo>
                  <a:lnTo>
                    <a:pt x="105156" y="8420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690"/>
                  </a:lnTo>
                  <a:lnTo>
                    <a:pt x="105384" y="188810"/>
                  </a:lnTo>
                  <a:lnTo>
                    <a:pt x="101028" y="189001"/>
                  </a:lnTo>
                  <a:lnTo>
                    <a:pt x="101104" y="190690"/>
                  </a:lnTo>
                  <a:lnTo>
                    <a:pt x="103416" y="190690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28"/>
                  </a:lnTo>
                  <a:lnTo>
                    <a:pt x="101638" y="192862"/>
                  </a:lnTo>
                  <a:lnTo>
                    <a:pt x="100291" y="192862"/>
                  </a:lnTo>
                  <a:lnTo>
                    <a:pt x="98894" y="192328"/>
                  </a:lnTo>
                  <a:lnTo>
                    <a:pt x="99326" y="192328"/>
                  </a:lnTo>
                  <a:lnTo>
                    <a:pt x="98475" y="191452"/>
                  </a:lnTo>
                  <a:lnTo>
                    <a:pt x="98221" y="190690"/>
                  </a:lnTo>
                  <a:lnTo>
                    <a:pt x="98298" y="187426"/>
                  </a:lnTo>
                  <a:lnTo>
                    <a:pt x="99288" y="186258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87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58"/>
                  </a:lnTo>
                  <a:lnTo>
                    <a:pt x="104940" y="186029"/>
                  </a:lnTo>
                  <a:lnTo>
                    <a:pt x="104457" y="185331"/>
                  </a:lnTo>
                  <a:lnTo>
                    <a:pt x="103124" y="184416"/>
                  </a:lnTo>
                  <a:lnTo>
                    <a:pt x="99034" y="18441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9733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43"/>
                  </a:moveTo>
                  <a:lnTo>
                    <a:pt x="114338" y="191757"/>
                  </a:lnTo>
                  <a:lnTo>
                    <a:pt x="114261" y="191363"/>
                  </a:lnTo>
                  <a:lnTo>
                    <a:pt x="114147" y="190779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74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46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48"/>
                  </a:lnTo>
                  <a:lnTo>
                    <a:pt x="107543" y="193814"/>
                  </a:lnTo>
                  <a:lnTo>
                    <a:pt x="114477" y="192443"/>
                  </a:lnTo>
                  <a:close/>
                </a:path>
                <a:path w="198119" h="194945">
                  <a:moveTo>
                    <a:pt x="120408" y="4292"/>
                  </a:moveTo>
                  <a:lnTo>
                    <a:pt x="120192" y="3746"/>
                  </a:lnTo>
                  <a:lnTo>
                    <a:pt x="119976" y="3390"/>
                  </a:lnTo>
                  <a:lnTo>
                    <a:pt x="119595" y="2857"/>
                  </a:lnTo>
                  <a:lnTo>
                    <a:pt x="119443" y="2641"/>
                  </a:lnTo>
                  <a:lnTo>
                    <a:pt x="118973" y="2260"/>
                  </a:lnTo>
                  <a:lnTo>
                    <a:pt x="118338" y="1955"/>
                  </a:lnTo>
                  <a:lnTo>
                    <a:pt x="118338" y="4635"/>
                  </a:lnTo>
                  <a:lnTo>
                    <a:pt x="118338" y="6400"/>
                  </a:lnTo>
                  <a:lnTo>
                    <a:pt x="116852" y="9664"/>
                  </a:lnTo>
                  <a:lnTo>
                    <a:pt x="114947" y="9664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390"/>
                  </a:lnTo>
                  <a:lnTo>
                    <a:pt x="114452" y="2857"/>
                  </a:lnTo>
                  <a:lnTo>
                    <a:pt x="117678" y="3390"/>
                  </a:lnTo>
                  <a:lnTo>
                    <a:pt x="117246" y="3390"/>
                  </a:lnTo>
                  <a:lnTo>
                    <a:pt x="117767" y="3746"/>
                  </a:lnTo>
                  <a:lnTo>
                    <a:pt x="118198" y="4292"/>
                  </a:lnTo>
                  <a:lnTo>
                    <a:pt x="118338" y="4635"/>
                  </a:lnTo>
                  <a:lnTo>
                    <a:pt x="118338" y="1955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36" y="838"/>
                  </a:lnTo>
                  <a:lnTo>
                    <a:pt x="111721" y="6400"/>
                  </a:lnTo>
                  <a:lnTo>
                    <a:pt x="111645" y="6870"/>
                  </a:lnTo>
                  <a:lnTo>
                    <a:pt x="111518" y="7620"/>
                  </a:lnTo>
                  <a:lnTo>
                    <a:pt x="111417" y="8229"/>
                  </a:lnTo>
                  <a:lnTo>
                    <a:pt x="111315" y="8801"/>
                  </a:lnTo>
                  <a:lnTo>
                    <a:pt x="111226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106" y="11518"/>
                  </a:lnTo>
                  <a:lnTo>
                    <a:pt x="118008" y="11214"/>
                  </a:lnTo>
                  <a:lnTo>
                    <a:pt x="120307" y="8229"/>
                  </a:lnTo>
                  <a:lnTo>
                    <a:pt x="120408" y="4292"/>
                  </a:lnTo>
                  <a:close/>
                </a:path>
                <a:path w="198119" h="194945">
                  <a:moveTo>
                    <a:pt x="123037" y="181533"/>
                  </a:moveTo>
                  <a:lnTo>
                    <a:pt x="122897" y="181203"/>
                  </a:lnTo>
                  <a:lnTo>
                    <a:pt x="120891" y="181203"/>
                  </a:lnTo>
                  <a:lnTo>
                    <a:pt x="121462" y="181533"/>
                  </a:lnTo>
                  <a:lnTo>
                    <a:pt x="123037" y="181533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62"/>
                  </a:lnTo>
                  <a:lnTo>
                    <a:pt x="123469" y="184746"/>
                  </a:lnTo>
                  <a:lnTo>
                    <a:pt x="123393" y="184480"/>
                  </a:lnTo>
                  <a:lnTo>
                    <a:pt x="123266" y="184048"/>
                  </a:lnTo>
                  <a:lnTo>
                    <a:pt x="123164" y="183692"/>
                  </a:lnTo>
                  <a:lnTo>
                    <a:pt x="123063" y="183337"/>
                  </a:lnTo>
                  <a:lnTo>
                    <a:pt x="122986" y="183095"/>
                  </a:lnTo>
                  <a:lnTo>
                    <a:pt x="122580" y="182486"/>
                  </a:lnTo>
                  <a:lnTo>
                    <a:pt x="122186" y="181952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595"/>
                  </a:lnTo>
                  <a:lnTo>
                    <a:pt x="120510" y="189064"/>
                  </a:lnTo>
                  <a:lnTo>
                    <a:pt x="118960" y="189509"/>
                  </a:lnTo>
                  <a:lnTo>
                    <a:pt x="118389" y="189509"/>
                  </a:lnTo>
                  <a:lnTo>
                    <a:pt x="116916" y="188595"/>
                  </a:lnTo>
                  <a:lnTo>
                    <a:pt x="116395" y="187833"/>
                  </a:lnTo>
                  <a:lnTo>
                    <a:pt x="115836" y="185877"/>
                  </a:lnTo>
                  <a:lnTo>
                    <a:pt x="115874" y="184480"/>
                  </a:lnTo>
                  <a:lnTo>
                    <a:pt x="116433" y="183337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86"/>
                  </a:lnTo>
                  <a:lnTo>
                    <a:pt x="119329" y="182486"/>
                  </a:lnTo>
                  <a:lnTo>
                    <a:pt x="121297" y="184746"/>
                  </a:lnTo>
                  <a:lnTo>
                    <a:pt x="121361" y="184962"/>
                  </a:lnTo>
                  <a:lnTo>
                    <a:pt x="121437" y="185254"/>
                  </a:lnTo>
                  <a:lnTo>
                    <a:pt x="121500" y="185445"/>
                  </a:lnTo>
                  <a:lnTo>
                    <a:pt x="121627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0002" y="180695"/>
                  </a:lnTo>
                  <a:lnTo>
                    <a:pt x="118275" y="180695"/>
                  </a:lnTo>
                  <a:lnTo>
                    <a:pt x="113906" y="186740"/>
                  </a:lnTo>
                  <a:lnTo>
                    <a:pt x="114452" y="188595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63"/>
                  </a:lnTo>
                  <a:lnTo>
                    <a:pt x="118783" y="191363"/>
                  </a:lnTo>
                  <a:lnTo>
                    <a:pt x="121640" y="190550"/>
                  </a:lnTo>
                  <a:lnTo>
                    <a:pt x="122631" y="189776"/>
                  </a:lnTo>
                  <a:lnTo>
                    <a:pt x="122770" y="189509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33" y="179374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44" y="177723"/>
                  </a:lnTo>
                  <a:lnTo>
                    <a:pt x="122224" y="179616"/>
                  </a:lnTo>
                  <a:lnTo>
                    <a:pt x="122897" y="181203"/>
                  </a:lnTo>
                  <a:lnTo>
                    <a:pt x="125107" y="181203"/>
                  </a:lnTo>
                  <a:lnTo>
                    <a:pt x="124739" y="180352"/>
                  </a:lnTo>
                  <a:lnTo>
                    <a:pt x="127038" y="179374"/>
                  </a:lnTo>
                  <a:lnTo>
                    <a:pt x="128485" y="179374"/>
                  </a:lnTo>
                  <a:lnTo>
                    <a:pt x="128676" y="179616"/>
                  </a:lnTo>
                  <a:lnTo>
                    <a:pt x="128828" y="179959"/>
                  </a:lnTo>
                  <a:lnTo>
                    <a:pt x="128816" y="180695"/>
                  </a:lnTo>
                  <a:lnTo>
                    <a:pt x="128600" y="181203"/>
                  </a:lnTo>
                  <a:lnTo>
                    <a:pt x="130276" y="181203"/>
                  </a:lnTo>
                  <a:lnTo>
                    <a:pt x="130530" y="180695"/>
                  </a:lnTo>
                  <a:lnTo>
                    <a:pt x="130644" y="179616"/>
                  </a:lnTo>
                  <a:lnTo>
                    <a:pt x="130670" y="179374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17" y="2870"/>
                  </a:lnTo>
                  <a:lnTo>
                    <a:pt x="121424" y="12534"/>
                  </a:lnTo>
                  <a:lnTo>
                    <a:pt x="129120" y="14668"/>
                  </a:lnTo>
                  <a:lnTo>
                    <a:pt x="129578" y="13042"/>
                  </a:lnTo>
                  <a:lnTo>
                    <a:pt x="123926" y="11468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67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86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46"/>
                  </a:lnTo>
                  <a:lnTo>
                    <a:pt x="130606" y="184962"/>
                  </a:lnTo>
                  <a:lnTo>
                    <a:pt x="130175" y="185254"/>
                  </a:lnTo>
                  <a:lnTo>
                    <a:pt x="129755" y="185445"/>
                  </a:lnTo>
                  <a:lnTo>
                    <a:pt x="127368" y="186474"/>
                  </a:lnTo>
                  <a:lnTo>
                    <a:pt x="127114" y="185877"/>
                  </a:lnTo>
                  <a:lnTo>
                    <a:pt x="127000" y="185623"/>
                  </a:lnTo>
                  <a:lnTo>
                    <a:pt x="126923" y="185445"/>
                  </a:lnTo>
                  <a:lnTo>
                    <a:pt x="126834" y="185254"/>
                  </a:lnTo>
                  <a:lnTo>
                    <a:pt x="126720" y="184962"/>
                  </a:lnTo>
                  <a:lnTo>
                    <a:pt x="126631" y="184746"/>
                  </a:lnTo>
                  <a:lnTo>
                    <a:pt x="126517" y="184480"/>
                  </a:lnTo>
                  <a:lnTo>
                    <a:pt x="126403" y="184226"/>
                  </a:lnTo>
                  <a:lnTo>
                    <a:pt x="126326" y="184048"/>
                  </a:lnTo>
                  <a:lnTo>
                    <a:pt x="126187" y="184048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37"/>
                  </a:lnTo>
                  <a:lnTo>
                    <a:pt x="130771" y="184746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03"/>
                  </a:lnTo>
                  <a:lnTo>
                    <a:pt x="125107" y="181203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73"/>
                  </a:lnTo>
                  <a:lnTo>
                    <a:pt x="125425" y="181952"/>
                  </a:lnTo>
                  <a:lnTo>
                    <a:pt x="125298" y="181660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74"/>
                  </a:lnTo>
                  <a:lnTo>
                    <a:pt x="131699" y="186474"/>
                  </a:lnTo>
                  <a:lnTo>
                    <a:pt x="132346" y="185877"/>
                  </a:lnTo>
                  <a:lnTo>
                    <a:pt x="132511" y="185623"/>
                  </a:lnTo>
                  <a:lnTo>
                    <a:pt x="132613" y="185445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06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94" y="6769"/>
                  </a:lnTo>
                  <a:lnTo>
                    <a:pt x="134099" y="5803"/>
                  </a:lnTo>
                  <a:lnTo>
                    <a:pt x="133311" y="16484"/>
                  </a:lnTo>
                  <a:lnTo>
                    <a:pt x="135382" y="17449"/>
                  </a:lnTo>
                  <a:lnTo>
                    <a:pt x="142989" y="9906"/>
                  </a:lnTo>
                  <a:close/>
                </a:path>
                <a:path w="198119" h="194945">
                  <a:moveTo>
                    <a:pt x="143116" y="179959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83" y="178473"/>
                  </a:lnTo>
                  <a:lnTo>
                    <a:pt x="135521" y="179908"/>
                  </a:lnTo>
                  <a:lnTo>
                    <a:pt x="134759" y="176022"/>
                  </a:lnTo>
                  <a:lnTo>
                    <a:pt x="137883" y="178473"/>
                  </a:lnTo>
                  <a:lnTo>
                    <a:pt x="137883" y="176022"/>
                  </a:lnTo>
                  <a:lnTo>
                    <a:pt x="134493" y="173456"/>
                  </a:lnTo>
                  <a:lnTo>
                    <a:pt x="132651" y="174561"/>
                  </a:lnTo>
                  <a:lnTo>
                    <a:pt x="133489" y="179374"/>
                  </a:lnTo>
                  <a:lnTo>
                    <a:pt x="133527" y="179616"/>
                  </a:lnTo>
                  <a:lnTo>
                    <a:pt x="133629" y="180149"/>
                  </a:lnTo>
                  <a:lnTo>
                    <a:pt x="133718" y="180695"/>
                  </a:lnTo>
                  <a:lnTo>
                    <a:pt x="133807" y="181203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86"/>
                  </a:lnTo>
                  <a:lnTo>
                    <a:pt x="134137" y="183095"/>
                  </a:lnTo>
                  <a:lnTo>
                    <a:pt x="134188" y="183337"/>
                  </a:lnTo>
                  <a:lnTo>
                    <a:pt x="134315" y="184048"/>
                  </a:lnTo>
                  <a:lnTo>
                    <a:pt x="134429" y="184746"/>
                  </a:lnTo>
                  <a:lnTo>
                    <a:pt x="134493" y="185178"/>
                  </a:lnTo>
                  <a:lnTo>
                    <a:pt x="136334" y="184048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86"/>
                  </a:lnTo>
                  <a:lnTo>
                    <a:pt x="135928" y="181952"/>
                  </a:lnTo>
                  <a:lnTo>
                    <a:pt x="135877" y="181660"/>
                  </a:lnTo>
                  <a:lnTo>
                    <a:pt x="138696" y="179959"/>
                  </a:lnTo>
                  <a:lnTo>
                    <a:pt x="139280" y="179616"/>
                  </a:lnTo>
                  <a:lnTo>
                    <a:pt x="141236" y="181089"/>
                  </a:lnTo>
                  <a:lnTo>
                    <a:pt x="143116" y="179959"/>
                  </a:lnTo>
                  <a:close/>
                </a:path>
                <a:path w="198119" h="194945">
                  <a:moveTo>
                    <a:pt x="149796" y="175094"/>
                  </a:moveTo>
                  <a:lnTo>
                    <a:pt x="148793" y="173736"/>
                  </a:lnTo>
                  <a:lnTo>
                    <a:pt x="144729" y="176682"/>
                  </a:lnTo>
                  <a:lnTo>
                    <a:pt x="139877" y="170014"/>
                  </a:lnTo>
                  <a:lnTo>
                    <a:pt x="138239" y="171208"/>
                  </a:lnTo>
                  <a:lnTo>
                    <a:pt x="144081" y="179260"/>
                  </a:lnTo>
                  <a:lnTo>
                    <a:pt x="147612" y="176682"/>
                  </a:lnTo>
                  <a:lnTo>
                    <a:pt x="149796" y="175094"/>
                  </a:lnTo>
                  <a:close/>
                </a:path>
                <a:path w="198119" h="194945">
                  <a:moveTo>
                    <a:pt x="151447" y="14351"/>
                  </a:moveTo>
                  <a:lnTo>
                    <a:pt x="144691" y="10502"/>
                  </a:lnTo>
                  <a:lnTo>
                    <a:pt x="139738" y="19215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796"/>
                  </a:lnTo>
                  <a:lnTo>
                    <a:pt x="143764" y="16433"/>
                  </a:lnTo>
                  <a:lnTo>
                    <a:pt x="148336" y="19037"/>
                  </a:lnTo>
                  <a:lnTo>
                    <a:pt x="149174" y="17564"/>
                  </a:lnTo>
                  <a:lnTo>
                    <a:pt x="144602" y="14960"/>
                  </a:lnTo>
                  <a:lnTo>
                    <a:pt x="145707" y="13030"/>
                  </a:lnTo>
                  <a:lnTo>
                    <a:pt x="150609" y="15824"/>
                  </a:lnTo>
                  <a:lnTo>
                    <a:pt x="151447" y="14351"/>
                  </a:lnTo>
                  <a:close/>
                </a:path>
                <a:path w="198119" h="194945">
                  <a:moveTo>
                    <a:pt x="155587" y="17106"/>
                  </a:moveTo>
                  <a:lnTo>
                    <a:pt x="153847" y="15900"/>
                  </a:lnTo>
                  <a:lnTo>
                    <a:pt x="148209" y="24091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01"/>
                  </a:lnTo>
                  <a:lnTo>
                    <a:pt x="155587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089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14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56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089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401" y="23545"/>
                  </a:lnTo>
                  <a:lnTo>
                    <a:pt x="163537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295"/>
                  </a:lnTo>
                  <a:lnTo>
                    <a:pt x="157314" y="26276"/>
                  </a:lnTo>
                  <a:lnTo>
                    <a:pt x="156997" y="27089"/>
                  </a:lnTo>
                  <a:lnTo>
                    <a:pt x="156997" y="30099"/>
                  </a:lnTo>
                  <a:lnTo>
                    <a:pt x="157632" y="31280"/>
                  </a:lnTo>
                  <a:lnTo>
                    <a:pt x="159956" y="33337"/>
                  </a:lnTo>
                  <a:lnTo>
                    <a:pt x="161188" y="33807"/>
                  </a:lnTo>
                  <a:lnTo>
                    <a:pt x="163525" y="33807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81"/>
                  </a:lnTo>
                  <a:lnTo>
                    <a:pt x="167449" y="29756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15" y="33972"/>
                  </a:lnTo>
                  <a:lnTo>
                    <a:pt x="174282" y="33312"/>
                  </a:lnTo>
                  <a:lnTo>
                    <a:pt x="173583" y="32512"/>
                  </a:lnTo>
                  <a:lnTo>
                    <a:pt x="173139" y="32016"/>
                  </a:lnTo>
                  <a:lnTo>
                    <a:pt x="173139" y="34886"/>
                  </a:lnTo>
                  <a:lnTo>
                    <a:pt x="173139" y="35712"/>
                  </a:lnTo>
                  <a:lnTo>
                    <a:pt x="172872" y="36118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16" y="36283"/>
                  </a:lnTo>
                  <a:lnTo>
                    <a:pt x="170294" y="35712"/>
                  </a:lnTo>
                  <a:lnTo>
                    <a:pt x="170167" y="35534"/>
                  </a:lnTo>
                  <a:lnTo>
                    <a:pt x="169176" y="34404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04"/>
                  </a:lnTo>
                  <a:lnTo>
                    <a:pt x="173139" y="34886"/>
                  </a:lnTo>
                  <a:lnTo>
                    <a:pt x="173139" y="32016"/>
                  </a:lnTo>
                  <a:lnTo>
                    <a:pt x="171183" y="29794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74" y="38036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76" y="37795"/>
                  </a:lnTo>
                  <a:lnTo>
                    <a:pt x="170688" y="38341"/>
                  </a:lnTo>
                  <a:lnTo>
                    <a:pt x="171081" y="38519"/>
                  </a:lnTo>
                  <a:lnTo>
                    <a:pt x="173278" y="38519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22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310" y="45173"/>
                  </a:lnTo>
                  <a:lnTo>
                    <a:pt x="177939" y="40868"/>
                  </a:lnTo>
                  <a:lnTo>
                    <a:pt x="172440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55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496" y="48641"/>
                  </a:lnTo>
                  <a:lnTo>
                    <a:pt x="176669" y="53390"/>
                  </a:lnTo>
                  <a:lnTo>
                    <a:pt x="180467" y="60426"/>
                  </a:lnTo>
                  <a:lnTo>
                    <a:pt x="181965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08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68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23"/>
                  </a:lnTo>
                  <a:lnTo>
                    <a:pt x="185051" y="129120"/>
                  </a:lnTo>
                  <a:lnTo>
                    <a:pt x="184645" y="129603"/>
                  </a:lnTo>
                  <a:lnTo>
                    <a:pt x="184416" y="129794"/>
                  </a:lnTo>
                  <a:lnTo>
                    <a:pt x="184010" y="129946"/>
                  </a:lnTo>
                  <a:lnTo>
                    <a:pt x="183794" y="129946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79"/>
                  </a:lnTo>
                  <a:lnTo>
                    <a:pt x="183235" y="126847"/>
                  </a:lnTo>
                  <a:lnTo>
                    <a:pt x="183565" y="126415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84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799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77"/>
                  </a:lnTo>
                  <a:lnTo>
                    <a:pt x="181089" y="127673"/>
                  </a:lnTo>
                  <a:lnTo>
                    <a:pt x="180936" y="128435"/>
                  </a:lnTo>
                  <a:lnTo>
                    <a:pt x="180962" y="129755"/>
                  </a:lnTo>
                  <a:lnTo>
                    <a:pt x="183959" y="132143"/>
                  </a:lnTo>
                  <a:lnTo>
                    <a:pt x="184962" y="131927"/>
                  </a:lnTo>
                  <a:lnTo>
                    <a:pt x="185420" y="131673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49"/>
                  </a:lnTo>
                  <a:lnTo>
                    <a:pt x="188328" y="128028"/>
                  </a:lnTo>
                  <a:lnTo>
                    <a:pt x="188874" y="127711"/>
                  </a:lnTo>
                  <a:lnTo>
                    <a:pt x="189090" y="127685"/>
                  </a:lnTo>
                  <a:lnTo>
                    <a:pt x="189560" y="127863"/>
                  </a:lnTo>
                  <a:lnTo>
                    <a:pt x="189712" y="128054"/>
                  </a:lnTo>
                  <a:lnTo>
                    <a:pt x="189877" y="128714"/>
                  </a:lnTo>
                  <a:lnTo>
                    <a:pt x="189826" y="129209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52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61"/>
                  </a:lnTo>
                  <a:lnTo>
                    <a:pt x="190703" y="131635"/>
                  </a:lnTo>
                  <a:lnTo>
                    <a:pt x="191465" y="129654"/>
                  </a:lnTo>
                  <a:lnTo>
                    <a:pt x="191604" y="128968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46" y="64262"/>
                  </a:lnTo>
                  <a:lnTo>
                    <a:pt x="186334" y="66586"/>
                  </a:lnTo>
                  <a:lnTo>
                    <a:pt x="191160" y="60198"/>
                  </a:lnTo>
                  <a:lnTo>
                    <a:pt x="190461" y="58267"/>
                  </a:lnTo>
                  <a:lnTo>
                    <a:pt x="181038" y="61722"/>
                  </a:lnTo>
                  <a:lnTo>
                    <a:pt x="181711" y="63563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57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59"/>
                  </a:lnTo>
                  <a:lnTo>
                    <a:pt x="186563" y="117843"/>
                  </a:lnTo>
                  <a:lnTo>
                    <a:pt x="194424" y="120357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21" y="71716"/>
                  </a:lnTo>
                  <a:lnTo>
                    <a:pt x="185293" y="73583"/>
                  </a:lnTo>
                  <a:lnTo>
                    <a:pt x="185775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791"/>
                  </a:moveTo>
                  <a:lnTo>
                    <a:pt x="194805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40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312" y="106349"/>
                  </a:lnTo>
                  <a:lnTo>
                    <a:pt x="189407" y="107594"/>
                  </a:lnTo>
                  <a:lnTo>
                    <a:pt x="188798" y="111340"/>
                  </a:lnTo>
                  <a:lnTo>
                    <a:pt x="188722" y="111747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40"/>
                  </a:lnTo>
                  <a:lnTo>
                    <a:pt x="196786" y="110515"/>
                  </a:lnTo>
                  <a:lnTo>
                    <a:pt x="196900" y="109791"/>
                  </a:lnTo>
                  <a:close/>
                </a:path>
                <a:path w="198119" h="194945">
                  <a:moveTo>
                    <a:pt x="198018" y="88849"/>
                  </a:moveTo>
                  <a:lnTo>
                    <a:pt x="193421" y="82664"/>
                  </a:lnTo>
                  <a:lnTo>
                    <a:pt x="191414" y="82816"/>
                  </a:lnTo>
                  <a:lnTo>
                    <a:pt x="187477" y="87350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607" y="91795"/>
                  </a:lnTo>
                  <a:lnTo>
                    <a:pt x="189014" y="92405"/>
                  </a:lnTo>
                  <a:lnTo>
                    <a:pt x="189445" y="92811"/>
                  </a:lnTo>
                  <a:lnTo>
                    <a:pt x="193446" y="92519"/>
                  </a:lnTo>
                  <a:lnTo>
                    <a:pt x="193103" y="87960"/>
                  </a:lnTo>
                  <a:lnTo>
                    <a:pt x="191414" y="88087"/>
                  </a:lnTo>
                  <a:lnTo>
                    <a:pt x="191592" y="90500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36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60"/>
                  </a:lnTo>
                  <a:lnTo>
                    <a:pt x="196913" y="91440"/>
                  </a:lnTo>
                  <a:lnTo>
                    <a:pt x="197827" y="89903"/>
                  </a:lnTo>
                  <a:lnTo>
                    <a:pt x="198018" y="88849"/>
                  </a:lnTo>
                  <a:close/>
                </a:path>
                <a:path w="198119" h="194945">
                  <a:moveTo>
                    <a:pt x="198107" y="100634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34"/>
                  </a:lnTo>
                  <a:lnTo>
                    <a:pt x="194665" y="101930"/>
                  </a:lnTo>
                  <a:lnTo>
                    <a:pt x="191211" y="101930"/>
                  </a:lnTo>
                  <a:lnTo>
                    <a:pt x="189877" y="100634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44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81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35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34"/>
                  </a:lnTo>
                  <a:lnTo>
                    <a:pt x="188353" y="101930"/>
                  </a:lnTo>
                  <a:lnTo>
                    <a:pt x="190131" y="103670"/>
                  </a:lnTo>
                  <a:lnTo>
                    <a:pt x="191350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30"/>
                  </a:lnTo>
                  <a:lnTo>
                    <a:pt x="198107" y="10063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05341" y="1908407"/>
            <a:ext cx="7219315" cy="3775075"/>
            <a:chOff x="305341" y="1908407"/>
            <a:chExt cx="7219315" cy="3775075"/>
          </a:xfrm>
        </p:grpSpPr>
        <p:sp>
          <p:nvSpPr>
            <p:cNvPr id="3" name="object 3" descr=""/>
            <p:cNvSpPr/>
            <p:nvPr/>
          </p:nvSpPr>
          <p:spPr>
            <a:xfrm>
              <a:off x="305341" y="2450862"/>
              <a:ext cx="745490" cy="0"/>
            </a:xfrm>
            <a:custGeom>
              <a:avLst/>
              <a:gdLst/>
              <a:ahLst/>
              <a:cxnLst/>
              <a:rect l="l" t="t" r="r" b="b"/>
              <a:pathLst>
                <a:path w="745490" h="0">
                  <a:moveTo>
                    <a:pt x="0" y="0"/>
                  </a:moveTo>
                  <a:lnTo>
                    <a:pt x="744994" y="0"/>
                  </a:lnTo>
                </a:path>
              </a:pathLst>
            </a:custGeom>
            <a:ln w="34923">
              <a:solidFill>
                <a:srgbClr val="002A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937" y="1908407"/>
              <a:ext cx="6883109" cy="3775019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0991" y="7228430"/>
            <a:ext cx="5101943" cy="6518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32463" y="6967370"/>
            <a:ext cx="226792" cy="222879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439755" y="6714025"/>
            <a:ext cx="0" cy="441325"/>
          </a:xfrm>
          <a:custGeom>
            <a:avLst/>
            <a:gdLst/>
            <a:ahLst/>
            <a:cxnLst/>
            <a:rect l="l" t="t" r="r" b="b"/>
            <a:pathLst>
              <a:path w="0" h="441325">
                <a:moveTo>
                  <a:pt x="0" y="0"/>
                </a:moveTo>
                <a:lnTo>
                  <a:pt x="0" y="441007"/>
                </a:lnTo>
              </a:path>
            </a:pathLst>
          </a:custGeom>
          <a:ln w="9525">
            <a:solidFill>
              <a:srgbClr val="00206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34243" y="6735772"/>
            <a:ext cx="385089" cy="397210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691887" y="248799"/>
            <a:ext cx="188595" cy="850265"/>
            <a:chOff x="691887" y="248799"/>
            <a:chExt cx="188595" cy="850265"/>
          </a:xfrm>
        </p:grpSpPr>
        <p:sp>
          <p:nvSpPr>
            <p:cNvPr id="10" name="object 10" descr=""/>
            <p:cNvSpPr/>
            <p:nvPr/>
          </p:nvSpPr>
          <p:spPr>
            <a:xfrm>
              <a:off x="691887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4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4" y="840894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33211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8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8" y="840894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74539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4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4" y="840894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815864" y="257943"/>
              <a:ext cx="41910" cy="840105"/>
            </a:xfrm>
            <a:custGeom>
              <a:avLst/>
              <a:gdLst/>
              <a:ahLst/>
              <a:cxnLst/>
              <a:rect l="l" t="t" r="r" b="b"/>
              <a:pathLst>
                <a:path w="41909" h="840105">
                  <a:moveTo>
                    <a:pt x="41330" y="0"/>
                  </a:moveTo>
                  <a:lnTo>
                    <a:pt x="0" y="0"/>
                  </a:lnTo>
                  <a:lnTo>
                    <a:pt x="0" y="840082"/>
                  </a:lnTo>
                  <a:lnTo>
                    <a:pt x="41330" y="840082"/>
                  </a:lnTo>
                  <a:lnTo>
                    <a:pt x="41330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714923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4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4" y="840894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56248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8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8" y="840894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97576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8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8" y="840894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838904" y="248799"/>
              <a:ext cx="41910" cy="840105"/>
            </a:xfrm>
            <a:custGeom>
              <a:avLst/>
              <a:gdLst/>
              <a:ahLst/>
              <a:cxnLst/>
              <a:rect l="l" t="t" r="r" b="b"/>
              <a:pathLst>
                <a:path w="41909" h="840105">
                  <a:moveTo>
                    <a:pt x="41327" y="0"/>
                  </a:moveTo>
                  <a:lnTo>
                    <a:pt x="0" y="0"/>
                  </a:lnTo>
                  <a:lnTo>
                    <a:pt x="0" y="840082"/>
                  </a:lnTo>
                  <a:lnTo>
                    <a:pt x="41327" y="840082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927806" y="688662"/>
            <a:ext cx="427355" cy="427990"/>
            <a:chOff x="927806" y="688662"/>
            <a:chExt cx="427355" cy="427990"/>
          </a:xfrm>
        </p:grpSpPr>
        <p:sp>
          <p:nvSpPr>
            <p:cNvPr id="19" name="object 19" descr=""/>
            <p:cNvSpPr/>
            <p:nvPr/>
          </p:nvSpPr>
          <p:spPr>
            <a:xfrm>
              <a:off x="1024210" y="78383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117187" y="0"/>
                  </a:moveTo>
                  <a:lnTo>
                    <a:pt x="71572" y="9209"/>
                  </a:lnTo>
                  <a:lnTo>
                    <a:pt x="34323" y="34323"/>
                  </a:lnTo>
                  <a:lnTo>
                    <a:pt x="9209" y="71572"/>
                  </a:lnTo>
                  <a:lnTo>
                    <a:pt x="0" y="117186"/>
                  </a:lnTo>
                  <a:lnTo>
                    <a:pt x="9209" y="162801"/>
                  </a:lnTo>
                  <a:lnTo>
                    <a:pt x="34323" y="200051"/>
                  </a:lnTo>
                  <a:lnTo>
                    <a:pt x="71572" y="225165"/>
                  </a:lnTo>
                  <a:lnTo>
                    <a:pt x="117187" y="234374"/>
                  </a:lnTo>
                  <a:lnTo>
                    <a:pt x="162803" y="225165"/>
                  </a:lnTo>
                  <a:lnTo>
                    <a:pt x="200052" y="200051"/>
                  </a:lnTo>
                  <a:lnTo>
                    <a:pt x="225166" y="162801"/>
                  </a:lnTo>
                  <a:lnTo>
                    <a:pt x="234374" y="117186"/>
                  </a:lnTo>
                  <a:lnTo>
                    <a:pt x="225166" y="71572"/>
                  </a:lnTo>
                  <a:lnTo>
                    <a:pt x="200052" y="34323"/>
                  </a:lnTo>
                  <a:lnTo>
                    <a:pt x="162803" y="9209"/>
                  </a:lnTo>
                  <a:lnTo>
                    <a:pt x="11718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055336" y="81495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52562" y="6763"/>
                  </a:lnTo>
                  <a:lnTo>
                    <a:pt x="25206" y="25206"/>
                  </a:lnTo>
                  <a:lnTo>
                    <a:pt x="6763" y="52563"/>
                  </a:lnTo>
                  <a:lnTo>
                    <a:pt x="0" y="86064"/>
                  </a:lnTo>
                  <a:lnTo>
                    <a:pt x="6763" y="119563"/>
                  </a:lnTo>
                  <a:lnTo>
                    <a:pt x="25206" y="146920"/>
                  </a:lnTo>
                  <a:lnTo>
                    <a:pt x="52562" y="165365"/>
                  </a:lnTo>
                  <a:lnTo>
                    <a:pt x="86061" y="172129"/>
                  </a:lnTo>
                  <a:lnTo>
                    <a:pt x="119562" y="165365"/>
                  </a:lnTo>
                  <a:lnTo>
                    <a:pt x="146918" y="146920"/>
                  </a:lnTo>
                  <a:lnTo>
                    <a:pt x="165362" y="119563"/>
                  </a:lnTo>
                  <a:lnTo>
                    <a:pt x="172125" y="86064"/>
                  </a:lnTo>
                  <a:lnTo>
                    <a:pt x="165362" y="52563"/>
                  </a:lnTo>
                  <a:lnTo>
                    <a:pt x="146918" y="25206"/>
                  </a:lnTo>
                  <a:lnTo>
                    <a:pt x="119562" y="6763"/>
                  </a:lnTo>
                  <a:lnTo>
                    <a:pt x="86061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071798" y="934610"/>
              <a:ext cx="139065" cy="52705"/>
            </a:xfrm>
            <a:custGeom>
              <a:avLst/>
              <a:gdLst/>
              <a:ahLst/>
              <a:cxnLst/>
              <a:rect l="l" t="t" r="r" b="b"/>
              <a:pathLst>
                <a:path w="139065" h="52705">
                  <a:moveTo>
                    <a:pt x="68907" y="0"/>
                  </a:moveTo>
                  <a:lnTo>
                    <a:pt x="47950" y="1221"/>
                  </a:lnTo>
                  <a:lnTo>
                    <a:pt x="29014" y="4676"/>
                  </a:lnTo>
                  <a:lnTo>
                    <a:pt x="12798" y="10052"/>
                  </a:lnTo>
                  <a:lnTo>
                    <a:pt x="0" y="17034"/>
                  </a:lnTo>
                  <a:lnTo>
                    <a:pt x="13454" y="31635"/>
                  </a:lnTo>
                  <a:lnTo>
                    <a:pt x="29941" y="42811"/>
                  </a:lnTo>
                  <a:lnTo>
                    <a:pt x="48857" y="49959"/>
                  </a:lnTo>
                  <a:lnTo>
                    <a:pt x="69599" y="52476"/>
                  </a:lnTo>
                  <a:lnTo>
                    <a:pt x="90143" y="50009"/>
                  </a:lnTo>
                  <a:lnTo>
                    <a:pt x="108902" y="42999"/>
                  </a:lnTo>
                  <a:lnTo>
                    <a:pt x="125292" y="32031"/>
                  </a:lnTo>
                  <a:lnTo>
                    <a:pt x="138725" y="17689"/>
                  </a:lnTo>
                  <a:lnTo>
                    <a:pt x="125943" y="10451"/>
                  </a:lnTo>
                  <a:lnTo>
                    <a:pt x="109550" y="4867"/>
                  </a:lnTo>
                  <a:lnTo>
                    <a:pt x="90290" y="1272"/>
                  </a:lnTo>
                  <a:lnTo>
                    <a:pt x="68907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061471" y="919340"/>
              <a:ext cx="161925" cy="38100"/>
            </a:xfrm>
            <a:custGeom>
              <a:avLst/>
              <a:gdLst/>
              <a:ahLst/>
              <a:cxnLst/>
              <a:rect l="l" t="t" r="r" b="b"/>
              <a:pathLst>
                <a:path w="161925" h="38100">
                  <a:moveTo>
                    <a:pt x="71718" y="0"/>
                  </a:moveTo>
                  <a:lnTo>
                    <a:pt x="31783" y="4061"/>
                  </a:lnTo>
                  <a:lnTo>
                    <a:pt x="0" y="13642"/>
                  </a:lnTo>
                  <a:lnTo>
                    <a:pt x="2887" y="20073"/>
                  </a:lnTo>
                  <a:lnTo>
                    <a:pt x="6272" y="26212"/>
                  </a:lnTo>
                  <a:lnTo>
                    <a:pt x="10129" y="32031"/>
                  </a:lnTo>
                  <a:lnTo>
                    <a:pt x="14432" y="37506"/>
                  </a:lnTo>
                  <a:lnTo>
                    <a:pt x="45981" y="30293"/>
                  </a:lnTo>
                  <a:lnTo>
                    <a:pt x="77874" y="26719"/>
                  </a:lnTo>
                  <a:lnTo>
                    <a:pt x="111276" y="27954"/>
                  </a:lnTo>
                  <a:lnTo>
                    <a:pt x="147351" y="35171"/>
                  </a:lnTo>
                  <a:lnTo>
                    <a:pt x="151815" y="29010"/>
                  </a:lnTo>
                  <a:lnTo>
                    <a:pt x="155731" y="22457"/>
                  </a:lnTo>
                  <a:lnTo>
                    <a:pt x="159066" y="15546"/>
                  </a:lnTo>
                  <a:lnTo>
                    <a:pt x="161787" y="8310"/>
                  </a:lnTo>
                  <a:lnTo>
                    <a:pt x="116240" y="1427"/>
                  </a:lnTo>
                  <a:lnTo>
                    <a:pt x="7171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065621" y="937403"/>
              <a:ext cx="67310" cy="13335"/>
            </a:xfrm>
            <a:custGeom>
              <a:avLst/>
              <a:gdLst/>
              <a:ahLst/>
              <a:cxnLst/>
              <a:rect l="l" t="t" r="r" b="b"/>
              <a:pathLst>
                <a:path w="67309" h="13334">
                  <a:moveTo>
                    <a:pt x="51028" y="0"/>
                  </a:moveTo>
                  <a:lnTo>
                    <a:pt x="34659" y="227"/>
                  </a:lnTo>
                  <a:lnTo>
                    <a:pt x="17645" y="1719"/>
                  </a:lnTo>
                  <a:lnTo>
                    <a:pt x="0" y="4450"/>
                  </a:lnTo>
                  <a:lnTo>
                    <a:pt x="1659" y="7525"/>
                  </a:lnTo>
                  <a:lnTo>
                    <a:pt x="3502" y="10480"/>
                  </a:lnTo>
                  <a:lnTo>
                    <a:pt x="5507" y="13313"/>
                  </a:lnTo>
                  <a:lnTo>
                    <a:pt x="17043" y="9642"/>
                  </a:lnTo>
                  <a:lnTo>
                    <a:pt x="30953" y="6354"/>
                  </a:lnTo>
                  <a:lnTo>
                    <a:pt x="47449" y="3483"/>
                  </a:lnTo>
                  <a:lnTo>
                    <a:pt x="66741" y="1063"/>
                  </a:lnTo>
                  <a:lnTo>
                    <a:pt x="5102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090345" y="927791"/>
              <a:ext cx="130175" cy="22225"/>
            </a:xfrm>
            <a:custGeom>
              <a:avLst/>
              <a:gdLst/>
              <a:ahLst/>
              <a:cxnLst/>
              <a:rect l="l" t="t" r="r" b="b"/>
              <a:pathLst>
                <a:path w="130175" h="22225">
                  <a:moveTo>
                    <a:pt x="63845" y="0"/>
                  </a:moveTo>
                  <a:lnTo>
                    <a:pt x="26595" y="538"/>
                  </a:lnTo>
                  <a:lnTo>
                    <a:pt x="0" y="4227"/>
                  </a:lnTo>
                  <a:lnTo>
                    <a:pt x="30294" y="5711"/>
                  </a:lnTo>
                  <a:lnTo>
                    <a:pt x="66369" y="9820"/>
                  </a:lnTo>
                  <a:lnTo>
                    <a:pt x="99803" y="15500"/>
                  </a:lnTo>
                  <a:lnTo>
                    <a:pt x="122174" y="21701"/>
                  </a:lnTo>
                  <a:lnTo>
                    <a:pt x="125183" y="17295"/>
                  </a:lnTo>
                  <a:lnTo>
                    <a:pt x="127793" y="12590"/>
                  </a:lnTo>
                  <a:lnTo>
                    <a:pt x="129954" y="7647"/>
                  </a:lnTo>
                  <a:lnTo>
                    <a:pt x="101662" y="2430"/>
                  </a:lnTo>
                  <a:lnTo>
                    <a:pt x="63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055343" y="81499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119563" y="6763"/>
                  </a:lnTo>
                  <a:lnTo>
                    <a:pt x="146919" y="25207"/>
                  </a:lnTo>
                  <a:lnTo>
                    <a:pt x="165363" y="52563"/>
                  </a:lnTo>
                  <a:lnTo>
                    <a:pt x="172126" y="86065"/>
                  </a:lnTo>
                  <a:lnTo>
                    <a:pt x="165363" y="119564"/>
                  </a:lnTo>
                  <a:lnTo>
                    <a:pt x="146919" y="146919"/>
                  </a:lnTo>
                  <a:lnTo>
                    <a:pt x="119563" y="165363"/>
                  </a:lnTo>
                  <a:lnTo>
                    <a:pt x="86061" y="172126"/>
                  </a:lnTo>
                  <a:lnTo>
                    <a:pt x="52562" y="165363"/>
                  </a:lnTo>
                  <a:lnTo>
                    <a:pt x="25206" y="146919"/>
                  </a:lnTo>
                  <a:lnTo>
                    <a:pt x="6763" y="119564"/>
                  </a:lnTo>
                  <a:lnTo>
                    <a:pt x="0" y="86065"/>
                  </a:lnTo>
                  <a:lnTo>
                    <a:pt x="6763" y="52563"/>
                  </a:lnTo>
                  <a:lnTo>
                    <a:pt x="25206" y="25207"/>
                  </a:lnTo>
                  <a:lnTo>
                    <a:pt x="52562" y="6763"/>
                  </a:lnTo>
                  <a:lnTo>
                    <a:pt x="86061" y="0"/>
                  </a:lnTo>
                  <a:close/>
                </a:path>
              </a:pathLst>
            </a:custGeom>
            <a:ln w="33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004472" y="705643"/>
              <a:ext cx="85725" cy="97155"/>
            </a:xfrm>
            <a:custGeom>
              <a:avLst/>
              <a:gdLst/>
              <a:ahLst/>
              <a:cxnLst/>
              <a:rect l="l" t="t" r="r" b="b"/>
              <a:pathLst>
                <a:path w="85725" h="97154">
                  <a:moveTo>
                    <a:pt x="53783" y="0"/>
                  </a:moveTo>
                  <a:lnTo>
                    <a:pt x="38596" y="6633"/>
                  </a:lnTo>
                  <a:lnTo>
                    <a:pt x="23631" y="15048"/>
                  </a:lnTo>
                  <a:lnTo>
                    <a:pt x="10296" y="24232"/>
                  </a:lnTo>
                  <a:lnTo>
                    <a:pt x="0" y="33177"/>
                  </a:lnTo>
                  <a:lnTo>
                    <a:pt x="56569" y="97066"/>
                  </a:lnTo>
                  <a:lnTo>
                    <a:pt x="63057" y="92249"/>
                  </a:lnTo>
                  <a:lnTo>
                    <a:pt x="70026" y="87716"/>
                  </a:lnTo>
                  <a:lnTo>
                    <a:pt x="77419" y="83433"/>
                  </a:lnTo>
                  <a:lnTo>
                    <a:pt x="85182" y="79368"/>
                  </a:lnTo>
                  <a:lnTo>
                    <a:pt x="53783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954719" y="747626"/>
              <a:ext cx="96520" cy="90805"/>
            </a:xfrm>
            <a:custGeom>
              <a:avLst/>
              <a:gdLst/>
              <a:ahLst/>
              <a:cxnLst/>
              <a:rect l="l" t="t" r="r" b="b"/>
              <a:pathLst>
                <a:path w="96519" h="90805">
                  <a:moveTo>
                    <a:pt x="39276" y="0"/>
                  </a:moveTo>
                  <a:lnTo>
                    <a:pt x="27557" y="11720"/>
                  </a:lnTo>
                  <a:lnTo>
                    <a:pt x="16375" y="25082"/>
                  </a:lnTo>
                  <a:lnTo>
                    <a:pt x="6823" y="38531"/>
                  </a:lnTo>
                  <a:lnTo>
                    <a:pt x="0" y="50515"/>
                  </a:lnTo>
                  <a:lnTo>
                    <a:pt x="75545" y="90547"/>
                  </a:lnTo>
                  <a:lnTo>
                    <a:pt x="80018" y="83737"/>
                  </a:lnTo>
                  <a:lnTo>
                    <a:pt x="84927" y="76866"/>
                  </a:lnTo>
                  <a:lnTo>
                    <a:pt x="90320" y="70095"/>
                  </a:lnTo>
                  <a:lnTo>
                    <a:pt x="96245" y="63583"/>
                  </a:lnTo>
                  <a:lnTo>
                    <a:pt x="39276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929836" y="812055"/>
              <a:ext cx="93980" cy="69850"/>
            </a:xfrm>
            <a:custGeom>
              <a:avLst/>
              <a:gdLst/>
              <a:ahLst/>
              <a:cxnLst/>
              <a:rect l="l" t="t" r="r" b="b"/>
              <a:pathLst>
                <a:path w="93980" h="69850">
                  <a:moveTo>
                    <a:pt x="17752" y="0"/>
                  </a:moveTo>
                  <a:lnTo>
                    <a:pt x="11344" y="14106"/>
                  </a:lnTo>
                  <a:lnTo>
                    <a:pt x="5806" y="31142"/>
                  </a:lnTo>
                  <a:lnTo>
                    <a:pt x="1802" y="48226"/>
                  </a:lnTo>
                  <a:lnTo>
                    <a:pt x="0" y="62473"/>
                  </a:lnTo>
                  <a:lnTo>
                    <a:pt x="85194" y="69692"/>
                  </a:lnTo>
                  <a:lnTo>
                    <a:pt x="86639" y="61675"/>
                  </a:lnTo>
                  <a:lnTo>
                    <a:pt x="88461" y="53430"/>
                  </a:lnTo>
                  <a:lnTo>
                    <a:pt x="90767" y="45086"/>
                  </a:lnTo>
                  <a:lnTo>
                    <a:pt x="93665" y="36770"/>
                  </a:lnTo>
                  <a:lnTo>
                    <a:pt x="17752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927806" y="888530"/>
              <a:ext cx="88900" cy="62865"/>
            </a:xfrm>
            <a:custGeom>
              <a:avLst/>
              <a:gdLst/>
              <a:ahLst/>
              <a:cxnLst/>
              <a:rect l="l" t="t" r="r" b="b"/>
              <a:pathLst>
                <a:path w="88900" h="62865">
                  <a:moveTo>
                    <a:pt x="1076" y="0"/>
                  </a:moveTo>
                  <a:lnTo>
                    <a:pt x="0" y="15136"/>
                  </a:lnTo>
                  <a:lnTo>
                    <a:pt x="707" y="32322"/>
                  </a:lnTo>
                  <a:lnTo>
                    <a:pt x="2869" y="49012"/>
                  </a:lnTo>
                  <a:lnTo>
                    <a:pt x="6152" y="62657"/>
                  </a:lnTo>
                  <a:lnTo>
                    <a:pt x="88761" y="40445"/>
                  </a:lnTo>
                  <a:lnTo>
                    <a:pt x="87287" y="32591"/>
                  </a:lnTo>
                  <a:lnTo>
                    <a:pt x="86084" y="24580"/>
                  </a:lnTo>
                  <a:lnTo>
                    <a:pt x="85300" y="16304"/>
                  </a:lnTo>
                  <a:lnTo>
                    <a:pt x="85082" y="76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937501" y="944600"/>
              <a:ext cx="98425" cy="81915"/>
            </a:xfrm>
            <a:custGeom>
              <a:avLst/>
              <a:gdLst/>
              <a:ahLst/>
              <a:cxnLst/>
              <a:rect l="l" t="t" r="r" b="b"/>
              <a:pathLst>
                <a:path w="98425" h="81915">
                  <a:moveTo>
                    <a:pt x="83138" y="0"/>
                  </a:moveTo>
                  <a:lnTo>
                    <a:pt x="0" y="22322"/>
                  </a:lnTo>
                  <a:lnTo>
                    <a:pt x="4725" y="37263"/>
                  </a:lnTo>
                  <a:lnTo>
                    <a:pt x="12399" y="53951"/>
                  </a:lnTo>
                  <a:lnTo>
                    <a:pt x="21263" y="69667"/>
                  </a:lnTo>
                  <a:lnTo>
                    <a:pt x="29559" y="81694"/>
                  </a:lnTo>
                  <a:lnTo>
                    <a:pt x="97995" y="29462"/>
                  </a:lnTo>
                  <a:lnTo>
                    <a:pt x="93880" y="22609"/>
                  </a:lnTo>
                  <a:lnTo>
                    <a:pt x="89964" y="15515"/>
                  </a:lnTo>
                  <a:lnTo>
                    <a:pt x="86350" y="8028"/>
                  </a:lnTo>
                  <a:lnTo>
                    <a:pt x="8313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975866" y="985381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67287" y="0"/>
                  </a:moveTo>
                  <a:lnTo>
                    <a:pt x="0" y="51508"/>
                  </a:lnTo>
                  <a:lnTo>
                    <a:pt x="9782" y="63459"/>
                  </a:lnTo>
                  <a:lnTo>
                    <a:pt x="22462" y="75931"/>
                  </a:lnTo>
                  <a:lnTo>
                    <a:pt x="35857" y="87042"/>
                  </a:lnTo>
                  <a:lnTo>
                    <a:pt x="47782" y="94913"/>
                  </a:lnTo>
                  <a:lnTo>
                    <a:pt x="92497" y="21286"/>
                  </a:lnTo>
                  <a:lnTo>
                    <a:pt x="86028" y="16594"/>
                  </a:lnTo>
                  <a:lnTo>
                    <a:pt x="79648" y="11601"/>
                  </a:lnTo>
                  <a:lnTo>
                    <a:pt x="73389" y="6129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036680" y="1015060"/>
              <a:ext cx="75565" cy="95885"/>
            </a:xfrm>
            <a:custGeom>
              <a:avLst/>
              <a:gdLst/>
              <a:ahLst/>
              <a:cxnLst/>
              <a:rect l="l" t="t" r="r" b="b"/>
              <a:pathLst>
                <a:path w="75565" h="95884">
                  <a:moveTo>
                    <a:pt x="44255" y="0"/>
                  </a:moveTo>
                  <a:lnTo>
                    <a:pt x="0" y="72269"/>
                  </a:lnTo>
                  <a:lnTo>
                    <a:pt x="13428" y="79899"/>
                  </a:lnTo>
                  <a:lnTo>
                    <a:pt x="29746" y="86973"/>
                  </a:lnTo>
                  <a:lnTo>
                    <a:pt x="46241" y="92522"/>
                  </a:lnTo>
                  <a:lnTo>
                    <a:pt x="60199" y="95576"/>
                  </a:lnTo>
                  <a:lnTo>
                    <a:pt x="75218" y="12001"/>
                  </a:lnTo>
                  <a:lnTo>
                    <a:pt x="67527" y="9761"/>
                  </a:lnTo>
                  <a:lnTo>
                    <a:pt x="59852" y="6982"/>
                  </a:lnTo>
                  <a:lnTo>
                    <a:pt x="52119" y="3712"/>
                  </a:lnTo>
                  <a:lnTo>
                    <a:pt x="4425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110639" y="1029459"/>
              <a:ext cx="57150" cy="87630"/>
            </a:xfrm>
            <a:custGeom>
              <a:avLst/>
              <a:gdLst/>
              <a:ahLst/>
              <a:cxnLst/>
              <a:rect l="l" t="t" r="r" b="b"/>
              <a:pathLst>
                <a:path w="57150" h="87630">
                  <a:moveTo>
                    <a:pt x="15246" y="0"/>
                  </a:moveTo>
                  <a:lnTo>
                    <a:pt x="0" y="83894"/>
                  </a:lnTo>
                  <a:lnTo>
                    <a:pt x="13922" y="86273"/>
                  </a:lnTo>
                  <a:lnTo>
                    <a:pt x="28845" y="87028"/>
                  </a:lnTo>
                  <a:lnTo>
                    <a:pt x="43534" y="86537"/>
                  </a:lnTo>
                  <a:lnTo>
                    <a:pt x="56751" y="85176"/>
                  </a:lnTo>
                  <a:lnTo>
                    <a:pt x="48769" y="313"/>
                  </a:lnTo>
                  <a:lnTo>
                    <a:pt x="40727" y="902"/>
                  </a:lnTo>
                  <a:lnTo>
                    <a:pt x="32453" y="1038"/>
                  </a:lnTo>
                  <a:lnTo>
                    <a:pt x="23957" y="733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173830" y="1013547"/>
              <a:ext cx="75565" cy="97155"/>
            </a:xfrm>
            <a:custGeom>
              <a:avLst/>
              <a:gdLst/>
              <a:ahLst/>
              <a:cxnLst/>
              <a:rect l="l" t="t" r="r" b="b"/>
              <a:pathLst>
                <a:path w="75565" h="97155">
                  <a:moveTo>
                    <a:pt x="30542" y="0"/>
                  </a:moveTo>
                  <a:lnTo>
                    <a:pt x="25202" y="2914"/>
                  </a:lnTo>
                  <a:lnTo>
                    <a:pt x="18148" y="6486"/>
                  </a:lnTo>
                  <a:lnTo>
                    <a:pt x="9655" y="9991"/>
                  </a:lnTo>
                  <a:lnTo>
                    <a:pt x="0" y="12707"/>
                  </a:lnTo>
                  <a:lnTo>
                    <a:pt x="15509" y="96746"/>
                  </a:lnTo>
                  <a:lnTo>
                    <a:pt x="30629" y="93735"/>
                  </a:lnTo>
                  <a:lnTo>
                    <a:pt x="47414" y="88044"/>
                  </a:lnTo>
                  <a:lnTo>
                    <a:pt x="63228" y="80946"/>
                  </a:lnTo>
                  <a:lnTo>
                    <a:pt x="75430" y="73713"/>
                  </a:lnTo>
                  <a:lnTo>
                    <a:pt x="30542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215784" y="983984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22693" y="0"/>
                  </a:moveTo>
                  <a:lnTo>
                    <a:pt x="14060" y="10420"/>
                  </a:lnTo>
                  <a:lnTo>
                    <a:pt x="7791" y="16692"/>
                  </a:lnTo>
                  <a:lnTo>
                    <a:pt x="0" y="22773"/>
                  </a:lnTo>
                  <a:lnTo>
                    <a:pt x="45327" y="95252"/>
                  </a:lnTo>
                  <a:lnTo>
                    <a:pt x="58190" y="86751"/>
                  </a:lnTo>
                  <a:lnTo>
                    <a:pt x="71582" y="75140"/>
                  </a:lnTo>
                  <a:lnTo>
                    <a:pt x="83540" y="62592"/>
                  </a:lnTo>
                  <a:lnTo>
                    <a:pt x="92101" y="51285"/>
                  </a:lnTo>
                  <a:lnTo>
                    <a:pt x="22693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248825" y="943358"/>
              <a:ext cx="96520" cy="80645"/>
            </a:xfrm>
            <a:custGeom>
              <a:avLst/>
              <a:gdLst/>
              <a:ahLst/>
              <a:cxnLst/>
              <a:rect l="l" t="t" r="r" b="b"/>
              <a:pathLst>
                <a:path w="96519" h="80644">
                  <a:moveTo>
                    <a:pt x="14227" y="0"/>
                  </a:moveTo>
                  <a:lnTo>
                    <a:pt x="12390" y="4623"/>
                  </a:lnTo>
                  <a:lnTo>
                    <a:pt x="9368" y="11338"/>
                  </a:lnTo>
                  <a:lnTo>
                    <a:pt x="5219" y="19212"/>
                  </a:lnTo>
                  <a:lnTo>
                    <a:pt x="0" y="27312"/>
                  </a:lnTo>
                  <a:lnTo>
                    <a:pt x="68018" y="80398"/>
                  </a:lnTo>
                  <a:lnTo>
                    <a:pt x="77469" y="67306"/>
                  </a:lnTo>
                  <a:lnTo>
                    <a:pt x="85971" y="51173"/>
                  </a:lnTo>
                  <a:lnTo>
                    <a:pt x="92491" y="35419"/>
                  </a:lnTo>
                  <a:lnTo>
                    <a:pt x="95998" y="23460"/>
                  </a:lnTo>
                  <a:lnTo>
                    <a:pt x="14227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266832" y="889160"/>
              <a:ext cx="88265" cy="63500"/>
            </a:xfrm>
            <a:custGeom>
              <a:avLst/>
              <a:gdLst/>
              <a:ahLst/>
              <a:cxnLst/>
              <a:rect l="l" t="t" r="r" b="b"/>
              <a:pathLst>
                <a:path w="88265" h="63500">
                  <a:moveTo>
                    <a:pt x="87166" y="0"/>
                  </a:moveTo>
                  <a:lnTo>
                    <a:pt x="2476" y="8164"/>
                  </a:lnTo>
                  <a:lnTo>
                    <a:pt x="2056" y="20777"/>
                  </a:lnTo>
                  <a:lnTo>
                    <a:pt x="1410" y="29832"/>
                  </a:lnTo>
                  <a:lnTo>
                    <a:pt x="0" y="39395"/>
                  </a:lnTo>
                  <a:lnTo>
                    <a:pt x="82436" y="63014"/>
                  </a:lnTo>
                  <a:lnTo>
                    <a:pt x="85554" y="46924"/>
                  </a:lnTo>
                  <a:lnTo>
                    <a:pt x="87491" y="28397"/>
                  </a:lnTo>
                  <a:lnTo>
                    <a:pt x="88083" y="11424"/>
                  </a:lnTo>
                  <a:lnTo>
                    <a:pt x="87166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259229" y="813462"/>
              <a:ext cx="94615" cy="71120"/>
            </a:xfrm>
            <a:custGeom>
              <a:avLst/>
              <a:gdLst/>
              <a:ahLst/>
              <a:cxnLst/>
              <a:rect l="l" t="t" r="r" b="b"/>
              <a:pathLst>
                <a:path w="94615" h="71119">
                  <a:moveTo>
                    <a:pt x="76511" y="0"/>
                  </a:moveTo>
                  <a:lnTo>
                    <a:pt x="0" y="38787"/>
                  </a:lnTo>
                  <a:lnTo>
                    <a:pt x="2076" y="43455"/>
                  </a:lnTo>
                  <a:lnTo>
                    <a:pt x="4846" y="51562"/>
                  </a:lnTo>
                  <a:lnTo>
                    <a:pt x="7426" y="61279"/>
                  </a:lnTo>
                  <a:lnTo>
                    <a:pt x="8935" y="70779"/>
                  </a:lnTo>
                  <a:lnTo>
                    <a:pt x="94414" y="61682"/>
                  </a:lnTo>
                  <a:lnTo>
                    <a:pt x="91577" y="44519"/>
                  </a:lnTo>
                  <a:lnTo>
                    <a:pt x="86477" y="25927"/>
                  </a:lnTo>
                  <a:lnTo>
                    <a:pt x="80870" y="9791"/>
                  </a:lnTo>
                  <a:lnTo>
                    <a:pt x="7651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232870" y="749448"/>
              <a:ext cx="97155" cy="90805"/>
            </a:xfrm>
            <a:custGeom>
              <a:avLst/>
              <a:gdLst/>
              <a:ahLst/>
              <a:cxnLst/>
              <a:rect l="l" t="t" r="r" b="b"/>
              <a:pathLst>
                <a:path w="97155" h="90805">
                  <a:moveTo>
                    <a:pt x="57640" y="0"/>
                  </a:moveTo>
                  <a:lnTo>
                    <a:pt x="0" y="63578"/>
                  </a:lnTo>
                  <a:lnTo>
                    <a:pt x="3680" y="67333"/>
                  </a:lnTo>
                  <a:lnTo>
                    <a:pt x="9502" y="73939"/>
                  </a:lnTo>
                  <a:lnTo>
                    <a:pt x="15536" y="82155"/>
                  </a:lnTo>
                  <a:lnTo>
                    <a:pt x="19850" y="90737"/>
                  </a:lnTo>
                  <a:lnTo>
                    <a:pt x="96955" y="52372"/>
                  </a:lnTo>
                  <a:lnTo>
                    <a:pt x="88207" y="36581"/>
                  </a:lnTo>
                  <a:lnTo>
                    <a:pt x="76434" y="20885"/>
                  </a:lnTo>
                  <a:lnTo>
                    <a:pt x="65093" y="7840"/>
                  </a:lnTo>
                  <a:lnTo>
                    <a:pt x="57640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194285" y="705883"/>
              <a:ext cx="86360" cy="97790"/>
            </a:xfrm>
            <a:custGeom>
              <a:avLst/>
              <a:gdLst/>
              <a:ahLst/>
              <a:cxnLst/>
              <a:rect l="l" t="t" r="r" b="b"/>
              <a:pathLst>
                <a:path w="86359" h="97790">
                  <a:moveTo>
                    <a:pt x="30424" y="0"/>
                  </a:moveTo>
                  <a:lnTo>
                    <a:pt x="0" y="79301"/>
                  </a:lnTo>
                  <a:lnTo>
                    <a:pt x="4585" y="81613"/>
                  </a:lnTo>
                  <a:lnTo>
                    <a:pt x="12584" y="86276"/>
                  </a:lnTo>
                  <a:lnTo>
                    <a:pt x="21408" y="92066"/>
                  </a:lnTo>
                  <a:lnTo>
                    <a:pt x="28465" y="97758"/>
                  </a:lnTo>
                  <a:lnTo>
                    <a:pt x="86015" y="34723"/>
                  </a:lnTo>
                  <a:lnTo>
                    <a:pt x="72189" y="22676"/>
                  </a:lnTo>
                  <a:lnTo>
                    <a:pt x="55271" y="11787"/>
                  </a:lnTo>
                  <a:lnTo>
                    <a:pt x="39826" y="3685"/>
                  </a:lnTo>
                  <a:lnTo>
                    <a:pt x="30424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071525" y="689950"/>
              <a:ext cx="64135" cy="90805"/>
            </a:xfrm>
            <a:custGeom>
              <a:avLst/>
              <a:gdLst/>
              <a:ahLst/>
              <a:cxnLst/>
              <a:rect l="l" t="t" r="r" b="b"/>
              <a:pathLst>
                <a:path w="64134" h="90804">
                  <a:moveTo>
                    <a:pt x="62247" y="0"/>
                  </a:moveTo>
                  <a:lnTo>
                    <a:pt x="45684" y="537"/>
                  </a:lnTo>
                  <a:lnTo>
                    <a:pt x="28666" y="2809"/>
                  </a:lnTo>
                  <a:lnTo>
                    <a:pt x="12878" y="6399"/>
                  </a:lnTo>
                  <a:lnTo>
                    <a:pt x="0" y="10894"/>
                  </a:lnTo>
                  <a:lnTo>
                    <a:pt x="30942" y="90590"/>
                  </a:lnTo>
                  <a:lnTo>
                    <a:pt x="38752" y="88518"/>
                  </a:lnTo>
                  <a:lnTo>
                    <a:pt x="46904" y="86888"/>
                  </a:lnTo>
                  <a:lnTo>
                    <a:pt x="55356" y="85650"/>
                  </a:lnTo>
                  <a:lnTo>
                    <a:pt x="64072" y="84752"/>
                  </a:lnTo>
                  <a:lnTo>
                    <a:pt x="62247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149936" y="688662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80" y="0"/>
                  </a:moveTo>
                  <a:lnTo>
                    <a:pt x="0" y="85779"/>
                  </a:lnTo>
                  <a:lnTo>
                    <a:pt x="7768" y="86570"/>
                  </a:lnTo>
                  <a:lnTo>
                    <a:pt x="15392" y="87604"/>
                  </a:lnTo>
                  <a:lnTo>
                    <a:pt x="23148" y="89114"/>
                  </a:lnTo>
                  <a:lnTo>
                    <a:pt x="31313" y="91332"/>
                  </a:lnTo>
                  <a:lnTo>
                    <a:pt x="61661" y="12181"/>
                  </a:lnTo>
                  <a:lnTo>
                    <a:pt x="46135" y="6609"/>
                  </a:lnTo>
                  <a:lnTo>
                    <a:pt x="29555" y="2702"/>
                  </a:lnTo>
                  <a:lnTo>
                    <a:pt x="13633" y="48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208087" y="957198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90">
                  <a:moveTo>
                    <a:pt x="4089" y="18465"/>
                  </a:moveTo>
                  <a:lnTo>
                    <a:pt x="3175" y="17602"/>
                  </a:lnTo>
                  <a:lnTo>
                    <a:pt x="2044" y="17602"/>
                  </a:lnTo>
                  <a:lnTo>
                    <a:pt x="914" y="17602"/>
                  </a:lnTo>
                  <a:lnTo>
                    <a:pt x="0" y="18465"/>
                  </a:lnTo>
                  <a:lnTo>
                    <a:pt x="0" y="20624"/>
                  </a:lnTo>
                  <a:lnTo>
                    <a:pt x="914" y="21501"/>
                  </a:lnTo>
                  <a:lnTo>
                    <a:pt x="3175" y="21501"/>
                  </a:lnTo>
                  <a:lnTo>
                    <a:pt x="4089" y="20624"/>
                  </a:lnTo>
                  <a:lnTo>
                    <a:pt x="4089" y="18465"/>
                  </a:lnTo>
                  <a:close/>
                </a:path>
                <a:path w="23494" h="21590">
                  <a:moveTo>
                    <a:pt x="11290" y="13335"/>
                  </a:moveTo>
                  <a:lnTo>
                    <a:pt x="8420" y="13182"/>
                  </a:lnTo>
                  <a:lnTo>
                    <a:pt x="7747" y="10248"/>
                  </a:lnTo>
                  <a:lnTo>
                    <a:pt x="7010" y="13068"/>
                  </a:lnTo>
                  <a:lnTo>
                    <a:pt x="4191" y="12534"/>
                  </a:lnTo>
                  <a:lnTo>
                    <a:pt x="6604" y="14427"/>
                  </a:lnTo>
                  <a:lnTo>
                    <a:pt x="5524" y="17043"/>
                  </a:lnTo>
                  <a:lnTo>
                    <a:pt x="7759" y="15392"/>
                  </a:lnTo>
                  <a:lnTo>
                    <a:pt x="9918" y="17526"/>
                  </a:lnTo>
                  <a:lnTo>
                    <a:pt x="8877" y="14617"/>
                  </a:lnTo>
                  <a:lnTo>
                    <a:pt x="11290" y="13335"/>
                  </a:lnTo>
                  <a:close/>
                </a:path>
                <a:path w="23494" h="21590">
                  <a:moveTo>
                    <a:pt x="23126" y="5600"/>
                  </a:moveTo>
                  <a:lnTo>
                    <a:pt x="17894" y="5346"/>
                  </a:lnTo>
                  <a:lnTo>
                    <a:pt x="16687" y="0"/>
                  </a:lnTo>
                  <a:lnTo>
                    <a:pt x="15341" y="5130"/>
                  </a:lnTo>
                  <a:lnTo>
                    <a:pt x="10210" y="4178"/>
                  </a:lnTo>
                  <a:lnTo>
                    <a:pt x="14605" y="7594"/>
                  </a:lnTo>
                  <a:lnTo>
                    <a:pt x="12649" y="12357"/>
                  </a:lnTo>
                  <a:lnTo>
                    <a:pt x="16713" y="9347"/>
                  </a:lnTo>
                  <a:lnTo>
                    <a:pt x="20624" y="13233"/>
                  </a:lnTo>
                  <a:lnTo>
                    <a:pt x="18745" y="7950"/>
                  </a:lnTo>
                  <a:lnTo>
                    <a:pt x="23126" y="5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4018" y="835445"/>
              <a:ext cx="90698" cy="95042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13221" y="0"/>
                  </a:moveTo>
                  <a:lnTo>
                    <a:pt x="11742" y="459"/>
                  </a:lnTo>
                  <a:lnTo>
                    <a:pt x="6181" y="377"/>
                  </a:lnTo>
                  <a:lnTo>
                    <a:pt x="4874" y="43"/>
                  </a:lnTo>
                  <a:lnTo>
                    <a:pt x="3811" y="384"/>
                  </a:lnTo>
                  <a:lnTo>
                    <a:pt x="3235" y="1788"/>
                  </a:lnTo>
                  <a:lnTo>
                    <a:pt x="2847" y="4831"/>
                  </a:lnTo>
                  <a:lnTo>
                    <a:pt x="1720" y="7674"/>
                  </a:lnTo>
                  <a:lnTo>
                    <a:pt x="139" y="10392"/>
                  </a:lnTo>
                  <a:lnTo>
                    <a:pt x="226" y="11581"/>
                  </a:lnTo>
                  <a:lnTo>
                    <a:pt x="0" y="12894"/>
                  </a:lnTo>
                  <a:lnTo>
                    <a:pt x="781" y="14083"/>
                  </a:lnTo>
                  <a:lnTo>
                    <a:pt x="16451" y="14201"/>
                  </a:lnTo>
                  <a:lnTo>
                    <a:pt x="17332" y="12966"/>
                  </a:lnTo>
                  <a:lnTo>
                    <a:pt x="17527" y="11497"/>
                  </a:lnTo>
                  <a:lnTo>
                    <a:pt x="17005" y="9672"/>
                  </a:lnTo>
                  <a:lnTo>
                    <a:pt x="16120" y="7923"/>
                  </a:lnTo>
                  <a:lnTo>
                    <a:pt x="15241" y="5464"/>
                  </a:lnTo>
                  <a:lnTo>
                    <a:pt x="14356" y="1874"/>
                  </a:lnTo>
                  <a:lnTo>
                    <a:pt x="14053" y="1151"/>
                  </a:lnTo>
                  <a:lnTo>
                    <a:pt x="13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6181" y="377"/>
                  </a:moveTo>
                  <a:lnTo>
                    <a:pt x="11742" y="459"/>
                  </a:lnTo>
                  <a:lnTo>
                    <a:pt x="13221" y="0"/>
                  </a:lnTo>
                  <a:lnTo>
                    <a:pt x="14053" y="1151"/>
                  </a:lnTo>
                  <a:lnTo>
                    <a:pt x="14356" y="1874"/>
                  </a:lnTo>
                  <a:lnTo>
                    <a:pt x="15241" y="5464"/>
                  </a:lnTo>
                  <a:lnTo>
                    <a:pt x="16120" y="7923"/>
                  </a:lnTo>
                  <a:lnTo>
                    <a:pt x="17005" y="9672"/>
                  </a:lnTo>
                  <a:lnTo>
                    <a:pt x="17527" y="11497"/>
                  </a:lnTo>
                  <a:lnTo>
                    <a:pt x="17332" y="12966"/>
                  </a:lnTo>
                  <a:lnTo>
                    <a:pt x="16451" y="14201"/>
                  </a:lnTo>
                  <a:lnTo>
                    <a:pt x="781" y="14083"/>
                  </a:lnTo>
                  <a:lnTo>
                    <a:pt x="0" y="12894"/>
                  </a:lnTo>
                  <a:lnTo>
                    <a:pt x="226" y="11581"/>
                  </a:lnTo>
                  <a:lnTo>
                    <a:pt x="139" y="10392"/>
                  </a:lnTo>
                  <a:lnTo>
                    <a:pt x="1720" y="7674"/>
                  </a:lnTo>
                  <a:lnTo>
                    <a:pt x="2847" y="4831"/>
                  </a:lnTo>
                  <a:lnTo>
                    <a:pt x="3235" y="1788"/>
                  </a:lnTo>
                  <a:lnTo>
                    <a:pt x="3811" y="384"/>
                  </a:lnTo>
                  <a:lnTo>
                    <a:pt x="4874" y="43"/>
                  </a:lnTo>
                  <a:lnTo>
                    <a:pt x="6181" y="377"/>
                  </a:lnTo>
                  <a:close/>
                </a:path>
                <a:path w="17780" h="14605">
                  <a:moveTo>
                    <a:pt x="3235" y="1788"/>
                  </a:moveTo>
                  <a:lnTo>
                    <a:pt x="8736" y="9273"/>
                  </a:lnTo>
                  <a:lnTo>
                    <a:pt x="14204" y="1565"/>
                  </a:lnTo>
                </a:path>
                <a:path w="17780" h="14605">
                  <a:moveTo>
                    <a:pt x="139" y="10392"/>
                  </a:moveTo>
                  <a:lnTo>
                    <a:pt x="3059" y="10403"/>
                  </a:lnTo>
                  <a:lnTo>
                    <a:pt x="5900" y="10248"/>
                  </a:lnTo>
                  <a:lnTo>
                    <a:pt x="8898" y="10421"/>
                  </a:lnTo>
                  <a:lnTo>
                    <a:pt x="11734" y="10582"/>
                  </a:lnTo>
                  <a:lnTo>
                    <a:pt x="14622" y="9993"/>
                  </a:lnTo>
                  <a:lnTo>
                    <a:pt x="17426" y="1045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0" y="3075"/>
                  </a:lnTo>
                  <a:lnTo>
                    <a:pt x="1875" y="4250"/>
                  </a:lnTo>
                  <a:lnTo>
                    <a:pt x="3776" y="3300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3776" y="3300"/>
                  </a:lnTo>
                  <a:lnTo>
                    <a:pt x="1875" y="4250"/>
                  </a:lnTo>
                  <a:lnTo>
                    <a:pt x="0" y="3075"/>
                  </a:lnTo>
                  <a:lnTo>
                    <a:pt x="1926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033614" y="794676"/>
              <a:ext cx="218440" cy="214629"/>
            </a:xfrm>
            <a:custGeom>
              <a:avLst/>
              <a:gdLst/>
              <a:ahLst/>
              <a:cxnLst/>
              <a:rect l="l" t="t" r="r" b="b"/>
              <a:pathLst>
                <a:path w="218440" h="214630">
                  <a:moveTo>
                    <a:pt x="11468" y="105803"/>
                  </a:moveTo>
                  <a:lnTo>
                    <a:pt x="7797" y="99504"/>
                  </a:lnTo>
                  <a:lnTo>
                    <a:pt x="7162" y="101777"/>
                  </a:lnTo>
                  <a:lnTo>
                    <a:pt x="7962" y="101955"/>
                  </a:lnTo>
                  <a:lnTo>
                    <a:pt x="8572" y="102273"/>
                  </a:lnTo>
                  <a:lnTo>
                    <a:pt x="9334" y="103149"/>
                  </a:lnTo>
                  <a:lnTo>
                    <a:pt x="9525" y="103682"/>
                  </a:lnTo>
                  <a:lnTo>
                    <a:pt x="9537" y="105156"/>
                  </a:lnTo>
                  <a:lnTo>
                    <a:pt x="9258" y="105829"/>
                  </a:lnTo>
                  <a:lnTo>
                    <a:pt x="8077" y="106908"/>
                  </a:lnTo>
                  <a:lnTo>
                    <a:pt x="7086" y="107188"/>
                  </a:lnTo>
                  <a:lnTo>
                    <a:pt x="4381" y="107213"/>
                  </a:lnTo>
                  <a:lnTo>
                    <a:pt x="3429" y="106959"/>
                  </a:lnTo>
                  <a:lnTo>
                    <a:pt x="2247" y="105905"/>
                  </a:lnTo>
                  <a:lnTo>
                    <a:pt x="1943" y="105219"/>
                  </a:lnTo>
                  <a:lnTo>
                    <a:pt x="1917" y="103746"/>
                  </a:lnTo>
                  <a:lnTo>
                    <a:pt x="2082" y="103212"/>
                  </a:lnTo>
                  <a:lnTo>
                    <a:pt x="2743" y="102323"/>
                  </a:lnTo>
                  <a:lnTo>
                    <a:pt x="3187" y="102031"/>
                  </a:lnTo>
                  <a:lnTo>
                    <a:pt x="3746" y="101892"/>
                  </a:lnTo>
                  <a:lnTo>
                    <a:pt x="3200" y="99593"/>
                  </a:lnTo>
                  <a:lnTo>
                    <a:pt x="2311" y="99860"/>
                  </a:lnTo>
                  <a:lnTo>
                    <a:pt x="1638" y="100266"/>
                  </a:lnTo>
                  <a:lnTo>
                    <a:pt x="381" y="101688"/>
                  </a:lnTo>
                  <a:lnTo>
                    <a:pt x="0" y="102844"/>
                  </a:lnTo>
                  <a:lnTo>
                    <a:pt x="38" y="105879"/>
                  </a:lnTo>
                  <a:lnTo>
                    <a:pt x="558" y="107188"/>
                  </a:lnTo>
                  <a:lnTo>
                    <a:pt x="2628" y="109143"/>
                  </a:lnTo>
                  <a:lnTo>
                    <a:pt x="4064" y="109626"/>
                  </a:lnTo>
                  <a:lnTo>
                    <a:pt x="7632" y="109588"/>
                  </a:lnTo>
                  <a:lnTo>
                    <a:pt x="8991" y="109067"/>
                  </a:lnTo>
                  <a:lnTo>
                    <a:pt x="10972" y="107073"/>
                  </a:lnTo>
                  <a:lnTo>
                    <a:pt x="11468" y="105803"/>
                  </a:lnTo>
                  <a:close/>
                </a:path>
                <a:path w="218440" h="214630">
                  <a:moveTo>
                    <a:pt x="11607" y="113525"/>
                  </a:moveTo>
                  <a:lnTo>
                    <a:pt x="11430" y="111188"/>
                  </a:lnTo>
                  <a:lnTo>
                    <a:pt x="419" y="112026"/>
                  </a:lnTo>
                  <a:lnTo>
                    <a:pt x="596" y="114363"/>
                  </a:lnTo>
                  <a:lnTo>
                    <a:pt x="11607" y="113525"/>
                  </a:lnTo>
                  <a:close/>
                </a:path>
                <a:path w="218440" h="214630">
                  <a:moveTo>
                    <a:pt x="12433" y="89331"/>
                  </a:moveTo>
                  <a:lnTo>
                    <a:pt x="10579" y="89077"/>
                  </a:lnTo>
                  <a:lnTo>
                    <a:pt x="9690" y="95453"/>
                  </a:lnTo>
                  <a:lnTo>
                    <a:pt x="6731" y="95034"/>
                  </a:lnTo>
                  <a:lnTo>
                    <a:pt x="7531" y="89306"/>
                  </a:lnTo>
                  <a:lnTo>
                    <a:pt x="5676" y="89052"/>
                  </a:lnTo>
                  <a:lnTo>
                    <a:pt x="4876" y="94780"/>
                  </a:lnTo>
                  <a:lnTo>
                    <a:pt x="2451" y="94437"/>
                  </a:lnTo>
                  <a:lnTo>
                    <a:pt x="3314" y="88277"/>
                  </a:lnTo>
                  <a:lnTo>
                    <a:pt x="1460" y="88023"/>
                  </a:lnTo>
                  <a:lnTo>
                    <a:pt x="279" y="96507"/>
                  </a:lnTo>
                  <a:lnTo>
                    <a:pt x="11214" y="98031"/>
                  </a:lnTo>
                  <a:lnTo>
                    <a:pt x="12433" y="89331"/>
                  </a:lnTo>
                  <a:close/>
                </a:path>
                <a:path w="218440" h="214630">
                  <a:moveTo>
                    <a:pt x="13106" y="122694"/>
                  </a:moveTo>
                  <a:lnTo>
                    <a:pt x="12725" y="120383"/>
                  </a:lnTo>
                  <a:lnTo>
                    <a:pt x="8089" y="121145"/>
                  </a:lnTo>
                  <a:lnTo>
                    <a:pt x="7302" y="116370"/>
                  </a:lnTo>
                  <a:lnTo>
                    <a:pt x="5473" y="116674"/>
                  </a:lnTo>
                  <a:lnTo>
                    <a:pt x="6248" y="121450"/>
                  </a:lnTo>
                  <a:lnTo>
                    <a:pt x="3670" y="121881"/>
                  </a:lnTo>
                  <a:lnTo>
                    <a:pt x="2755" y="116344"/>
                  </a:lnTo>
                  <a:lnTo>
                    <a:pt x="914" y="116649"/>
                  </a:lnTo>
                  <a:lnTo>
                    <a:pt x="2209" y="124485"/>
                  </a:lnTo>
                  <a:lnTo>
                    <a:pt x="13106" y="122694"/>
                  </a:lnTo>
                  <a:close/>
                </a:path>
                <a:path w="218440" h="214630">
                  <a:moveTo>
                    <a:pt x="15443" y="77266"/>
                  </a:moveTo>
                  <a:lnTo>
                    <a:pt x="15392" y="75615"/>
                  </a:lnTo>
                  <a:lnTo>
                    <a:pt x="14452" y="73875"/>
                  </a:lnTo>
                  <a:lnTo>
                    <a:pt x="14351" y="73672"/>
                  </a:lnTo>
                  <a:lnTo>
                    <a:pt x="14033" y="73088"/>
                  </a:lnTo>
                  <a:lnTo>
                    <a:pt x="13462" y="72682"/>
                  </a:lnTo>
                  <a:lnTo>
                    <a:pt x="13462" y="77266"/>
                  </a:lnTo>
                  <a:lnTo>
                    <a:pt x="12941" y="79057"/>
                  </a:lnTo>
                  <a:lnTo>
                    <a:pt x="12306" y="79832"/>
                  </a:lnTo>
                  <a:lnTo>
                    <a:pt x="12166" y="79832"/>
                  </a:lnTo>
                  <a:lnTo>
                    <a:pt x="10756" y="80530"/>
                  </a:lnTo>
                  <a:lnTo>
                    <a:pt x="9829" y="80530"/>
                  </a:lnTo>
                  <a:lnTo>
                    <a:pt x="7404" y="79832"/>
                  </a:lnTo>
                  <a:lnTo>
                    <a:pt x="6565" y="79273"/>
                  </a:lnTo>
                  <a:lnTo>
                    <a:pt x="5689" y="77787"/>
                  </a:lnTo>
                  <a:lnTo>
                    <a:pt x="5626" y="77063"/>
                  </a:lnTo>
                  <a:lnTo>
                    <a:pt x="5753" y="76454"/>
                  </a:lnTo>
                  <a:lnTo>
                    <a:pt x="6159" y="75095"/>
                  </a:lnTo>
                  <a:lnTo>
                    <a:pt x="6667" y="74447"/>
                  </a:lnTo>
                  <a:lnTo>
                    <a:pt x="8191" y="73672"/>
                  </a:lnTo>
                  <a:lnTo>
                    <a:pt x="9245" y="73672"/>
                  </a:lnTo>
                  <a:lnTo>
                    <a:pt x="11734" y="74447"/>
                  </a:lnTo>
                  <a:lnTo>
                    <a:pt x="12471" y="74930"/>
                  </a:lnTo>
                  <a:lnTo>
                    <a:pt x="13360" y="76454"/>
                  </a:lnTo>
                  <a:lnTo>
                    <a:pt x="13462" y="77266"/>
                  </a:lnTo>
                  <a:lnTo>
                    <a:pt x="13462" y="72682"/>
                  </a:lnTo>
                  <a:lnTo>
                    <a:pt x="12839" y="72224"/>
                  </a:lnTo>
                  <a:lnTo>
                    <a:pt x="9740" y="71310"/>
                  </a:lnTo>
                  <a:lnTo>
                    <a:pt x="7899" y="71310"/>
                  </a:lnTo>
                  <a:lnTo>
                    <a:pt x="5397" y="72707"/>
                  </a:lnTo>
                  <a:lnTo>
                    <a:pt x="4521" y="73875"/>
                  </a:lnTo>
                  <a:lnTo>
                    <a:pt x="3771" y="76454"/>
                  </a:lnTo>
                  <a:lnTo>
                    <a:pt x="3810" y="78600"/>
                  </a:lnTo>
                  <a:lnTo>
                    <a:pt x="9715" y="83007"/>
                  </a:lnTo>
                  <a:lnTo>
                    <a:pt x="10985" y="83007"/>
                  </a:lnTo>
                  <a:lnTo>
                    <a:pt x="13677" y="81521"/>
                  </a:lnTo>
                  <a:lnTo>
                    <a:pt x="14414" y="80530"/>
                  </a:lnTo>
                  <a:lnTo>
                    <a:pt x="14554" y="80352"/>
                  </a:lnTo>
                  <a:lnTo>
                    <a:pt x="15443" y="77266"/>
                  </a:lnTo>
                  <a:close/>
                </a:path>
                <a:path w="218440" h="214630">
                  <a:moveTo>
                    <a:pt x="15532" y="131826"/>
                  </a:moveTo>
                  <a:lnTo>
                    <a:pt x="14871" y="129578"/>
                  </a:lnTo>
                  <a:lnTo>
                    <a:pt x="10375" y="130886"/>
                  </a:lnTo>
                  <a:lnTo>
                    <a:pt x="9017" y="126250"/>
                  </a:lnTo>
                  <a:lnTo>
                    <a:pt x="7226" y="126771"/>
                  </a:lnTo>
                  <a:lnTo>
                    <a:pt x="8585" y="131419"/>
                  </a:lnTo>
                  <a:lnTo>
                    <a:pt x="6070" y="132156"/>
                  </a:lnTo>
                  <a:lnTo>
                    <a:pt x="4495" y="126771"/>
                  </a:lnTo>
                  <a:lnTo>
                    <a:pt x="2705" y="127292"/>
                  </a:lnTo>
                  <a:lnTo>
                    <a:pt x="4927" y="134924"/>
                  </a:lnTo>
                  <a:lnTo>
                    <a:pt x="15532" y="131826"/>
                  </a:lnTo>
                  <a:close/>
                </a:path>
                <a:path w="218440" h="214630">
                  <a:moveTo>
                    <a:pt x="17995" y="70015"/>
                  </a:moveTo>
                  <a:lnTo>
                    <a:pt x="13614" y="68351"/>
                  </a:lnTo>
                  <a:lnTo>
                    <a:pt x="15328" y="63817"/>
                  </a:lnTo>
                  <a:lnTo>
                    <a:pt x="13589" y="63157"/>
                  </a:lnTo>
                  <a:lnTo>
                    <a:pt x="11861" y="67678"/>
                  </a:lnTo>
                  <a:lnTo>
                    <a:pt x="9423" y="66751"/>
                  </a:lnTo>
                  <a:lnTo>
                    <a:pt x="11404" y="61506"/>
                  </a:lnTo>
                  <a:lnTo>
                    <a:pt x="9664" y="60845"/>
                  </a:lnTo>
                  <a:lnTo>
                    <a:pt x="6845" y="68275"/>
                  </a:lnTo>
                  <a:lnTo>
                    <a:pt x="17157" y="72199"/>
                  </a:lnTo>
                  <a:lnTo>
                    <a:pt x="17995" y="70015"/>
                  </a:lnTo>
                  <a:close/>
                </a:path>
                <a:path w="218440" h="214630">
                  <a:moveTo>
                    <a:pt x="18821" y="141300"/>
                  </a:moveTo>
                  <a:lnTo>
                    <a:pt x="18808" y="139877"/>
                  </a:lnTo>
                  <a:lnTo>
                    <a:pt x="17665" y="136829"/>
                  </a:lnTo>
                  <a:lnTo>
                    <a:pt x="16725" y="135661"/>
                  </a:lnTo>
                  <a:lnTo>
                    <a:pt x="16878" y="135661"/>
                  </a:lnTo>
                  <a:lnTo>
                    <a:pt x="16649" y="135559"/>
                  </a:lnTo>
                  <a:lnTo>
                    <a:pt x="16649" y="140728"/>
                  </a:lnTo>
                  <a:lnTo>
                    <a:pt x="15925" y="142201"/>
                  </a:lnTo>
                  <a:lnTo>
                    <a:pt x="15163" y="142824"/>
                  </a:lnTo>
                  <a:lnTo>
                    <a:pt x="12280" y="143929"/>
                  </a:lnTo>
                  <a:lnTo>
                    <a:pt x="12115" y="143929"/>
                  </a:lnTo>
                  <a:lnTo>
                    <a:pt x="10528" y="143281"/>
                  </a:lnTo>
                  <a:lnTo>
                    <a:pt x="10325" y="143281"/>
                  </a:lnTo>
                  <a:lnTo>
                    <a:pt x="9626" y="142506"/>
                  </a:lnTo>
                  <a:lnTo>
                    <a:pt x="8953" y="140728"/>
                  </a:lnTo>
                  <a:lnTo>
                    <a:pt x="8966" y="139877"/>
                  </a:lnTo>
                  <a:lnTo>
                    <a:pt x="9715" y="138353"/>
                  </a:lnTo>
                  <a:lnTo>
                    <a:pt x="10490" y="137744"/>
                  </a:lnTo>
                  <a:lnTo>
                    <a:pt x="12877" y="136829"/>
                  </a:lnTo>
                  <a:lnTo>
                    <a:pt x="14033" y="136829"/>
                  </a:lnTo>
                  <a:lnTo>
                    <a:pt x="15506" y="137439"/>
                  </a:lnTo>
                  <a:lnTo>
                    <a:pt x="16078" y="138036"/>
                  </a:lnTo>
                  <a:lnTo>
                    <a:pt x="16548" y="139268"/>
                  </a:lnTo>
                  <a:lnTo>
                    <a:pt x="16649" y="140728"/>
                  </a:lnTo>
                  <a:lnTo>
                    <a:pt x="16649" y="135559"/>
                  </a:lnTo>
                  <a:lnTo>
                    <a:pt x="14071" y="134378"/>
                  </a:lnTo>
                  <a:lnTo>
                    <a:pt x="12547" y="134378"/>
                  </a:lnTo>
                  <a:lnTo>
                    <a:pt x="9182" y="135661"/>
                  </a:lnTo>
                  <a:lnTo>
                    <a:pt x="7835" y="136829"/>
                  </a:lnTo>
                  <a:lnTo>
                    <a:pt x="7975" y="136829"/>
                  </a:lnTo>
                  <a:lnTo>
                    <a:pt x="6896" y="139268"/>
                  </a:lnTo>
                  <a:lnTo>
                    <a:pt x="11163" y="145961"/>
                  </a:lnTo>
                  <a:lnTo>
                    <a:pt x="13677" y="145961"/>
                  </a:lnTo>
                  <a:lnTo>
                    <a:pt x="16421" y="144919"/>
                  </a:lnTo>
                  <a:lnTo>
                    <a:pt x="17640" y="143929"/>
                  </a:lnTo>
                  <a:lnTo>
                    <a:pt x="18821" y="141300"/>
                  </a:lnTo>
                  <a:close/>
                </a:path>
                <a:path w="218440" h="214630">
                  <a:moveTo>
                    <a:pt x="26339" y="53162"/>
                  </a:moveTo>
                  <a:lnTo>
                    <a:pt x="23482" y="50050"/>
                  </a:lnTo>
                  <a:lnTo>
                    <a:pt x="22364" y="50114"/>
                  </a:lnTo>
                  <a:lnTo>
                    <a:pt x="21831" y="50317"/>
                  </a:lnTo>
                  <a:lnTo>
                    <a:pt x="20815" y="50977"/>
                  </a:lnTo>
                  <a:lnTo>
                    <a:pt x="20167" y="51574"/>
                  </a:lnTo>
                  <a:lnTo>
                    <a:pt x="18605" y="53301"/>
                  </a:lnTo>
                  <a:lnTo>
                    <a:pt x="18046" y="53797"/>
                  </a:lnTo>
                  <a:lnTo>
                    <a:pt x="17399" y="54038"/>
                  </a:lnTo>
                  <a:lnTo>
                    <a:pt x="17157" y="54038"/>
                  </a:lnTo>
                  <a:lnTo>
                    <a:pt x="16675" y="53759"/>
                  </a:lnTo>
                  <a:lnTo>
                    <a:pt x="16535" y="53530"/>
                  </a:lnTo>
                  <a:lnTo>
                    <a:pt x="16471" y="52781"/>
                  </a:lnTo>
                  <a:lnTo>
                    <a:pt x="16611" y="52247"/>
                  </a:lnTo>
                  <a:lnTo>
                    <a:pt x="17272" y="51104"/>
                  </a:lnTo>
                  <a:lnTo>
                    <a:pt x="17614" y="50736"/>
                  </a:lnTo>
                  <a:lnTo>
                    <a:pt x="18364" y="50406"/>
                  </a:lnTo>
                  <a:lnTo>
                    <a:pt x="18834" y="50431"/>
                  </a:lnTo>
                  <a:lnTo>
                    <a:pt x="19380" y="50622"/>
                  </a:lnTo>
                  <a:lnTo>
                    <a:pt x="20472" y="48552"/>
                  </a:lnTo>
                  <a:lnTo>
                    <a:pt x="19558" y="48069"/>
                  </a:lnTo>
                  <a:lnTo>
                    <a:pt x="18656" y="48006"/>
                  </a:lnTo>
                  <a:lnTo>
                    <a:pt x="16878" y="48666"/>
                  </a:lnTo>
                  <a:lnTo>
                    <a:pt x="16065" y="49466"/>
                  </a:lnTo>
                  <a:lnTo>
                    <a:pt x="14909" y="51485"/>
                  </a:lnTo>
                  <a:lnTo>
                    <a:pt x="14643" y="52209"/>
                  </a:lnTo>
                  <a:lnTo>
                    <a:pt x="14478" y="53568"/>
                  </a:lnTo>
                  <a:lnTo>
                    <a:pt x="14566" y="54152"/>
                  </a:lnTo>
                  <a:lnTo>
                    <a:pt x="15074" y="55232"/>
                  </a:lnTo>
                  <a:lnTo>
                    <a:pt x="15468" y="55638"/>
                  </a:lnTo>
                  <a:lnTo>
                    <a:pt x="16713" y="56337"/>
                  </a:lnTo>
                  <a:lnTo>
                    <a:pt x="17526" y="56400"/>
                  </a:lnTo>
                  <a:lnTo>
                    <a:pt x="19037" y="55867"/>
                  </a:lnTo>
                  <a:lnTo>
                    <a:pt x="19799" y="55295"/>
                  </a:lnTo>
                  <a:lnTo>
                    <a:pt x="21793" y="53162"/>
                  </a:lnTo>
                  <a:lnTo>
                    <a:pt x="22326" y="52692"/>
                  </a:lnTo>
                  <a:lnTo>
                    <a:pt x="22593" y="52539"/>
                  </a:lnTo>
                  <a:lnTo>
                    <a:pt x="23063" y="52438"/>
                  </a:lnTo>
                  <a:lnTo>
                    <a:pt x="23291" y="52476"/>
                  </a:lnTo>
                  <a:lnTo>
                    <a:pt x="23888" y="52806"/>
                  </a:lnTo>
                  <a:lnTo>
                    <a:pt x="24104" y="53149"/>
                  </a:lnTo>
                  <a:lnTo>
                    <a:pt x="24244" y="54102"/>
                  </a:lnTo>
                  <a:lnTo>
                    <a:pt x="24104" y="54673"/>
                  </a:lnTo>
                  <a:lnTo>
                    <a:pt x="23380" y="55943"/>
                  </a:lnTo>
                  <a:lnTo>
                    <a:pt x="22948" y="56349"/>
                  </a:lnTo>
                  <a:lnTo>
                    <a:pt x="21958" y="56730"/>
                  </a:lnTo>
                  <a:lnTo>
                    <a:pt x="21348" y="56705"/>
                  </a:lnTo>
                  <a:lnTo>
                    <a:pt x="20650" y="56464"/>
                  </a:lnTo>
                  <a:lnTo>
                    <a:pt x="19710" y="58559"/>
                  </a:lnTo>
                  <a:lnTo>
                    <a:pt x="20866" y="59016"/>
                  </a:lnTo>
                  <a:lnTo>
                    <a:pt x="21907" y="59093"/>
                  </a:lnTo>
                  <a:lnTo>
                    <a:pt x="23787" y="58369"/>
                  </a:lnTo>
                  <a:lnTo>
                    <a:pt x="24638" y="57543"/>
                  </a:lnTo>
                  <a:lnTo>
                    <a:pt x="25857" y="55397"/>
                  </a:lnTo>
                  <a:lnTo>
                    <a:pt x="26149" y="54597"/>
                  </a:lnTo>
                  <a:lnTo>
                    <a:pt x="26339" y="53162"/>
                  </a:lnTo>
                  <a:close/>
                </a:path>
                <a:path w="218440" h="214630">
                  <a:moveTo>
                    <a:pt x="32753" y="167767"/>
                  </a:moveTo>
                  <a:lnTo>
                    <a:pt x="27622" y="168719"/>
                  </a:lnTo>
                  <a:lnTo>
                    <a:pt x="26276" y="163588"/>
                  </a:lnTo>
                  <a:lnTo>
                    <a:pt x="25069" y="168935"/>
                  </a:lnTo>
                  <a:lnTo>
                    <a:pt x="19837" y="169202"/>
                  </a:lnTo>
                  <a:lnTo>
                    <a:pt x="24218" y="171538"/>
                  </a:lnTo>
                  <a:lnTo>
                    <a:pt x="22326" y="176834"/>
                  </a:lnTo>
                  <a:lnTo>
                    <a:pt x="26250" y="172935"/>
                  </a:lnTo>
                  <a:lnTo>
                    <a:pt x="30314" y="175945"/>
                  </a:lnTo>
                  <a:lnTo>
                    <a:pt x="28346" y="171196"/>
                  </a:lnTo>
                  <a:lnTo>
                    <a:pt x="32753" y="167767"/>
                  </a:lnTo>
                  <a:close/>
                </a:path>
                <a:path w="218440" h="214630">
                  <a:moveTo>
                    <a:pt x="32931" y="44107"/>
                  </a:moveTo>
                  <a:lnTo>
                    <a:pt x="25514" y="36753"/>
                  </a:lnTo>
                  <a:lnTo>
                    <a:pt x="24079" y="38595"/>
                  </a:lnTo>
                  <a:lnTo>
                    <a:pt x="29578" y="42900"/>
                  </a:lnTo>
                  <a:lnTo>
                    <a:pt x="30035" y="43307"/>
                  </a:lnTo>
                  <a:lnTo>
                    <a:pt x="30556" y="43865"/>
                  </a:lnTo>
                  <a:lnTo>
                    <a:pt x="30683" y="44234"/>
                  </a:lnTo>
                  <a:lnTo>
                    <a:pt x="30683" y="45085"/>
                  </a:lnTo>
                  <a:lnTo>
                    <a:pt x="30480" y="45554"/>
                  </a:lnTo>
                  <a:lnTo>
                    <a:pt x="29679" y="46570"/>
                  </a:lnTo>
                  <a:lnTo>
                    <a:pt x="29248" y="46888"/>
                  </a:lnTo>
                  <a:lnTo>
                    <a:pt x="28359" y="47142"/>
                  </a:lnTo>
                  <a:lnTo>
                    <a:pt x="27940" y="47091"/>
                  </a:lnTo>
                  <a:lnTo>
                    <a:pt x="27520" y="46913"/>
                  </a:lnTo>
                  <a:lnTo>
                    <a:pt x="27254" y="46761"/>
                  </a:lnTo>
                  <a:lnTo>
                    <a:pt x="26758" y="46418"/>
                  </a:lnTo>
                  <a:lnTo>
                    <a:pt x="21297" y="42151"/>
                  </a:lnTo>
                  <a:lnTo>
                    <a:pt x="19850" y="43992"/>
                  </a:lnTo>
                  <a:lnTo>
                    <a:pt x="25463" y="48374"/>
                  </a:lnTo>
                  <a:lnTo>
                    <a:pt x="26250" y="48895"/>
                  </a:lnTo>
                  <a:lnTo>
                    <a:pt x="27254" y="49339"/>
                  </a:lnTo>
                  <a:lnTo>
                    <a:pt x="27698" y="49428"/>
                  </a:lnTo>
                  <a:lnTo>
                    <a:pt x="28727" y="49390"/>
                  </a:lnTo>
                  <a:lnTo>
                    <a:pt x="32893" y="44653"/>
                  </a:lnTo>
                  <a:lnTo>
                    <a:pt x="32931" y="44107"/>
                  </a:lnTo>
                  <a:close/>
                </a:path>
                <a:path w="218440" h="214630">
                  <a:moveTo>
                    <a:pt x="38773" y="176136"/>
                  </a:moveTo>
                  <a:lnTo>
                    <a:pt x="35953" y="176657"/>
                  </a:lnTo>
                  <a:lnTo>
                    <a:pt x="35217" y="173837"/>
                  </a:lnTo>
                  <a:lnTo>
                    <a:pt x="34544" y="176784"/>
                  </a:lnTo>
                  <a:lnTo>
                    <a:pt x="31661" y="176923"/>
                  </a:lnTo>
                  <a:lnTo>
                    <a:pt x="34086" y="178219"/>
                  </a:lnTo>
                  <a:lnTo>
                    <a:pt x="33032" y="181127"/>
                  </a:lnTo>
                  <a:lnTo>
                    <a:pt x="35191" y="178981"/>
                  </a:lnTo>
                  <a:lnTo>
                    <a:pt x="37439" y="180644"/>
                  </a:lnTo>
                  <a:lnTo>
                    <a:pt x="36347" y="178028"/>
                  </a:lnTo>
                  <a:lnTo>
                    <a:pt x="38773" y="176136"/>
                  </a:lnTo>
                  <a:close/>
                </a:path>
                <a:path w="218440" h="214630">
                  <a:moveTo>
                    <a:pt x="40690" y="35902"/>
                  </a:moveTo>
                  <a:lnTo>
                    <a:pt x="37477" y="32651"/>
                  </a:lnTo>
                  <a:lnTo>
                    <a:pt x="36918" y="32715"/>
                  </a:lnTo>
                  <a:lnTo>
                    <a:pt x="35763" y="33121"/>
                  </a:lnTo>
                  <a:lnTo>
                    <a:pt x="35001" y="33553"/>
                  </a:lnTo>
                  <a:lnTo>
                    <a:pt x="33083" y="34848"/>
                  </a:lnTo>
                  <a:lnTo>
                    <a:pt x="32410" y="35204"/>
                  </a:lnTo>
                  <a:lnTo>
                    <a:pt x="31737" y="35293"/>
                  </a:lnTo>
                  <a:lnTo>
                    <a:pt x="31496" y="35229"/>
                  </a:lnTo>
                  <a:lnTo>
                    <a:pt x="31102" y="34848"/>
                  </a:lnTo>
                  <a:lnTo>
                    <a:pt x="31013" y="34594"/>
                  </a:lnTo>
                  <a:lnTo>
                    <a:pt x="31115" y="33845"/>
                  </a:lnTo>
                  <a:lnTo>
                    <a:pt x="31381" y="33362"/>
                  </a:lnTo>
                  <a:lnTo>
                    <a:pt x="32296" y="32397"/>
                  </a:lnTo>
                  <a:lnTo>
                    <a:pt x="32715" y="32131"/>
                  </a:lnTo>
                  <a:lnTo>
                    <a:pt x="33528" y="31991"/>
                  </a:lnTo>
                  <a:lnTo>
                    <a:pt x="33972" y="32131"/>
                  </a:lnTo>
                  <a:lnTo>
                    <a:pt x="34455" y="32448"/>
                  </a:lnTo>
                  <a:lnTo>
                    <a:pt x="36017" y="30683"/>
                  </a:lnTo>
                  <a:lnTo>
                    <a:pt x="35229" y="29997"/>
                  </a:lnTo>
                  <a:lnTo>
                    <a:pt x="34378" y="29730"/>
                  </a:lnTo>
                  <a:lnTo>
                    <a:pt x="32486" y="29946"/>
                  </a:lnTo>
                  <a:lnTo>
                    <a:pt x="28956" y="34734"/>
                  </a:lnTo>
                  <a:lnTo>
                    <a:pt x="29184" y="35890"/>
                  </a:lnTo>
                  <a:lnTo>
                    <a:pt x="29476" y="36385"/>
                  </a:lnTo>
                  <a:lnTo>
                    <a:pt x="30518" y="37363"/>
                  </a:lnTo>
                  <a:lnTo>
                    <a:pt x="31292" y="37617"/>
                  </a:lnTo>
                  <a:lnTo>
                    <a:pt x="32893" y="37452"/>
                  </a:lnTo>
                  <a:lnTo>
                    <a:pt x="33756" y="37071"/>
                  </a:lnTo>
                  <a:lnTo>
                    <a:pt x="36207" y="35471"/>
                  </a:lnTo>
                  <a:lnTo>
                    <a:pt x="36830" y="35140"/>
                  </a:lnTo>
                  <a:lnTo>
                    <a:pt x="37122" y="35052"/>
                  </a:lnTo>
                  <a:lnTo>
                    <a:pt x="37617" y="35064"/>
                  </a:lnTo>
                  <a:lnTo>
                    <a:pt x="37833" y="35166"/>
                  </a:lnTo>
                  <a:lnTo>
                    <a:pt x="38328" y="35623"/>
                  </a:lnTo>
                  <a:lnTo>
                    <a:pt x="38442" y="36004"/>
                  </a:lnTo>
                  <a:lnTo>
                    <a:pt x="38366" y="36969"/>
                  </a:lnTo>
                  <a:lnTo>
                    <a:pt x="38087" y="37490"/>
                  </a:lnTo>
                  <a:lnTo>
                    <a:pt x="37096" y="38544"/>
                  </a:lnTo>
                  <a:lnTo>
                    <a:pt x="36588" y="38849"/>
                  </a:lnTo>
                  <a:lnTo>
                    <a:pt x="35521" y="38976"/>
                  </a:lnTo>
                  <a:lnTo>
                    <a:pt x="34937" y="38811"/>
                  </a:lnTo>
                  <a:lnTo>
                    <a:pt x="34315" y="38417"/>
                  </a:lnTo>
                  <a:lnTo>
                    <a:pt x="32905" y="40220"/>
                  </a:lnTo>
                  <a:lnTo>
                    <a:pt x="33921" y="40944"/>
                  </a:lnTo>
                  <a:lnTo>
                    <a:pt x="34912" y="41262"/>
                  </a:lnTo>
                  <a:lnTo>
                    <a:pt x="36918" y="41008"/>
                  </a:lnTo>
                  <a:lnTo>
                    <a:pt x="37934" y="40398"/>
                  </a:lnTo>
                  <a:lnTo>
                    <a:pt x="39624" y="38608"/>
                  </a:lnTo>
                  <a:lnTo>
                    <a:pt x="40106" y="37896"/>
                  </a:lnTo>
                  <a:lnTo>
                    <a:pt x="40627" y="36550"/>
                  </a:lnTo>
                  <a:lnTo>
                    <a:pt x="40690" y="35902"/>
                  </a:lnTo>
                  <a:close/>
                </a:path>
                <a:path w="218440" h="214630">
                  <a:moveTo>
                    <a:pt x="42964" y="182067"/>
                  </a:moveTo>
                  <a:lnTo>
                    <a:pt x="42049" y="181190"/>
                  </a:lnTo>
                  <a:lnTo>
                    <a:pt x="40919" y="181190"/>
                  </a:lnTo>
                  <a:lnTo>
                    <a:pt x="39789" y="181190"/>
                  </a:lnTo>
                  <a:lnTo>
                    <a:pt x="38874" y="182067"/>
                  </a:lnTo>
                  <a:lnTo>
                    <a:pt x="38874" y="184226"/>
                  </a:lnTo>
                  <a:lnTo>
                    <a:pt x="39789" y="185102"/>
                  </a:lnTo>
                  <a:lnTo>
                    <a:pt x="42049" y="185102"/>
                  </a:lnTo>
                  <a:lnTo>
                    <a:pt x="42964" y="184226"/>
                  </a:lnTo>
                  <a:lnTo>
                    <a:pt x="42964" y="182067"/>
                  </a:lnTo>
                  <a:close/>
                </a:path>
                <a:path w="218440" h="214630">
                  <a:moveTo>
                    <a:pt x="47307" y="31699"/>
                  </a:moveTo>
                  <a:lnTo>
                    <a:pt x="41338" y="24739"/>
                  </a:lnTo>
                  <a:lnTo>
                    <a:pt x="43929" y="22517"/>
                  </a:lnTo>
                  <a:lnTo>
                    <a:pt x="42722" y="21107"/>
                  </a:lnTo>
                  <a:lnTo>
                    <a:pt x="35750" y="27076"/>
                  </a:lnTo>
                  <a:lnTo>
                    <a:pt x="36969" y="28498"/>
                  </a:lnTo>
                  <a:lnTo>
                    <a:pt x="39560" y="26263"/>
                  </a:lnTo>
                  <a:lnTo>
                    <a:pt x="45529" y="33235"/>
                  </a:lnTo>
                  <a:lnTo>
                    <a:pt x="47307" y="31699"/>
                  </a:lnTo>
                  <a:close/>
                </a:path>
                <a:path w="218440" h="214630">
                  <a:moveTo>
                    <a:pt x="58661" y="188785"/>
                  </a:moveTo>
                  <a:lnTo>
                    <a:pt x="56781" y="187566"/>
                  </a:lnTo>
                  <a:lnTo>
                    <a:pt x="50825" y="196748"/>
                  </a:lnTo>
                  <a:lnTo>
                    <a:pt x="57340" y="200977"/>
                  </a:lnTo>
                  <a:lnTo>
                    <a:pt x="58356" y="199402"/>
                  </a:lnTo>
                  <a:lnTo>
                    <a:pt x="53721" y="196392"/>
                  </a:lnTo>
                  <a:lnTo>
                    <a:pt x="58661" y="188785"/>
                  </a:lnTo>
                  <a:close/>
                </a:path>
                <a:path w="218440" h="214630">
                  <a:moveTo>
                    <a:pt x="58750" y="23660"/>
                  </a:moveTo>
                  <a:lnTo>
                    <a:pt x="53098" y="20078"/>
                  </a:lnTo>
                  <a:lnTo>
                    <a:pt x="52743" y="19862"/>
                  </a:lnTo>
                  <a:lnTo>
                    <a:pt x="52743" y="22517"/>
                  </a:lnTo>
                  <a:lnTo>
                    <a:pt x="50139" y="24333"/>
                  </a:lnTo>
                  <a:lnTo>
                    <a:pt x="49098" y="20078"/>
                  </a:lnTo>
                  <a:lnTo>
                    <a:pt x="52743" y="22517"/>
                  </a:lnTo>
                  <a:lnTo>
                    <a:pt x="52743" y="19862"/>
                  </a:lnTo>
                  <a:lnTo>
                    <a:pt x="48653" y="17259"/>
                  </a:lnTo>
                  <a:lnTo>
                    <a:pt x="46621" y="18669"/>
                  </a:lnTo>
                  <a:lnTo>
                    <a:pt x="49237" y="30289"/>
                  </a:lnTo>
                  <a:lnTo>
                    <a:pt x="51269" y="28879"/>
                  </a:lnTo>
                  <a:lnTo>
                    <a:pt x="50622" y="26263"/>
                  </a:lnTo>
                  <a:lnTo>
                    <a:pt x="53403" y="24333"/>
                  </a:lnTo>
                  <a:lnTo>
                    <a:pt x="54356" y="23660"/>
                  </a:lnTo>
                  <a:lnTo>
                    <a:pt x="54508" y="23660"/>
                  </a:lnTo>
                  <a:lnTo>
                    <a:pt x="56692" y="25107"/>
                  </a:lnTo>
                  <a:lnTo>
                    <a:pt x="58750" y="23660"/>
                  </a:lnTo>
                  <a:close/>
                </a:path>
                <a:path w="218440" h="214630">
                  <a:moveTo>
                    <a:pt x="61963" y="22453"/>
                  </a:moveTo>
                  <a:lnTo>
                    <a:pt x="56578" y="12814"/>
                  </a:lnTo>
                  <a:lnTo>
                    <a:pt x="54533" y="13957"/>
                  </a:lnTo>
                  <a:lnTo>
                    <a:pt x="59918" y="23596"/>
                  </a:lnTo>
                  <a:lnTo>
                    <a:pt x="61963" y="22453"/>
                  </a:lnTo>
                  <a:close/>
                </a:path>
                <a:path w="218440" h="214630">
                  <a:moveTo>
                    <a:pt x="68199" y="194398"/>
                  </a:moveTo>
                  <a:lnTo>
                    <a:pt x="66065" y="193395"/>
                  </a:lnTo>
                  <a:lnTo>
                    <a:pt x="66027" y="196215"/>
                  </a:lnTo>
                  <a:lnTo>
                    <a:pt x="65773" y="199275"/>
                  </a:lnTo>
                  <a:lnTo>
                    <a:pt x="65659" y="200571"/>
                  </a:lnTo>
                  <a:lnTo>
                    <a:pt x="62928" y="199275"/>
                  </a:lnTo>
                  <a:lnTo>
                    <a:pt x="66027" y="196215"/>
                  </a:lnTo>
                  <a:lnTo>
                    <a:pt x="66027" y="193433"/>
                  </a:lnTo>
                  <a:lnTo>
                    <a:pt x="57480" y="201549"/>
                  </a:lnTo>
                  <a:lnTo>
                    <a:pt x="59626" y="202552"/>
                  </a:lnTo>
                  <a:lnTo>
                    <a:pt x="61518" y="200672"/>
                  </a:lnTo>
                  <a:lnTo>
                    <a:pt x="65532" y="202552"/>
                  </a:lnTo>
                  <a:lnTo>
                    <a:pt x="65316" y="205244"/>
                  </a:lnTo>
                  <a:lnTo>
                    <a:pt x="67487" y="206260"/>
                  </a:lnTo>
                  <a:lnTo>
                    <a:pt x="68059" y="196748"/>
                  </a:lnTo>
                  <a:lnTo>
                    <a:pt x="68084" y="196215"/>
                  </a:lnTo>
                  <a:lnTo>
                    <a:pt x="68199" y="194398"/>
                  </a:lnTo>
                  <a:close/>
                </a:path>
                <a:path w="218440" h="214630">
                  <a:moveTo>
                    <a:pt x="72263" y="17551"/>
                  </a:moveTo>
                  <a:lnTo>
                    <a:pt x="67716" y="7493"/>
                  </a:lnTo>
                  <a:lnTo>
                    <a:pt x="65747" y="8382"/>
                  </a:lnTo>
                  <a:lnTo>
                    <a:pt x="68783" y="15125"/>
                  </a:lnTo>
                  <a:lnTo>
                    <a:pt x="61404" y="10337"/>
                  </a:lnTo>
                  <a:lnTo>
                    <a:pt x="59334" y="11277"/>
                  </a:lnTo>
                  <a:lnTo>
                    <a:pt x="63881" y="21336"/>
                  </a:lnTo>
                  <a:lnTo>
                    <a:pt x="65849" y="20434"/>
                  </a:lnTo>
                  <a:lnTo>
                    <a:pt x="62865" y="13817"/>
                  </a:lnTo>
                  <a:lnTo>
                    <a:pt x="70129" y="18516"/>
                  </a:lnTo>
                  <a:lnTo>
                    <a:pt x="72263" y="17551"/>
                  </a:lnTo>
                  <a:close/>
                </a:path>
                <a:path w="218440" h="214630">
                  <a:moveTo>
                    <a:pt x="80632" y="201117"/>
                  </a:moveTo>
                  <a:lnTo>
                    <a:pt x="80391" y="200571"/>
                  </a:lnTo>
                  <a:lnTo>
                    <a:pt x="79756" y="199567"/>
                  </a:lnTo>
                  <a:lnTo>
                    <a:pt x="79565" y="199263"/>
                  </a:lnTo>
                  <a:lnTo>
                    <a:pt x="78663" y="198602"/>
                  </a:lnTo>
                  <a:lnTo>
                    <a:pt x="76568" y="197802"/>
                  </a:lnTo>
                  <a:lnTo>
                    <a:pt x="73698" y="197802"/>
                  </a:lnTo>
                  <a:lnTo>
                    <a:pt x="69862" y="202450"/>
                  </a:lnTo>
                  <a:lnTo>
                    <a:pt x="69900" y="205511"/>
                  </a:lnTo>
                  <a:lnTo>
                    <a:pt x="73609" y="208927"/>
                  </a:lnTo>
                  <a:lnTo>
                    <a:pt x="72809" y="208927"/>
                  </a:lnTo>
                  <a:lnTo>
                    <a:pt x="75806" y="209435"/>
                  </a:lnTo>
                  <a:lnTo>
                    <a:pt x="77266" y="209435"/>
                  </a:lnTo>
                  <a:lnTo>
                    <a:pt x="78435" y="208927"/>
                  </a:lnTo>
                  <a:lnTo>
                    <a:pt x="79095" y="207187"/>
                  </a:lnTo>
                  <a:lnTo>
                    <a:pt x="79997" y="204838"/>
                  </a:lnTo>
                  <a:lnTo>
                    <a:pt x="77978" y="204038"/>
                  </a:lnTo>
                  <a:lnTo>
                    <a:pt x="75590" y="203123"/>
                  </a:lnTo>
                  <a:lnTo>
                    <a:pt x="75450" y="203301"/>
                  </a:lnTo>
                  <a:lnTo>
                    <a:pt x="74853" y="204838"/>
                  </a:lnTo>
                  <a:lnTo>
                    <a:pt x="77228" y="205752"/>
                  </a:lnTo>
                  <a:lnTo>
                    <a:pt x="76682" y="207187"/>
                  </a:lnTo>
                  <a:lnTo>
                    <a:pt x="74447" y="207187"/>
                  </a:lnTo>
                  <a:lnTo>
                    <a:pt x="73291" y="206756"/>
                  </a:lnTo>
                  <a:lnTo>
                    <a:pt x="72872" y="206463"/>
                  </a:lnTo>
                  <a:lnTo>
                    <a:pt x="72732" y="206324"/>
                  </a:lnTo>
                  <a:lnTo>
                    <a:pt x="72580" y="206324"/>
                  </a:lnTo>
                  <a:lnTo>
                    <a:pt x="72021" y="204838"/>
                  </a:lnTo>
                  <a:lnTo>
                    <a:pt x="72072" y="203123"/>
                  </a:lnTo>
                  <a:lnTo>
                    <a:pt x="72745" y="201358"/>
                  </a:lnTo>
                  <a:lnTo>
                    <a:pt x="72834" y="201117"/>
                  </a:lnTo>
                  <a:lnTo>
                    <a:pt x="73596" y="200126"/>
                  </a:lnTo>
                  <a:lnTo>
                    <a:pt x="73812" y="200126"/>
                  </a:lnTo>
                  <a:lnTo>
                    <a:pt x="74968" y="199567"/>
                  </a:lnTo>
                  <a:lnTo>
                    <a:pt x="75844" y="199567"/>
                  </a:lnTo>
                  <a:lnTo>
                    <a:pt x="77304" y="200126"/>
                  </a:lnTo>
                  <a:lnTo>
                    <a:pt x="77812" y="200571"/>
                  </a:lnTo>
                  <a:lnTo>
                    <a:pt x="78320" y="201358"/>
                  </a:lnTo>
                  <a:lnTo>
                    <a:pt x="78397" y="202450"/>
                  </a:lnTo>
                  <a:lnTo>
                    <a:pt x="78524" y="202450"/>
                  </a:lnTo>
                  <a:lnTo>
                    <a:pt x="80619" y="202831"/>
                  </a:lnTo>
                  <a:lnTo>
                    <a:pt x="80632" y="201117"/>
                  </a:lnTo>
                  <a:close/>
                </a:path>
                <a:path w="218440" h="214630">
                  <a:moveTo>
                    <a:pt x="84328" y="13766"/>
                  </a:moveTo>
                  <a:lnTo>
                    <a:pt x="83273" y="12382"/>
                  </a:lnTo>
                  <a:lnTo>
                    <a:pt x="82753" y="11772"/>
                  </a:lnTo>
                  <a:lnTo>
                    <a:pt x="79082" y="7404"/>
                  </a:lnTo>
                  <a:lnTo>
                    <a:pt x="79019" y="10833"/>
                  </a:lnTo>
                  <a:lnTo>
                    <a:pt x="75996" y="11772"/>
                  </a:lnTo>
                  <a:lnTo>
                    <a:pt x="76276" y="7404"/>
                  </a:lnTo>
                  <a:lnTo>
                    <a:pt x="79019" y="10833"/>
                  </a:lnTo>
                  <a:lnTo>
                    <a:pt x="79019" y="7340"/>
                  </a:lnTo>
                  <a:lnTo>
                    <a:pt x="76708" y="4584"/>
                  </a:lnTo>
                  <a:lnTo>
                    <a:pt x="74345" y="5321"/>
                  </a:lnTo>
                  <a:lnTo>
                    <a:pt x="73393" y="16459"/>
                  </a:lnTo>
                  <a:lnTo>
                    <a:pt x="73342" y="17195"/>
                  </a:lnTo>
                  <a:lnTo>
                    <a:pt x="75692" y="16459"/>
                  </a:lnTo>
                  <a:lnTo>
                    <a:pt x="75819" y="14490"/>
                  </a:lnTo>
                  <a:lnTo>
                    <a:pt x="75869" y="13766"/>
                  </a:lnTo>
                  <a:lnTo>
                    <a:pt x="80302" y="12382"/>
                  </a:lnTo>
                  <a:lnTo>
                    <a:pt x="82003" y="14490"/>
                  </a:lnTo>
                  <a:lnTo>
                    <a:pt x="84328" y="13766"/>
                  </a:lnTo>
                  <a:close/>
                </a:path>
                <a:path w="218440" h="214630">
                  <a:moveTo>
                    <a:pt x="91351" y="204038"/>
                  </a:moveTo>
                  <a:lnTo>
                    <a:pt x="90957" y="203581"/>
                  </a:lnTo>
                  <a:lnTo>
                    <a:pt x="90347" y="202590"/>
                  </a:lnTo>
                  <a:lnTo>
                    <a:pt x="90258" y="202450"/>
                  </a:lnTo>
                  <a:lnTo>
                    <a:pt x="89903" y="201879"/>
                  </a:lnTo>
                  <a:lnTo>
                    <a:pt x="89154" y="201396"/>
                  </a:lnTo>
                  <a:lnTo>
                    <a:pt x="89154" y="204838"/>
                  </a:lnTo>
                  <a:lnTo>
                    <a:pt x="89090" y="206324"/>
                  </a:lnTo>
                  <a:lnTo>
                    <a:pt x="88988" y="206756"/>
                  </a:lnTo>
                  <a:lnTo>
                    <a:pt x="88900" y="207187"/>
                  </a:lnTo>
                  <a:lnTo>
                    <a:pt x="88823" y="207543"/>
                  </a:lnTo>
                  <a:lnTo>
                    <a:pt x="88734" y="207911"/>
                  </a:lnTo>
                  <a:lnTo>
                    <a:pt x="88671" y="208229"/>
                  </a:lnTo>
                  <a:lnTo>
                    <a:pt x="88290" y="208927"/>
                  </a:lnTo>
                  <a:lnTo>
                    <a:pt x="88442" y="208927"/>
                  </a:lnTo>
                  <a:lnTo>
                    <a:pt x="87096" y="209892"/>
                  </a:lnTo>
                  <a:lnTo>
                    <a:pt x="87858" y="209892"/>
                  </a:lnTo>
                  <a:lnTo>
                    <a:pt x="86004" y="210286"/>
                  </a:lnTo>
                  <a:lnTo>
                    <a:pt x="84277" y="209892"/>
                  </a:lnTo>
                  <a:lnTo>
                    <a:pt x="83654" y="209435"/>
                  </a:lnTo>
                  <a:lnTo>
                    <a:pt x="82778" y="207911"/>
                  </a:lnTo>
                  <a:lnTo>
                    <a:pt x="82816" y="206324"/>
                  </a:lnTo>
                  <a:lnTo>
                    <a:pt x="82943" y="205752"/>
                  </a:lnTo>
                  <a:lnTo>
                    <a:pt x="83045" y="205282"/>
                  </a:lnTo>
                  <a:lnTo>
                    <a:pt x="83146" y="204838"/>
                  </a:lnTo>
                  <a:lnTo>
                    <a:pt x="83019" y="204838"/>
                  </a:lnTo>
                  <a:lnTo>
                    <a:pt x="83705" y="203581"/>
                  </a:lnTo>
                  <a:lnTo>
                    <a:pt x="85077" y="202590"/>
                  </a:lnTo>
                  <a:lnTo>
                    <a:pt x="85788" y="202450"/>
                  </a:lnTo>
                  <a:lnTo>
                    <a:pt x="85928" y="202450"/>
                  </a:lnTo>
                  <a:lnTo>
                    <a:pt x="87668" y="202831"/>
                  </a:lnTo>
                  <a:lnTo>
                    <a:pt x="88328" y="203301"/>
                  </a:lnTo>
                  <a:lnTo>
                    <a:pt x="88734" y="204038"/>
                  </a:lnTo>
                  <a:lnTo>
                    <a:pt x="89154" y="204838"/>
                  </a:lnTo>
                  <a:lnTo>
                    <a:pt x="89154" y="201396"/>
                  </a:lnTo>
                  <a:lnTo>
                    <a:pt x="88734" y="201117"/>
                  </a:lnTo>
                  <a:lnTo>
                    <a:pt x="86271" y="200571"/>
                  </a:lnTo>
                  <a:lnTo>
                    <a:pt x="84683" y="200571"/>
                  </a:lnTo>
                  <a:lnTo>
                    <a:pt x="80797" y="204838"/>
                  </a:lnTo>
                  <a:lnTo>
                    <a:pt x="80695" y="205282"/>
                  </a:lnTo>
                  <a:lnTo>
                    <a:pt x="83248" y="211670"/>
                  </a:lnTo>
                  <a:lnTo>
                    <a:pt x="83489" y="211670"/>
                  </a:lnTo>
                  <a:lnTo>
                    <a:pt x="86334" y="212293"/>
                  </a:lnTo>
                  <a:lnTo>
                    <a:pt x="91084" y="207911"/>
                  </a:lnTo>
                  <a:lnTo>
                    <a:pt x="91173" y="207543"/>
                  </a:lnTo>
                  <a:lnTo>
                    <a:pt x="91249" y="207187"/>
                  </a:lnTo>
                  <a:lnTo>
                    <a:pt x="91351" y="204038"/>
                  </a:lnTo>
                  <a:close/>
                </a:path>
                <a:path w="218440" h="214630">
                  <a:moveTo>
                    <a:pt x="94767" y="9715"/>
                  </a:moveTo>
                  <a:lnTo>
                    <a:pt x="92849" y="6502"/>
                  </a:lnTo>
                  <a:lnTo>
                    <a:pt x="92329" y="6502"/>
                  </a:lnTo>
                  <a:lnTo>
                    <a:pt x="92329" y="9715"/>
                  </a:lnTo>
                  <a:lnTo>
                    <a:pt x="91973" y="10248"/>
                  </a:lnTo>
                  <a:lnTo>
                    <a:pt x="90652" y="10248"/>
                  </a:lnTo>
                  <a:lnTo>
                    <a:pt x="90652" y="10744"/>
                  </a:lnTo>
                  <a:lnTo>
                    <a:pt x="87693" y="11239"/>
                  </a:lnTo>
                  <a:lnTo>
                    <a:pt x="87604" y="10744"/>
                  </a:lnTo>
                  <a:lnTo>
                    <a:pt x="90652" y="10744"/>
                  </a:lnTo>
                  <a:lnTo>
                    <a:pt x="90652" y="10248"/>
                  </a:lnTo>
                  <a:lnTo>
                    <a:pt x="87528" y="10248"/>
                  </a:lnTo>
                  <a:lnTo>
                    <a:pt x="87274" y="8712"/>
                  </a:lnTo>
                  <a:lnTo>
                    <a:pt x="87223" y="8407"/>
                  </a:lnTo>
                  <a:lnTo>
                    <a:pt x="86664" y="8407"/>
                  </a:lnTo>
                  <a:lnTo>
                    <a:pt x="88646" y="8077"/>
                  </a:lnTo>
                  <a:lnTo>
                    <a:pt x="91821" y="8077"/>
                  </a:lnTo>
                  <a:lnTo>
                    <a:pt x="92151" y="8407"/>
                  </a:lnTo>
                  <a:lnTo>
                    <a:pt x="92278" y="8712"/>
                  </a:lnTo>
                  <a:lnTo>
                    <a:pt x="92329" y="9715"/>
                  </a:lnTo>
                  <a:lnTo>
                    <a:pt x="92329" y="6502"/>
                  </a:lnTo>
                  <a:lnTo>
                    <a:pt x="92024" y="6502"/>
                  </a:lnTo>
                  <a:lnTo>
                    <a:pt x="92595" y="6146"/>
                  </a:lnTo>
                  <a:lnTo>
                    <a:pt x="92748" y="6146"/>
                  </a:lnTo>
                  <a:lnTo>
                    <a:pt x="93205" y="5156"/>
                  </a:lnTo>
                  <a:lnTo>
                    <a:pt x="93281" y="3594"/>
                  </a:lnTo>
                  <a:lnTo>
                    <a:pt x="93256" y="3352"/>
                  </a:lnTo>
                  <a:lnTo>
                    <a:pt x="93078" y="2946"/>
                  </a:lnTo>
                  <a:lnTo>
                    <a:pt x="92481" y="2260"/>
                  </a:lnTo>
                  <a:lnTo>
                    <a:pt x="92138" y="2006"/>
                  </a:lnTo>
                  <a:lnTo>
                    <a:pt x="91363" y="1676"/>
                  </a:lnTo>
                  <a:lnTo>
                    <a:pt x="91135" y="1676"/>
                  </a:lnTo>
                  <a:lnTo>
                    <a:pt x="91135" y="5156"/>
                  </a:lnTo>
                  <a:lnTo>
                    <a:pt x="90754" y="5651"/>
                  </a:lnTo>
                  <a:lnTo>
                    <a:pt x="90385" y="6146"/>
                  </a:lnTo>
                  <a:lnTo>
                    <a:pt x="89979" y="6146"/>
                  </a:lnTo>
                  <a:lnTo>
                    <a:pt x="89090" y="6146"/>
                  </a:lnTo>
                  <a:lnTo>
                    <a:pt x="86906" y="6502"/>
                  </a:lnTo>
                  <a:lnTo>
                    <a:pt x="86690" y="5156"/>
                  </a:lnTo>
                  <a:lnTo>
                    <a:pt x="86626" y="4813"/>
                  </a:lnTo>
                  <a:lnTo>
                    <a:pt x="86525" y="4152"/>
                  </a:lnTo>
                  <a:lnTo>
                    <a:pt x="86499" y="3987"/>
                  </a:lnTo>
                  <a:lnTo>
                    <a:pt x="88900" y="3594"/>
                  </a:lnTo>
                  <a:lnTo>
                    <a:pt x="90551" y="3594"/>
                  </a:lnTo>
                  <a:lnTo>
                    <a:pt x="90995" y="3987"/>
                  </a:lnTo>
                  <a:lnTo>
                    <a:pt x="91097" y="4152"/>
                  </a:lnTo>
                  <a:lnTo>
                    <a:pt x="91135" y="5156"/>
                  </a:lnTo>
                  <a:lnTo>
                    <a:pt x="91135" y="1676"/>
                  </a:lnTo>
                  <a:lnTo>
                    <a:pt x="89268" y="1676"/>
                  </a:lnTo>
                  <a:lnTo>
                    <a:pt x="83883" y="2565"/>
                  </a:lnTo>
                  <a:lnTo>
                    <a:pt x="85064" y="9715"/>
                  </a:lnTo>
                  <a:lnTo>
                    <a:pt x="85153" y="10248"/>
                  </a:lnTo>
                  <a:lnTo>
                    <a:pt x="85229" y="10744"/>
                  </a:lnTo>
                  <a:lnTo>
                    <a:pt x="85318" y="11239"/>
                  </a:lnTo>
                  <a:lnTo>
                    <a:pt x="85420" y="11849"/>
                  </a:lnTo>
                  <a:lnTo>
                    <a:pt x="85458" y="12115"/>
                  </a:lnTo>
                  <a:lnTo>
                    <a:pt x="85572" y="12814"/>
                  </a:lnTo>
                  <a:lnTo>
                    <a:pt x="85686" y="13462"/>
                  </a:lnTo>
                  <a:lnTo>
                    <a:pt x="89573" y="12814"/>
                  </a:lnTo>
                  <a:lnTo>
                    <a:pt x="91948" y="12395"/>
                  </a:lnTo>
                  <a:lnTo>
                    <a:pt x="92938" y="12115"/>
                  </a:lnTo>
                  <a:lnTo>
                    <a:pt x="93421" y="11849"/>
                  </a:lnTo>
                  <a:lnTo>
                    <a:pt x="94094" y="11239"/>
                  </a:lnTo>
                  <a:lnTo>
                    <a:pt x="94424" y="10744"/>
                  </a:lnTo>
                  <a:lnTo>
                    <a:pt x="94767" y="9715"/>
                  </a:lnTo>
                  <a:close/>
                </a:path>
                <a:path w="218440" h="214630">
                  <a:moveTo>
                    <a:pt x="100444" y="206324"/>
                  </a:moveTo>
                  <a:lnTo>
                    <a:pt x="100406" y="204838"/>
                  </a:lnTo>
                  <a:lnTo>
                    <a:pt x="100139" y="204038"/>
                  </a:lnTo>
                  <a:lnTo>
                    <a:pt x="99949" y="204038"/>
                  </a:lnTo>
                  <a:lnTo>
                    <a:pt x="99098" y="203123"/>
                  </a:lnTo>
                  <a:lnTo>
                    <a:pt x="99301" y="203123"/>
                  </a:lnTo>
                  <a:lnTo>
                    <a:pt x="97993" y="202590"/>
                  </a:lnTo>
                  <a:lnTo>
                    <a:pt x="96697" y="202450"/>
                  </a:lnTo>
                  <a:lnTo>
                    <a:pt x="94907" y="202450"/>
                  </a:lnTo>
                  <a:lnTo>
                    <a:pt x="92252" y="205511"/>
                  </a:lnTo>
                  <a:lnTo>
                    <a:pt x="92125" y="205752"/>
                  </a:lnTo>
                  <a:lnTo>
                    <a:pt x="92316" y="206324"/>
                  </a:lnTo>
                  <a:lnTo>
                    <a:pt x="92367" y="206463"/>
                  </a:lnTo>
                  <a:lnTo>
                    <a:pt x="92468" y="206756"/>
                  </a:lnTo>
                  <a:lnTo>
                    <a:pt x="93510" y="207911"/>
                  </a:lnTo>
                  <a:lnTo>
                    <a:pt x="94068" y="208229"/>
                  </a:lnTo>
                  <a:lnTo>
                    <a:pt x="94576" y="208457"/>
                  </a:lnTo>
                  <a:lnTo>
                    <a:pt x="95846" y="208927"/>
                  </a:lnTo>
                  <a:lnTo>
                    <a:pt x="97167" y="209435"/>
                  </a:lnTo>
                  <a:lnTo>
                    <a:pt x="97548" y="209626"/>
                  </a:lnTo>
                  <a:lnTo>
                    <a:pt x="97853" y="209892"/>
                  </a:lnTo>
                  <a:lnTo>
                    <a:pt x="98044" y="210362"/>
                  </a:lnTo>
                  <a:lnTo>
                    <a:pt x="98031" y="211086"/>
                  </a:lnTo>
                  <a:lnTo>
                    <a:pt x="97637" y="211670"/>
                  </a:lnTo>
                  <a:lnTo>
                    <a:pt x="97434" y="211670"/>
                  </a:lnTo>
                  <a:lnTo>
                    <a:pt x="97028" y="211950"/>
                  </a:lnTo>
                  <a:lnTo>
                    <a:pt x="95224" y="211950"/>
                  </a:lnTo>
                  <a:lnTo>
                    <a:pt x="94576" y="211670"/>
                  </a:lnTo>
                  <a:lnTo>
                    <a:pt x="93865" y="210908"/>
                  </a:lnTo>
                  <a:lnTo>
                    <a:pt x="93713" y="210515"/>
                  </a:lnTo>
                  <a:lnTo>
                    <a:pt x="93599" y="209626"/>
                  </a:lnTo>
                  <a:lnTo>
                    <a:pt x="91414" y="209626"/>
                  </a:lnTo>
                  <a:lnTo>
                    <a:pt x="96050" y="213880"/>
                  </a:lnTo>
                  <a:lnTo>
                    <a:pt x="97320" y="213880"/>
                  </a:lnTo>
                  <a:lnTo>
                    <a:pt x="100203" y="209435"/>
                  </a:lnTo>
                  <a:lnTo>
                    <a:pt x="99796" y="208597"/>
                  </a:lnTo>
                  <a:lnTo>
                    <a:pt x="99466" y="208229"/>
                  </a:lnTo>
                  <a:lnTo>
                    <a:pt x="98463" y="207543"/>
                  </a:lnTo>
                  <a:lnTo>
                    <a:pt x="97688" y="207187"/>
                  </a:lnTo>
                  <a:lnTo>
                    <a:pt x="95592" y="206463"/>
                  </a:lnTo>
                  <a:lnTo>
                    <a:pt x="95313" y="206324"/>
                  </a:lnTo>
                  <a:lnTo>
                    <a:pt x="95110" y="206324"/>
                  </a:lnTo>
                  <a:lnTo>
                    <a:pt x="94564" y="205752"/>
                  </a:lnTo>
                  <a:lnTo>
                    <a:pt x="94576" y="204838"/>
                  </a:lnTo>
                  <a:lnTo>
                    <a:pt x="94310" y="204838"/>
                  </a:lnTo>
                  <a:lnTo>
                    <a:pt x="95681" y="204038"/>
                  </a:lnTo>
                  <a:lnTo>
                    <a:pt x="96215" y="204038"/>
                  </a:lnTo>
                  <a:lnTo>
                    <a:pt x="98272" y="204838"/>
                  </a:lnTo>
                  <a:lnTo>
                    <a:pt x="97777" y="204838"/>
                  </a:lnTo>
                  <a:lnTo>
                    <a:pt x="98107" y="205282"/>
                  </a:lnTo>
                  <a:lnTo>
                    <a:pt x="98196" y="205511"/>
                  </a:lnTo>
                  <a:lnTo>
                    <a:pt x="98234" y="206324"/>
                  </a:lnTo>
                  <a:lnTo>
                    <a:pt x="100444" y="206324"/>
                  </a:lnTo>
                  <a:close/>
                </a:path>
                <a:path w="218440" h="214630">
                  <a:moveTo>
                    <a:pt x="105219" y="10934"/>
                  </a:moveTo>
                  <a:lnTo>
                    <a:pt x="105079" y="9080"/>
                  </a:lnTo>
                  <a:lnTo>
                    <a:pt x="99301" y="9512"/>
                  </a:lnTo>
                  <a:lnTo>
                    <a:pt x="98602" y="457"/>
                  </a:lnTo>
                  <a:lnTo>
                    <a:pt x="96266" y="635"/>
                  </a:lnTo>
                  <a:lnTo>
                    <a:pt x="97104" y="11544"/>
                  </a:lnTo>
                  <a:lnTo>
                    <a:pt x="105219" y="10934"/>
                  </a:lnTo>
                  <a:close/>
                </a:path>
                <a:path w="218440" h="214630">
                  <a:moveTo>
                    <a:pt x="115709" y="9283"/>
                  </a:moveTo>
                  <a:lnTo>
                    <a:pt x="109270" y="9207"/>
                  </a:lnTo>
                  <a:lnTo>
                    <a:pt x="109308" y="6210"/>
                  </a:lnTo>
                  <a:lnTo>
                    <a:pt x="115087" y="6286"/>
                  </a:lnTo>
                  <a:lnTo>
                    <a:pt x="115112" y="4419"/>
                  </a:lnTo>
                  <a:lnTo>
                    <a:pt x="109334" y="4343"/>
                  </a:lnTo>
                  <a:lnTo>
                    <a:pt x="109359" y="1892"/>
                  </a:lnTo>
                  <a:lnTo>
                    <a:pt x="115582" y="1981"/>
                  </a:lnTo>
                  <a:lnTo>
                    <a:pt x="115595" y="114"/>
                  </a:lnTo>
                  <a:lnTo>
                    <a:pt x="107048" y="0"/>
                  </a:lnTo>
                  <a:lnTo>
                    <a:pt x="106908" y="11036"/>
                  </a:lnTo>
                  <a:lnTo>
                    <a:pt x="115684" y="11150"/>
                  </a:lnTo>
                  <a:lnTo>
                    <a:pt x="115709" y="9283"/>
                  </a:lnTo>
                  <a:close/>
                </a:path>
                <a:path w="218440" h="214630">
                  <a:moveTo>
                    <a:pt x="116128" y="212217"/>
                  </a:moveTo>
                  <a:lnTo>
                    <a:pt x="116014" y="209829"/>
                  </a:lnTo>
                  <a:lnTo>
                    <a:pt x="115925" y="207759"/>
                  </a:lnTo>
                  <a:lnTo>
                    <a:pt x="111137" y="207962"/>
                  </a:lnTo>
                  <a:lnTo>
                    <a:pt x="111213" y="209829"/>
                  </a:lnTo>
                  <a:lnTo>
                    <a:pt x="113766" y="209829"/>
                  </a:lnTo>
                  <a:lnTo>
                    <a:pt x="113830" y="211112"/>
                  </a:lnTo>
                  <a:lnTo>
                    <a:pt x="113499" y="211391"/>
                  </a:lnTo>
                  <a:lnTo>
                    <a:pt x="113106" y="211632"/>
                  </a:lnTo>
                  <a:lnTo>
                    <a:pt x="111785" y="212217"/>
                  </a:lnTo>
                  <a:lnTo>
                    <a:pt x="110324" y="212217"/>
                  </a:lnTo>
                  <a:lnTo>
                    <a:pt x="108813" y="211632"/>
                  </a:lnTo>
                  <a:lnTo>
                    <a:pt x="109270" y="211632"/>
                  </a:lnTo>
                  <a:lnTo>
                    <a:pt x="108318" y="210654"/>
                  </a:lnTo>
                  <a:lnTo>
                    <a:pt x="108038" y="209829"/>
                  </a:lnTo>
                  <a:lnTo>
                    <a:pt x="107911" y="207962"/>
                  </a:lnTo>
                  <a:lnTo>
                    <a:pt x="107886" y="207162"/>
                  </a:lnTo>
                  <a:lnTo>
                    <a:pt x="108089" y="206387"/>
                  </a:lnTo>
                  <a:lnTo>
                    <a:pt x="108127" y="206235"/>
                  </a:lnTo>
                  <a:lnTo>
                    <a:pt x="109220" y="204952"/>
                  </a:lnTo>
                  <a:lnTo>
                    <a:pt x="109791" y="204685"/>
                  </a:lnTo>
                  <a:lnTo>
                    <a:pt x="112166" y="204685"/>
                  </a:lnTo>
                  <a:lnTo>
                    <a:pt x="113017" y="205257"/>
                  </a:lnTo>
                  <a:lnTo>
                    <a:pt x="113334" y="205701"/>
                  </a:lnTo>
                  <a:lnTo>
                    <a:pt x="113512" y="206235"/>
                  </a:lnTo>
                  <a:lnTo>
                    <a:pt x="115709" y="205701"/>
                  </a:lnTo>
                  <a:lnTo>
                    <a:pt x="115582" y="205257"/>
                  </a:lnTo>
                  <a:lnTo>
                    <a:pt x="115506" y="204952"/>
                  </a:lnTo>
                  <a:lnTo>
                    <a:pt x="115443" y="204685"/>
                  </a:lnTo>
                  <a:lnTo>
                    <a:pt x="114909" y="203923"/>
                  </a:lnTo>
                  <a:lnTo>
                    <a:pt x="113449" y="202920"/>
                  </a:lnTo>
                  <a:lnTo>
                    <a:pt x="113703" y="202920"/>
                  </a:lnTo>
                  <a:lnTo>
                    <a:pt x="112699" y="202692"/>
                  </a:lnTo>
                  <a:lnTo>
                    <a:pt x="109816" y="202692"/>
                  </a:lnTo>
                  <a:lnTo>
                    <a:pt x="108940" y="202920"/>
                  </a:lnTo>
                  <a:lnTo>
                    <a:pt x="107264" y="203923"/>
                  </a:lnTo>
                  <a:lnTo>
                    <a:pt x="106603" y="204685"/>
                  </a:lnTo>
                  <a:lnTo>
                    <a:pt x="105867" y="206235"/>
                  </a:lnTo>
                  <a:lnTo>
                    <a:pt x="105791" y="206387"/>
                  </a:lnTo>
                  <a:lnTo>
                    <a:pt x="105638" y="207162"/>
                  </a:lnTo>
                  <a:lnTo>
                    <a:pt x="105613" y="207962"/>
                  </a:lnTo>
                  <a:lnTo>
                    <a:pt x="105740" y="209829"/>
                  </a:lnTo>
                  <a:lnTo>
                    <a:pt x="105981" y="210654"/>
                  </a:lnTo>
                  <a:lnTo>
                    <a:pt x="106807" y="212217"/>
                  </a:lnTo>
                  <a:lnTo>
                    <a:pt x="106883" y="212369"/>
                  </a:lnTo>
                  <a:lnTo>
                    <a:pt x="107607" y="213055"/>
                  </a:lnTo>
                  <a:lnTo>
                    <a:pt x="109702" y="214122"/>
                  </a:lnTo>
                  <a:lnTo>
                    <a:pt x="112598" y="214122"/>
                  </a:lnTo>
                  <a:lnTo>
                    <a:pt x="115011" y="213055"/>
                  </a:lnTo>
                  <a:lnTo>
                    <a:pt x="115684" y="212636"/>
                  </a:lnTo>
                  <a:lnTo>
                    <a:pt x="116065" y="212217"/>
                  </a:lnTo>
                  <a:close/>
                </a:path>
                <a:path w="218440" h="214630">
                  <a:moveTo>
                    <a:pt x="125933" y="211759"/>
                  </a:moveTo>
                  <a:lnTo>
                    <a:pt x="125780" y="210997"/>
                  </a:lnTo>
                  <a:lnTo>
                    <a:pt x="125577" y="209918"/>
                  </a:lnTo>
                  <a:lnTo>
                    <a:pt x="120142" y="210997"/>
                  </a:lnTo>
                  <a:lnTo>
                    <a:pt x="119291" y="206667"/>
                  </a:lnTo>
                  <a:lnTo>
                    <a:pt x="119214" y="206336"/>
                  </a:lnTo>
                  <a:lnTo>
                    <a:pt x="119151" y="205968"/>
                  </a:lnTo>
                  <a:lnTo>
                    <a:pt x="119049" y="205473"/>
                  </a:lnTo>
                  <a:lnTo>
                    <a:pt x="118948" y="204965"/>
                  </a:lnTo>
                  <a:lnTo>
                    <a:pt x="118859" y="204533"/>
                  </a:lnTo>
                  <a:lnTo>
                    <a:pt x="118770" y="204063"/>
                  </a:lnTo>
                  <a:lnTo>
                    <a:pt x="118668" y="203530"/>
                  </a:lnTo>
                  <a:lnTo>
                    <a:pt x="118554" y="202996"/>
                  </a:lnTo>
                  <a:lnTo>
                    <a:pt x="118465" y="202526"/>
                  </a:lnTo>
                  <a:lnTo>
                    <a:pt x="118389" y="202133"/>
                  </a:lnTo>
                  <a:lnTo>
                    <a:pt x="118186" y="202133"/>
                  </a:lnTo>
                  <a:lnTo>
                    <a:pt x="116192" y="202526"/>
                  </a:lnTo>
                  <a:lnTo>
                    <a:pt x="118313" y="213258"/>
                  </a:lnTo>
                  <a:lnTo>
                    <a:pt x="125933" y="211759"/>
                  </a:lnTo>
                  <a:close/>
                </a:path>
                <a:path w="218440" h="214630">
                  <a:moveTo>
                    <a:pt x="132765" y="6159"/>
                  </a:moveTo>
                  <a:lnTo>
                    <a:pt x="131610" y="3162"/>
                  </a:lnTo>
                  <a:lnTo>
                    <a:pt x="131445" y="2921"/>
                  </a:lnTo>
                  <a:lnTo>
                    <a:pt x="130924" y="2501"/>
                  </a:lnTo>
                  <a:lnTo>
                    <a:pt x="130302" y="2209"/>
                  </a:lnTo>
                  <a:lnTo>
                    <a:pt x="130302" y="7048"/>
                  </a:lnTo>
                  <a:lnTo>
                    <a:pt x="130086" y="8407"/>
                  </a:lnTo>
                  <a:lnTo>
                    <a:pt x="129895" y="9055"/>
                  </a:lnTo>
                  <a:lnTo>
                    <a:pt x="129425" y="9982"/>
                  </a:lnTo>
                  <a:lnTo>
                    <a:pt x="129044" y="10375"/>
                  </a:lnTo>
                  <a:lnTo>
                    <a:pt x="128574" y="10655"/>
                  </a:lnTo>
                  <a:lnTo>
                    <a:pt x="126492" y="10655"/>
                  </a:lnTo>
                  <a:lnTo>
                    <a:pt x="124764" y="10375"/>
                  </a:lnTo>
                  <a:lnTo>
                    <a:pt x="125641" y="5118"/>
                  </a:lnTo>
                  <a:lnTo>
                    <a:pt x="125704" y="4724"/>
                  </a:lnTo>
                  <a:lnTo>
                    <a:pt x="125793" y="4140"/>
                  </a:lnTo>
                  <a:lnTo>
                    <a:pt x="125882" y="3619"/>
                  </a:lnTo>
                  <a:lnTo>
                    <a:pt x="128549" y="3619"/>
                  </a:lnTo>
                  <a:lnTo>
                    <a:pt x="130302" y="7048"/>
                  </a:lnTo>
                  <a:lnTo>
                    <a:pt x="130302" y="2209"/>
                  </a:lnTo>
                  <a:lnTo>
                    <a:pt x="129819" y="1968"/>
                  </a:lnTo>
                  <a:lnTo>
                    <a:pt x="129095" y="1790"/>
                  </a:lnTo>
                  <a:lnTo>
                    <a:pt x="127914" y="1600"/>
                  </a:lnTo>
                  <a:lnTo>
                    <a:pt x="127914" y="3492"/>
                  </a:lnTo>
                  <a:lnTo>
                    <a:pt x="125907" y="3492"/>
                  </a:lnTo>
                  <a:lnTo>
                    <a:pt x="125958" y="3162"/>
                  </a:lnTo>
                  <a:lnTo>
                    <a:pt x="127914" y="3492"/>
                  </a:lnTo>
                  <a:lnTo>
                    <a:pt x="127914" y="1600"/>
                  </a:lnTo>
                  <a:lnTo>
                    <a:pt x="123952" y="939"/>
                  </a:lnTo>
                  <a:lnTo>
                    <a:pt x="122720" y="8407"/>
                  </a:lnTo>
                  <a:lnTo>
                    <a:pt x="122605" y="9055"/>
                  </a:lnTo>
                  <a:lnTo>
                    <a:pt x="122504" y="9702"/>
                  </a:lnTo>
                  <a:lnTo>
                    <a:pt x="122389" y="10375"/>
                  </a:lnTo>
                  <a:lnTo>
                    <a:pt x="122275" y="11061"/>
                  </a:lnTo>
                  <a:lnTo>
                    <a:pt x="122161" y="11836"/>
                  </a:lnTo>
                  <a:lnTo>
                    <a:pt x="127330" y="12687"/>
                  </a:lnTo>
                  <a:lnTo>
                    <a:pt x="128879" y="12687"/>
                  </a:lnTo>
                  <a:lnTo>
                    <a:pt x="132753" y="7048"/>
                  </a:lnTo>
                  <a:lnTo>
                    <a:pt x="132765" y="6159"/>
                  </a:lnTo>
                  <a:close/>
                </a:path>
                <a:path w="218440" h="214630">
                  <a:moveTo>
                    <a:pt x="136207" y="206336"/>
                  </a:moveTo>
                  <a:lnTo>
                    <a:pt x="136105" y="204254"/>
                  </a:lnTo>
                  <a:lnTo>
                    <a:pt x="135991" y="203835"/>
                  </a:lnTo>
                  <a:lnTo>
                    <a:pt x="135902" y="203530"/>
                  </a:lnTo>
                  <a:lnTo>
                    <a:pt x="135839" y="203288"/>
                  </a:lnTo>
                  <a:lnTo>
                    <a:pt x="135750" y="202996"/>
                  </a:lnTo>
                  <a:lnTo>
                    <a:pt x="135661" y="202704"/>
                  </a:lnTo>
                  <a:lnTo>
                    <a:pt x="135610" y="202526"/>
                  </a:lnTo>
                  <a:lnTo>
                    <a:pt x="135496" y="202133"/>
                  </a:lnTo>
                  <a:lnTo>
                    <a:pt x="135382" y="201726"/>
                  </a:lnTo>
                  <a:lnTo>
                    <a:pt x="135305" y="201472"/>
                  </a:lnTo>
                  <a:lnTo>
                    <a:pt x="134861" y="200799"/>
                  </a:lnTo>
                  <a:lnTo>
                    <a:pt x="134429" y="200202"/>
                  </a:lnTo>
                  <a:lnTo>
                    <a:pt x="133921" y="199923"/>
                  </a:lnTo>
                  <a:lnTo>
                    <a:pt x="133921" y="205968"/>
                  </a:lnTo>
                  <a:lnTo>
                    <a:pt x="133184" y="207518"/>
                  </a:lnTo>
                  <a:lnTo>
                    <a:pt x="132575" y="208038"/>
                  </a:lnTo>
                  <a:lnTo>
                    <a:pt x="130860" y="208521"/>
                  </a:lnTo>
                  <a:lnTo>
                    <a:pt x="130225" y="208521"/>
                  </a:lnTo>
                  <a:lnTo>
                    <a:pt x="128625" y="207518"/>
                  </a:lnTo>
                  <a:lnTo>
                    <a:pt x="128054" y="206667"/>
                  </a:lnTo>
                  <a:lnTo>
                    <a:pt x="127711" y="205473"/>
                  </a:lnTo>
                  <a:lnTo>
                    <a:pt x="127622" y="205193"/>
                  </a:lnTo>
                  <a:lnTo>
                    <a:pt x="127558" y="204965"/>
                  </a:lnTo>
                  <a:lnTo>
                    <a:pt x="127482" y="202996"/>
                  </a:lnTo>
                  <a:lnTo>
                    <a:pt x="128079" y="201726"/>
                  </a:lnTo>
                  <a:lnTo>
                    <a:pt x="128701" y="201218"/>
                  </a:lnTo>
                  <a:lnTo>
                    <a:pt x="130149" y="200799"/>
                  </a:lnTo>
                  <a:lnTo>
                    <a:pt x="131279" y="200799"/>
                  </a:lnTo>
                  <a:lnTo>
                    <a:pt x="133350" y="202996"/>
                  </a:lnTo>
                  <a:lnTo>
                    <a:pt x="133438" y="203288"/>
                  </a:lnTo>
                  <a:lnTo>
                    <a:pt x="133515" y="203530"/>
                  </a:lnTo>
                  <a:lnTo>
                    <a:pt x="133604" y="203835"/>
                  </a:lnTo>
                  <a:lnTo>
                    <a:pt x="133718" y="204254"/>
                  </a:lnTo>
                  <a:lnTo>
                    <a:pt x="133794" y="204533"/>
                  </a:lnTo>
                  <a:lnTo>
                    <a:pt x="133921" y="205968"/>
                  </a:lnTo>
                  <a:lnTo>
                    <a:pt x="133921" y="199923"/>
                  </a:lnTo>
                  <a:lnTo>
                    <a:pt x="133235" y="199529"/>
                  </a:lnTo>
                  <a:lnTo>
                    <a:pt x="133642" y="199745"/>
                  </a:lnTo>
                  <a:lnTo>
                    <a:pt x="135369" y="199745"/>
                  </a:lnTo>
                  <a:lnTo>
                    <a:pt x="135216" y="199390"/>
                  </a:lnTo>
                  <a:lnTo>
                    <a:pt x="133007" y="199390"/>
                  </a:lnTo>
                  <a:lnTo>
                    <a:pt x="132016" y="198818"/>
                  </a:lnTo>
                  <a:lnTo>
                    <a:pt x="130124" y="198818"/>
                  </a:lnTo>
                  <a:lnTo>
                    <a:pt x="128168" y="199390"/>
                  </a:lnTo>
                  <a:lnTo>
                    <a:pt x="125310" y="205473"/>
                  </a:lnTo>
                  <a:lnTo>
                    <a:pt x="125907" y="207518"/>
                  </a:lnTo>
                  <a:lnTo>
                    <a:pt x="126009" y="207873"/>
                  </a:lnTo>
                  <a:lnTo>
                    <a:pt x="126860" y="209067"/>
                  </a:lnTo>
                  <a:lnTo>
                    <a:pt x="129476" y="210578"/>
                  </a:lnTo>
                  <a:lnTo>
                    <a:pt x="130683" y="210578"/>
                  </a:lnTo>
                  <a:lnTo>
                    <a:pt x="133807" y="209664"/>
                  </a:lnTo>
                  <a:lnTo>
                    <a:pt x="134912" y="208813"/>
                  </a:lnTo>
                  <a:lnTo>
                    <a:pt x="135064" y="208521"/>
                  </a:lnTo>
                  <a:lnTo>
                    <a:pt x="136207" y="206336"/>
                  </a:lnTo>
                  <a:close/>
                </a:path>
                <a:path w="218440" h="214630">
                  <a:moveTo>
                    <a:pt x="143827" y="197370"/>
                  </a:moveTo>
                  <a:lnTo>
                    <a:pt x="143395" y="196380"/>
                  </a:lnTo>
                  <a:lnTo>
                    <a:pt x="143103" y="195973"/>
                  </a:lnTo>
                  <a:lnTo>
                    <a:pt x="142532" y="195554"/>
                  </a:lnTo>
                  <a:lnTo>
                    <a:pt x="139331" y="195554"/>
                  </a:lnTo>
                  <a:lnTo>
                    <a:pt x="134467" y="197637"/>
                  </a:lnTo>
                  <a:lnTo>
                    <a:pt x="135216" y="199390"/>
                  </a:lnTo>
                  <a:lnTo>
                    <a:pt x="137642" y="199390"/>
                  </a:lnTo>
                  <a:lnTo>
                    <a:pt x="137236" y="198450"/>
                  </a:lnTo>
                  <a:lnTo>
                    <a:pt x="139763" y="197370"/>
                  </a:lnTo>
                  <a:lnTo>
                    <a:pt x="141363" y="197370"/>
                  </a:lnTo>
                  <a:lnTo>
                    <a:pt x="141566" y="197637"/>
                  </a:lnTo>
                  <a:lnTo>
                    <a:pt x="141732" y="198018"/>
                  </a:lnTo>
                  <a:lnTo>
                    <a:pt x="141732" y="198818"/>
                  </a:lnTo>
                  <a:lnTo>
                    <a:pt x="141503" y="199390"/>
                  </a:lnTo>
                  <a:lnTo>
                    <a:pt x="143332" y="199390"/>
                  </a:lnTo>
                  <a:lnTo>
                    <a:pt x="143611" y="198818"/>
                  </a:lnTo>
                  <a:lnTo>
                    <a:pt x="143738" y="197637"/>
                  </a:lnTo>
                  <a:lnTo>
                    <a:pt x="143751" y="197370"/>
                  </a:lnTo>
                  <a:close/>
                </a:path>
                <a:path w="218440" h="214630">
                  <a:moveTo>
                    <a:pt x="144830" y="5461"/>
                  </a:moveTo>
                  <a:lnTo>
                    <a:pt x="136575" y="3175"/>
                  </a:lnTo>
                  <a:lnTo>
                    <a:pt x="133629" y="13804"/>
                  </a:lnTo>
                  <a:lnTo>
                    <a:pt x="142087" y="16154"/>
                  </a:lnTo>
                  <a:lnTo>
                    <a:pt x="142595" y="14363"/>
                  </a:lnTo>
                  <a:lnTo>
                    <a:pt x="136385" y="12636"/>
                  </a:lnTo>
                  <a:lnTo>
                    <a:pt x="137185" y="9753"/>
                  </a:lnTo>
                  <a:lnTo>
                    <a:pt x="142760" y="11303"/>
                  </a:lnTo>
                  <a:lnTo>
                    <a:pt x="143256" y="9499"/>
                  </a:lnTo>
                  <a:lnTo>
                    <a:pt x="137680" y="7962"/>
                  </a:lnTo>
                  <a:lnTo>
                    <a:pt x="138341" y="5600"/>
                  </a:lnTo>
                  <a:lnTo>
                    <a:pt x="144322" y="7251"/>
                  </a:lnTo>
                  <a:lnTo>
                    <a:pt x="144830" y="5461"/>
                  </a:lnTo>
                  <a:close/>
                </a:path>
                <a:path w="218440" h="214630">
                  <a:moveTo>
                    <a:pt x="146050" y="201218"/>
                  </a:moveTo>
                  <a:lnTo>
                    <a:pt x="145973" y="201028"/>
                  </a:lnTo>
                  <a:lnTo>
                    <a:pt x="145872" y="200799"/>
                  </a:lnTo>
                  <a:lnTo>
                    <a:pt x="145440" y="200202"/>
                  </a:lnTo>
                  <a:lnTo>
                    <a:pt x="144665" y="199745"/>
                  </a:lnTo>
                  <a:lnTo>
                    <a:pt x="143878" y="199745"/>
                  </a:lnTo>
                  <a:lnTo>
                    <a:pt x="143878" y="203288"/>
                  </a:lnTo>
                  <a:lnTo>
                    <a:pt x="143687" y="203530"/>
                  </a:lnTo>
                  <a:lnTo>
                    <a:pt x="143217" y="203835"/>
                  </a:lnTo>
                  <a:lnTo>
                    <a:pt x="142760" y="204063"/>
                  </a:lnTo>
                  <a:lnTo>
                    <a:pt x="140119" y="205193"/>
                  </a:lnTo>
                  <a:lnTo>
                    <a:pt x="139407" y="203530"/>
                  </a:lnTo>
                  <a:lnTo>
                    <a:pt x="139306" y="203288"/>
                  </a:lnTo>
                  <a:lnTo>
                    <a:pt x="139179" y="202996"/>
                  </a:lnTo>
                  <a:lnTo>
                    <a:pt x="139065" y="202704"/>
                  </a:lnTo>
                  <a:lnTo>
                    <a:pt x="138988" y="202526"/>
                  </a:lnTo>
                  <a:lnTo>
                    <a:pt x="138836" y="202526"/>
                  </a:lnTo>
                  <a:lnTo>
                    <a:pt x="141300" y="201472"/>
                  </a:lnTo>
                  <a:lnTo>
                    <a:pt x="141973" y="201218"/>
                  </a:lnTo>
                  <a:lnTo>
                    <a:pt x="143192" y="201218"/>
                  </a:lnTo>
                  <a:lnTo>
                    <a:pt x="143573" y="201472"/>
                  </a:lnTo>
                  <a:lnTo>
                    <a:pt x="143776" y="201726"/>
                  </a:lnTo>
                  <a:lnTo>
                    <a:pt x="143878" y="203288"/>
                  </a:lnTo>
                  <a:lnTo>
                    <a:pt x="143878" y="199745"/>
                  </a:lnTo>
                  <a:lnTo>
                    <a:pt x="140690" y="199745"/>
                  </a:lnTo>
                  <a:lnTo>
                    <a:pt x="141325" y="199390"/>
                  </a:lnTo>
                  <a:lnTo>
                    <a:pt x="137642" y="199390"/>
                  </a:lnTo>
                  <a:lnTo>
                    <a:pt x="137795" y="199745"/>
                  </a:lnTo>
                  <a:lnTo>
                    <a:pt x="140627" y="199745"/>
                  </a:lnTo>
                  <a:lnTo>
                    <a:pt x="138239" y="200774"/>
                  </a:lnTo>
                  <a:lnTo>
                    <a:pt x="137858" y="199898"/>
                  </a:lnTo>
                  <a:lnTo>
                    <a:pt x="137795" y="199745"/>
                  </a:lnTo>
                  <a:lnTo>
                    <a:pt x="135369" y="199745"/>
                  </a:lnTo>
                  <a:lnTo>
                    <a:pt x="138785" y="207784"/>
                  </a:lnTo>
                  <a:lnTo>
                    <a:pt x="142176" y="206336"/>
                  </a:lnTo>
                  <a:lnTo>
                    <a:pt x="144132" y="205473"/>
                  </a:lnTo>
                  <a:lnTo>
                    <a:pt x="144678" y="205193"/>
                  </a:lnTo>
                  <a:lnTo>
                    <a:pt x="145084" y="204965"/>
                  </a:lnTo>
                  <a:lnTo>
                    <a:pt x="145605" y="204533"/>
                  </a:lnTo>
                  <a:lnTo>
                    <a:pt x="146037" y="203835"/>
                  </a:lnTo>
                  <a:lnTo>
                    <a:pt x="146050" y="201218"/>
                  </a:lnTo>
                  <a:close/>
                </a:path>
                <a:path w="218440" h="214630">
                  <a:moveTo>
                    <a:pt x="157353" y="10922"/>
                  </a:moveTo>
                  <a:lnTo>
                    <a:pt x="155092" y="9880"/>
                  </a:lnTo>
                  <a:lnTo>
                    <a:pt x="149110" y="16103"/>
                  </a:lnTo>
                  <a:lnTo>
                    <a:pt x="149872" y="7467"/>
                  </a:lnTo>
                  <a:lnTo>
                    <a:pt x="147574" y="6400"/>
                  </a:lnTo>
                  <a:lnTo>
                    <a:pt x="146697" y="18148"/>
                  </a:lnTo>
                  <a:lnTo>
                    <a:pt x="148983" y="19215"/>
                  </a:lnTo>
                  <a:lnTo>
                    <a:pt x="157353" y="10922"/>
                  </a:lnTo>
                  <a:close/>
                </a:path>
                <a:path w="218440" h="214630">
                  <a:moveTo>
                    <a:pt x="157441" y="198018"/>
                  </a:moveTo>
                  <a:lnTo>
                    <a:pt x="156933" y="197637"/>
                  </a:lnTo>
                  <a:lnTo>
                    <a:pt x="151688" y="193675"/>
                  </a:lnTo>
                  <a:lnTo>
                    <a:pt x="151688" y="196380"/>
                  </a:lnTo>
                  <a:lnTo>
                    <a:pt x="149085" y="197954"/>
                  </a:lnTo>
                  <a:lnTo>
                    <a:pt x="148259" y="193675"/>
                  </a:lnTo>
                  <a:lnTo>
                    <a:pt x="151688" y="196380"/>
                  </a:lnTo>
                  <a:lnTo>
                    <a:pt x="151688" y="193675"/>
                  </a:lnTo>
                  <a:lnTo>
                    <a:pt x="147955" y="190855"/>
                  </a:lnTo>
                  <a:lnTo>
                    <a:pt x="145935" y="192074"/>
                  </a:lnTo>
                  <a:lnTo>
                    <a:pt x="146862" y="197370"/>
                  </a:lnTo>
                  <a:lnTo>
                    <a:pt x="146900" y="197637"/>
                  </a:lnTo>
                  <a:lnTo>
                    <a:pt x="147002" y="198234"/>
                  </a:lnTo>
                  <a:lnTo>
                    <a:pt x="147116" y="198818"/>
                  </a:lnTo>
                  <a:lnTo>
                    <a:pt x="147205" y="199390"/>
                  </a:lnTo>
                  <a:lnTo>
                    <a:pt x="147269" y="199745"/>
                  </a:lnTo>
                  <a:lnTo>
                    <a:pt x="147358" y="200202"/>
                  </a:lnTo>
                  <a:lnTo>
                    <a:pt x="147459" y="200799"/>
                  </a:lnTo>
                  <a:lnTo>
                    <a:pt x="147574" y="201472"/>
                  </a:lnTo>
                  <a:lnTo>
                    <a:pt x="147688" y="202133"/>
                  </a:lnTo>
                  <a:lnTo>
                    <a:pt x="147789" y="202704"/>
                  </a:lnTo>
                  <a:lnTo>
                    <a:pt x="147891" y="203288"/>
                  </a:lnTo>
                  <a:lnTo>
                    <a:pt x="147967" y="203733"/>
                  </a:lnTo>
                  <a:lnTo>
                    <a:pt x="149987" y="202526"/>
                  </a:lnTo>
                  <a:lnTo>
                    <a:pt x="149923" y="202133"/>
                  </a:lnTo>
                  <a:lnTo>
                    <a:pt x="149847" y="201726"/>
                  </a:lnTo>
                  <a:lnTo>
                    <a:pt x="149745" y="201218"/>
                  </a:lnTo>
                  <a:lnTo>
                    <a:pt x="149656" y="200799"/>
                  </a:lnTo>
                  <a:lnTo>
                    <a:pt x="149542" y="200202"/>
                  </a:lnTo>
                  <a:lnTo>
                    <a:pt x="149479" y="199898"/>
                  </a:lnTo>
                  <a:lnTo>
                    <a:pt x="152590" y="198018"/>
                  </a:lnTo>
                  <a:lnTo>
                    <a:pt x="153225" y="197637"/>
                  </a:lnTo>
                  <a:lnTo>
                    <a:pt x="155371" y="199275"/>
                  </a:lnTo>
                  <a:lnTo>
                    <a:pt x="157441" y="198018"/>
                  </a:lnTo>
                  <a:close/>
                </a:path>
                <a:path w="218440" h="214630">
                  <a:moveTo>
                    <a:pt x="164795" y="192659"/>
                  </a:moveTo>
                  <a:lnTo>
                    <a:pt x="163703" y="191160"/>
                  </a:lnTo>
                  <a:lnTo>
                    <a:pt x="159219" y="194411"/>
                  </a:lnTo>
                  <a:lnTo>
                    <a:pt x="153885" y="187071"/>
                  </a:lnTo>
                  <a:lnTo>
                    <a:pt x="152082" y="188379"/>
                  </a:lnTo>
                  <a:lnTo>
                    <a:pt x="158508" y="197243"/>
                  </a:lnTo>
                  <a:lnTo>
                    <a:pt x="162394" y="194411"/>
                  </a:lnTo>
                  <a:lnTo>
                    <a:pt x="164795" y="192659"/>
                  </a:lnTo>
                  <a:close/>
                </a:path>
                <a:path w="218440" h="214630">
                  <a:moveTo>
                    <a:pt x="166674" y="15811"/>
                  </a:moveTo>
                  <a:lnTo>
                    <a:pt x="159232" y="11569"/>
                  </a:lnTo>
                  <a:lnTo>
                    <a:pt x="153771" y="21158"/>
                  </a:lnTo>
                  <a:lnTo>
                    <a:pt x="161404" y="25514"/>
                  </a:lnTo>
                  <a:lnTo>
                    <a:pt x="162331" y="23888"/>
                  </a:lnTo>
                  <a:lnTo>
                    <a:pt x="156730" y="20701"/>
                  </a:lnTo>
                  <a:lnTo>
                    <a:pt x="158203" y="18110"/>
                  </a:lnTo>
                  <a:lnTo>
                    <a:pt x="163233" y="20967"/>
                  </a:lnTo>
                  <a:lnTo>
                    <a:pt x="164160" y="19342"/>
                  </a:lnTo>
                  <a:lnTo>
                    <a:pt x="159131" y="16484"/>
                  </a:lnTo>
                  <a:lnTo>
                    <a:pt x="160350" y="14351"/>
                  </a:lnTo>
                  <a:lnTo>
                    <a:pt x="165747" y="17424"/>
                  </a:lnTo>
                  <a:lnTo>
                    <a:pt x="166674" y="15811"/>
                  </a:lnTo>
                  <a:close/>
                </a:path>
                <a:path w="218440" h="214630">
                  <a:moveTo>
                    <a:pt x="171221" y="18834"/>
                  </a:moveTo>
                  <a:lnTo>
                    <a:pt x="169303" y="17513"/>
                  </a:lnTo>
                  <a:lnTo>
                    <a:pt x="163093" y="26530"/>
                  </a:lnTo>
                  <a:lnTo>
                    <a:pt x="169799" y="31140"/>
                  </a:lnTo>
                  <a:lnTo>
                    <a:pt x="170853" y="29603"/>
                  </a:lnTo>
                  <a:lnTo>
                    <a:pt x="166077" y="26314"/>
                  </a:lnTo>
                  <a:lnTo>
                    <a:pt x="171221" y="18834"/>
                  </a:lnTo>
                  <a:close/>
                </a:path>
                <a:path w="218440" h="214630">
                  <a:moveTo>
                    <a:pt x="184416" y="32435"/>
                  </a:moveTo>
                  <a:lnTo>
                    <a:pt x="184289" y="29413"/>
                  </a:lnTo>
                  <a:lnTo>
                    <a:pt x="183642" y="28194"/>
                  </a:lnTo>
                  <a:lnTo>
                    <a:pt x="183095" y="27673"/>
                  </a:lnTo>
                  <a:lnTo>
                    <a:pt x="182168" y="26860"/>
                  </a:lnTo>
                  <a:lnTo>
                    <a:pt x="182168" y="29832"/>
                  </a:lnTo>
                  <a:lnTo>
                    <a:pt x="182130" y="31711"/>
                  </a:lnTo>
                  <a:lnTo>
                    <a:pt x="181876" y="32283"/>
                  </a:lnTo>
                  <a:lnTo>
                    <a:pt x="181813" y="32435"/>
                  </a:lnTo>
                  <a:lnTo>
                    <a:pt x="180708" y="33667"/>
                  </a:lnTo>
                  <a:lnTo>
                    <a:pt x="179971" y="34429"/>
                  </a:lnTo>
                  <a:lnTo>
                    <a:pt x="178993" y="35013"/>
                  </a:lnTo>
                  <a:lnTo>
                    <a:pt x="177012" y="35013"/>
                  </a:lnTo>
                  <a:lnTo>
                    <a:pt x="175323" y="33528"/>
                  </a:lnTo>
                  <a:lnTo>
                    <a:pt x="174967" y="32766"/>
                  </a:lnTo>
                  <a:lnTo>
                    <a:pt x="174980" y="30848"/>
                  </a:lnTo>
                  <a:lnTo>
                    <a:pt x="175221" y="30289"/>
                  </a:lnTo>
                  <a:lnTo>
                    <a:pt x="175310" y="30086"/>
                  </a:lnTo>
                  <a:lnTo>
                    <a:pt x="176987" y="28194"/>
                  </a:lnTo>
                  <a:lnTo>
                    <a:pt x="177838" y="27673"/>
                  </a:lnTo>
                  <a:lnTo>
                    <a:pt x="179997" y="27673"/>
                  </a:lnTo>
                  <a:lnTo>
                    <a:pt x="180365" y="27800"/>
                  </a:lnTo>
                  <a:lnTo>
                    <a:pt x="181622" y="28917"/>
                  </a:lnTo>
                  <a:lnTo>
                    <a:pt x="181825" y="29133"/>
                  </a:lnTo>
                  <a:lnTo>
                    <a:pt x="182168" y="29832"/>
                  </a:lnTo>
                  <a:lnTo>
                    <a:pt x="182168" y="26860"/>
                  </a:lnTo>
                  <a:lnTo>
                    <a:pt x="181622" y="26365"/>
                  </a:lnTo>
                  <a:lnTo>
                    <a:pt x="180911" y="25920"/>
                  </a:lnTo>
                  <a:lnTo>
                    <a:pt x="179971" y="25590"/>
                  </a:lnTo>
                  <a:lnTo>
                    <a:pt x="177139" y="25590"/>
                  </a:lnTo>
                  <a:lnTo>
                    <a:pt x="175806" y="26174"/>
                  </a:lnTo>
                  <a:lnTo>
                    <a:pt x="175056" y="26758"/>
                  </a:lnTo>
                  <a:lnTo>
                    <a:pt x="173126" y="28917"/>
                  </a:lnTo>
                  <a:lnTo>
                    <a:pt x="172770" y="29832"/>
                  </a:lnTo>
                  <a:lnTo>
                    <a:pt x="172783" y="33134"/>
                  </a:lnTo>
                  <a:lnTo>
                    <a:pt x="173469" y="34429"/>
                  </a:lnTo>
                  <a:lnTo>
                    <a:pt x="176034" y="36703"/>
                  </a:lnTo>
                  <a:lnTo>
                    <a:pt x="177380" y="37223"/>
                  </a:lnTo>
                  <a:lnTo>
                    <a:pt x="179946" y="37223"/>
                  </a:lnTo>
                  <a:lnTo>
                    <a:pt x="181546" y="36360"/>
                  </a:lnTo>
                  <a:lnTo>
                    <a:pt x="182727" y="35013"/>
                  </a:lnTo>
                  <a:lnTo>
                    <a:pt x="183921" y="33667"/>
                  </a:lnTo>
                  <a:lnTo>
                    <a:pt x="184416" y="32435"/>
                  </a:lnTo>
                  <a:close/>
                </a:path>
                <a:path w="218440" h="214630">
                  <a:moveTo>
                    <a:pt x="192836" y="38265"/>
                  </a:moveTo>
                  <a:lnTo>
                    <a:pt x="192379" y="37388"/>
                  </a:lnTo>
                  <a:lnTo>
                    <a:pt x="191808" y="36677"/>
                  </a:lnTo>
                  <a:lnTo>
                    <a:pt x="191020" y="35788"/>
                  </a:lnTo>
                  <a:lnTo>
                    <a:pt x="190550" y="35267"/>
                  </a:lnTo>
                  <a:lnTo>
                    <a:pt x="190550" y="39319"/>
                  </a:lnTo>
                  <a:lnTo>
                    <a:pt x="190385" y="39636"/>
                  </a:lnTo>
                  <a:lnTo>
                    <a:pt x="189687" y="40246"/>
                  </a:lnTo>
                  <a:lnTo>
                    <a:pt x="188671" y="40246"/>
                  </a:lnTo>
                  <a:lnTo>
                    <a:pt x="188087" y="39941"/>
                  </a:lnTo>
                  <a:lnTo>
                    <a:pt x="187756" y="39636"/>
                  </a:lnTo>
                  <a:lnTo>
                    <a:pt x="187274" y="39116"/>
                  </a:lnTo>
                  <a:lnTo>
                    <a:pt x="186182" y="37884"/>
                  </a:lnTo>
                  <a:lnTo>
                    <a:pt x="188531" y="35788"/>
                  </a:lnTo>
                  <a:lnTo>
                    <a:pt x="189941" y="37388"/>
                  </a:lnTo>
                  <a:lnTo>
                    <a:pt x="190182" y="37706"/>
                  </a:lnTo>
                  <a:lnTo>
                    <a:pt x="190538" y="38265"/>
                  </a:lnTo>
                  <a:lnTo>
                    <a:pt x="190550" y="39319"/>
                  </a:lnTo>
                  <a:lnTo>
                    <a:pt x="190550" y="35267"/>
                  </a:lnTo>
                  <a:lnTo>
                    <a:pt x="188379" y="32804"/>
                  </a:lnTo>
                  <a:lnTo>
                    <a:pt x="179959" y="40246"/>
                  </a:lnTo>
                  <a:lnTo>
                    <a:pt x="180225" y="40246"/>
                  </a:lnTo>
                  <a:lnTo>
                    <a:pt x="181660" y="41871"/>
                  </a:lnTo>
                  <a:lnTo>
                    <a:pt x="184785" y="39116"/>
                  </a:lnTo>
                  <a:lnTo>
                    <a:pt x="186550" y="41097"/>
                  </a:lnTo>
                  <a:lnTo>
                    <a:pt x="187071" y="41605"/>
                  </a:lnTo>
                  <a:lnTo>
                    <a:pt x="187515" y="41960"/>
                  </a:lnTo>
                  <a:lnTo>
                    <a:pt x="187845" y="42202"/>
                  </a:lnTo>
                  <a:lnTo>
                    <a:pt x="188264" y="42405"/>
                  </a:lnTo>
                  <a:lnTo>
                    <a:pt x="190690" y="42405"/>
                  </a:lnTo>
                  <a:lnTo>
                    <a:pt x="192786" y="40246"/>
                  </a:lnTo>
                  <a:lnTo>
                    <a:pt x="192836" y="38265"/>
                  </a:lnTo>
                  <a:close/>
                </a:path>
                <a:path w="218440" h="214630">
                  <a:moveTo>
                    <a:pt x="202679" y="51219"/>
                  </a:moveTo>
                  <a:lnTo>
                    <a:pt x="200748" y="48272"/>
                  </a:lnTo>
                  <a:lnTo>
                    <a:pt x="193332" y="50673"/>
                  </a:lnTo>
                  <a:lnTo>
                    <a:pt x="198501" y="44818"/>
                  </a:lnTo>
                  <a:lnTo>
                    <a:pt x="196583" y="41884"/>
                  </a:lnTo>
                  <a:lnTo>
                    <a:pt x="187337" y="47904"/>
                  </a:lnTo>
                  <a:lnTo>
                    <a:pt x="188518" y="49720"/>
                  </a:lnTo>
                  <a:lnTo>
                    <a:pt x="195821" y="44983"/>
                  </a:lnTo>
                  <a:lnTo>
                    <a:pt x="189763" y="51625"/>
                  </a:lnTo>
                  <a:lnTo>
                    <a:pt x="190995" y="53505"/>
                  </a:lnTo>
                  <a:lnTo>
                    <a:pt x="199529" y="50685"/>
                  </a:lnTo>
                  <a:lnTo>
                    <a:pt x="192239" y="55435"/>
                  </a:lnTo>
                  <a:lnTo>
                    <a:pt x="193421" y="57251"/>
                  </a:lnTo>
                  <a:lnTo>
                    <a:pt x="202679" y="51219"/>
                  </a:lnTo>
                  <a:close/>
                </a:path>
                <a:path w="218440" h="214630">
                  <a:moveTo>
                    <a:pt x="208216" y="61061"/>
                  </a:moveTo>
                  <a:lnTo>
                    <a:pt x="204139" y="53530"/>
                  </a:lnTo>
                  <a:lnTo>
                    <a:pt x="194437" y="58775"/>
                  </a:lnTo>
                  <a:lnTo>
                    <a:pt x="198602" y="66509"/>
                  </a:lnTo>
                  <a:lnTo>
                    <a:pt x="200240" y="65620"/>
                  </a:lnTo>
                  <a:lnTo>
                    <a:pt x="197180" y="59956"/>
                  </a:lnTo>
                  <a:lnTo>
                    <a:pt x="199821" y="58534"/>
                  </a:lnTo>
                  <a:lnTo>
                    <a:pt x="202565" y="63614"/>
                  </a:lnTo>
                  <a:lnTo>
                    <a:pt x="204203" y="62738"/>
                  </a:lnTo>
                  <a:lnTo>
                    <a:pt x="201460" y="57645"/>
                  </a:lnTo>
                  <a:lnTo>
                    <a:pt x="203619" y="56476"/>
                  </a:lnTo>
                  <a:lnTo>
                    <a:pt x="206565" y="61950"/>
                  </a:lnTo>
                  <a:lnTo>
                    <a:pt x="208216" y="61061"/>
                  </a:lnTo>
                  <a:close/>
                </a:path>
                <a:path w="218440" h="214630">
                  <a:moveTo>
                    <a:pt x="210858" y="141935"/>
                  </a:moveTo>
                  <a:lnTo>
                    <a:pt x="208178" y="138176"/>
                  </a:lnTo>
                  <a:lnTo>
                    <a:pt x="207365" y="138252"/>
                  </a:lnTo>
                  <a:lnTo>
                    <a:pt x="205955" y="139001"/>
                  </a:lnTo>
                  <a:lnTo>
                    <a:pt x="205295" y="139687"/>
                  </a:lnTo>
                  <a:lnTo>
                    <a:pt x="203644" y="142100"/>
                  </a:lnTo>
                  <a:lnTo>
                    <a:pt x="203200" y="142646"/>
                  </a:lnTo>
                  <a:lnTo>
                    <a:pt x="202958" y="142849"/>
                  </a:lnTo>
                  <a:lnTo>
                    <a:pt x="202501" y="143014"/>
                  </a:lnTo>
                  <a:lnTo>
                    <a:pt x="202272" y="143014"/>
                  </a:lnTo>
                  <a:lnTo>
                    <a:pt x="201637" y="142773"/>
                  </a:lnTo>
                  <a:lnTo>
                    <a:pt x="201371" y="142468"/>
                  </a:lnTo>
                  <a:lnTo>
                    <a:pt x="201079" y="141541"/>
                  </a:lnTo>
                  <a:lnTo>
                    <a:pt x="201129" y="140957"/>
                  </a:lnTo>
                  <a:lnTo>
                    <a:pt x="201650" y="139598"/>
                  </a:lnTo>
                  <a:lnTo>
                    <a:pt x="202006" y="139128"/>
                  </a:lnTo>
                  <a:lnTo>
                    <a:pt x="202933" y="138607"/>
                  </a:lnTo>
                  <a:lnTo>
                    <a:pt x="203542" y="138531"/>
                  </a:lnTo>
                  <a:lnTo>
                    <a:pt x="204266" y="138658"/>
                  </a:lnTo>
                  <a:lnTo>
                    <a:pt x="204876" y="136448"/>
                  </a:lnTo>
                  <a:lnTo>
                    <a:pt x="203669" y="136169"/>
                  </a:lnTo>
                  <a:lnTo>
                    <a:pt x="202628" y="136258"/>
                  </a:lnTo>
                  <a:lnTo>
                    <a:pt x="200875" y="137261"/>
                  </a:lnTo>
                  <a:lnTo>
                    <a:pt x="200164" y="138201"/>
                  </a:lnTo>
                  <a:lnTo>
                    <a:pt x="199288" y="140512"/>
                  </a:lnTo>
                  <a:lnTo>
                    <a:pt x="199123" y="141351"/>
                  </a:lnTo>
                  <a:lnTo>
                    <a:pt x="199148" y="142798"/>
                  </a:lnTo>
                  <a:lnTo>
                    <a:pt x="202450" y="145440"/>
                  </a:lnTo>
                  <a:lnTo>
                    <a:pt x="203555" y="145199"/>
                  </a:lnTo>
                  <a:lnTo>
                    <a:pt x="204050" y="144919"/>
                  </a:lnTo>
                  <a:lnTo>
                    <a:pt x="204952" y="144106"/>
                  </a:lnTo>
                  <a:lnTo>
                    <a:pt x="205498" y="143408"/>
                  </a:lnTo>
                  <a:lnTo>
                    <a:pt x="206781" y="141478"/>
                  </a:lnTo>
                  <a:lnTo>
                    <a:pt x="207264" y="140906"/>
                  </a:lnTo>
                  <a:lnTo>
                    <a:pt x="207594" y="140716"/>
                  </a:lnTo>
                  <a:lnTo>
                    <a:pt x="207848" y="140563"/>
                  </a:lnTo>
                  <a:lnTo>
                    <a:pt x="208089" y="140525"/>
                  </a:lnTo>
                  <a:lnTo>
                    <a:pt x="208610" y="140728"/>
                  </a:lnTo>
                  <a:lnTo>
                    <a:pt x="208788" y="140931"/>
                  </a:lnTo>
                  <a:lnTo>
                    <a:pt x="208965" y="141655"/>
                  </a:lnTo>
                  <a:lnTo>
                    <a:pt x="208902" y="142201"/>
                  </a:lnTo>
                  <a:lnTo>
                    <a:pt x="208432" y="143446"/>
                  </a:lnTo>
                  <a:lnTo>
                    <a:pt x="208153" y="143852"/>
                  </a:lnTo>
                  <a:lnTo>
                    <a:pt x="207454" y="144297"/>
                  </a:lnTo>
                  <a:lnTo>
                    <a:pt x="206984" y="144335"/>
                  </a:lnTo>
                  <a:lnTo>
                    <a:pt x="206425" y="144233"/>
                  </a:lnTo>
                  <a:lnTo>
                    <a:pt x="205663" y="146443"/>
                  </a:lnTo>
                  <a:lnTo>
                    <a:pt x="206641" y="146786"/>
                  </a:lnTo>
                  <a:lnTo>
                    <a:pt x="207543" y="146710"/>
                  </a:lnTo>
                  <a:lnTo>
                    <a:pt x="209194" y="145783"/>
                  </a:lnTo>
                  <a:lnTo>
                    <a:pt x="209880" y="144868"/>
                  </a:lnTo>
                  <a:lnTo>
                    <a:pt x="210705" y="142697"/>
                  </a:lnTo>
                  <a:lnTo>
                    <a:pt x="210858" y="141935"/>
                  </a:lnTo>
                  <a:close/>
                </a:path>
                <a:path w="218440" h="214630">
                  <a:moveTo>
                    <a:pt x="212763" y="72771"/>
                  </a:moveTo>
                  <a:lnTo>
                    <a:pt x="212013" y="70739"/>
                  </a:lnTo>
                  <a:lnTo>
                    <a:pt x="205066" y="73279"/>
                  </a:lnTo>
                  <a:lnTo>
                    <a:pt x="210375" y="66255"/>
                  </a:lnTo>
                  <a:lnTo>
                    <a:pt x="209600" y="64135"/>
                  </a:lnTo>
                  <a:lnTo>
                    <a:pt x="199237" y="67932"/>
                  </a:lnTo>
                  <a:lnTo>
                    <a:pt x="199986" y="69964"/>
                  </a:lnTo>
                  <a:lnTo>
                    <a:pt x="206794" y="67475"/>
                  </a:lnTo>
                  <a:lnTo>
                    <a:pt x="201587" y="74371"/>
                  </a:lnTo>
                  <a:lnTo>
                    <a:pt x="202399" y="76568"/>
                  </a:lnTo>
                  <a:lnTo>
                    <a:pt x="212763" y="72771"/>
                  </a:lnTo>
                  <a:close/>
                </a:path>
                <a:path w="218440" h="214630">
                  <a:moveTo>
                    <a:pt x="214668" y="130238"/>
                  </a:moveTo>
                  <a:lnTo>
                    <a:pt x="204241" y="126898"/>
                  </a:lnTo>
                  <a:lnTo>
                    <a:pt x="201764" y="134658"/>
                  </a:lnTo>
                  <a:lnTo>
                    <a:pt x="203542" y="135216"/>
                  </a:lnTo>
                  <a:lnTo>
                    <a:pt x="205308" y="129705"/>
                  </a:lnTo>
                  <a:lnTo>
                    <a:pt x="213956" y="132473"/>
                  </a:lnTo>
                  <a:lnTo>
                    <a:pt x="214668" y="130238"/>
                  </a:lnTo>
                  <a:close/>
                </a:path>
                <a:path w="218440" h="214630">
                  <a:moveTo>
                    <a:pt x="215963" y="84112"/>
                  </a:moveTo>
                  <a:lnTo>
                    <a:pt x="213893" y="75171"/>
                  </a:lnTo>
                  <a:lnTo>
                    <a:pt x="212077" y="75590"/>
                  </a:lnTo>
                  <a:lnTo>
                    <a:pt x="212852" y="78930"/>
                  </a:lnTo>
                  <a:lnTo>
                    <a:pt x="203911" y="80987"/>
                  </a:lnTo>
                  <a:lnTo>
                    <a:pt x="204431" y="83273"/>
                  </a:lnTo>
                  <a:lnTo>
                    <a:pt x="213372" y="81216"/>
                  </a:lnTo>
                  <a:lnTo>
                    <a:pt x="214134" y="84531"/>
                  </a:lnTo>
                  <a:lnTo>
                    <a:pt x="215963" y="84112"/>
                  </a:lnTo>
                  <a:close/>
                </a:path>
                <a:path w="218440" h="214630">
                  <a:moveTo>
                    <a:pt x="216687" y="120840"/>
                  </a:moveTo>
                  <a:lnTo>
                    <a:pt x="214376" y="119430"/>
                  </a:lnTo>
                  <a:lnTo>
                    <a:pt x="213956" y="119176"/>
                  </a:lnTo>
                  <a:lnTo>
                    <a:pt x="213956" y="121640"/>
                  </a:lnTo>
                  <a:lnTo>
                    <a:pt x="209664" y="122555"/>
                  </a:lnTo>
                  <a:lnTo>
                    <a:pt x="210172" y="119430"/>
                  </a:lnTo>
                  <a:lnTo>
                    <a:pt x="213956" y="121640"/>
                  </a:lnTo>
                  <a:lnTo>
                    <a:pt x="213956" y="119176"/>
                  </a:lnTo>
                  <a:lnTo>
                    <a:pt x="206527" y="114617"/>
                  </a:lnTo>
                  <a:lnTo>
                    <a:pt x="206133" y="117055"/>
                  </a:lnTo>
                  <a:lnTo>
                    <a:pt x="208445" y="118414"/>
                  </a:lnTo>
                  <a:lnTo>
                    <a:pt x="207772" y="122555"/>
                  </a:lnTo>
                  <a:lnTo>
                    <a:pt x="207695" y="122999"/>
                  </a:lnTo>
                  <a:lnTo>
                    <a:pt x="205054" y="123571"/>
                  </a:lnTo>
                  <a:lnTo>
                    <a:pt x="204647" y="126060"/>
                  </a:lnTo>
                  <a:lnTo>
                    <a:pt x="216293" y="123278"/>
                  </a:lnTo>
                  <a:lnTo>
                    <a:pt x="216408" y="122555"/>
                  </a:lnTo>
                  <a:lnTo>
                    <a:pt x="216687" y="120840"/>
                  </a:lnTo>
                  <a:close/>
                </a:path>
                <a:path w="218440" h="214630">
                  <a:moveTo>
                    <a:pt x="217919" y="97802"/>
                  </a:moveTo>
                  <a:lnTo>
                    <a:pt x="212852" y="90995"/>
                  </a:lnTo>
                  <a:lnTo>
                    <a:pt x="210667" y="91160"/>
                  </a:lnTo>
                  <a:lnTo>
                    <a:pt x="206324" y="96151"/>
                  </a:lnTo>
                  <a:lnTo>
                    <a:pt x="206489" y="98310"/>
                  </a:lnTo>
                  <a:lnTo>
                    <a:pt x="206717" y="99225"/>
                  </a:lnTo>
                  <a:lnTo>
                    <a:pt x="207556" y="101028"/>
                  </a:lnTo>
                  <a:lnTo>
                    <a:pt x="208013" y="101714"/>
                  </a:lnTo>
                  <a:lnTo>
                    <a:pt x="208495" y="102158"/>
                  </a:lnTo>
                  <a:lnTo>
                    <a:pt x="212890" y="101828"/>
                  </a:lnTo>
                  <a:lnTo>
                    <a:pt x="212509" y="96812"/>
                  </a:lnTo>
                  <a:lnTo>
                    <a:pt x="210642" y="96964"/>
                  </a:lnTo>
                  <a:lnTo>
                    <a:pt x="210845" y="99618"/>
                  </a:lnTo>
                  <a:lnTo>
                    <a:pt x="209461" y="99720"/>
                  </a:lnTo>
                  <a:lnTo>
                    <a:pt x="208229" y="96088"/>
                  </a:lnTo>
                  <a:lnTo>
                    <a:pt x="208495" y="95250"/>
                  </a:lnTo>
                  <a:lnTo>
                    <a:pt x="209105" y="94615"/>
                  </a:lnTo>
                  <a:lnTo>
                    <a:pt x="209715" y="93954"/>
                  </a:lnTo>
                  <a:lnTo>
                    <a:pt x="210667" y="93573"/>
                  </a:lnTo>
                  <a:lnTo>
                    <a:pt x="213194" y="93383"/>
                  </a:lnTo>
                  <a:lnTo>
                    <a:pt x="214134" y="93611"/>
                  </a:lnTo>
                  <a:lnTo>
                    <a:pt x="215455" y="94716"/>
                  </a:lnTo>
                  <a:lnTo>
                    <a:pt x="215823" y="95491"/>
                  </a:lnTo>
                  <a:lnTo>
                    <a:pt x="215950" y="97193"/>
                  </a:lnTo>
                  <a:lnTo>
                    <a:pt x="215836" y="97764"/>
                  </a:lnTo>
                  <a:lnTo>
                    <a:pt x="215290" y="98691"/>
                  </a:lnTo>
                  <a:lnTo>
                    <a:pt x="214871" y="99034"/>
                  </a:lnTo>
                  <a:lnTo>
                    <a:pt x="214350" y="99237"/>
                  </a:lnTo>
                  <a:lnTo>
                    <a:pt x="214934" y="101523"/>
                  </a:lnTo>
                  <a:lnTo>
                    <a:pt x="215938" y="101219"/>
                  </a:lnTo>
                  <a:lnTo>
                    <a:pt x="216700" y="100647"/>
                  </a:lnTo>
                  <a:lnTo>
                    <a:pt x="217716" y="98945"/>
                  </a:lnTo>
                  <a:lnTo>
                    <a:pt x="217919" y="97802"/>
                  </a:lnTo>
                  <a:close/>
                </a:path>
                <a:path w="218440" h="214630">
                  <a:moveTo>
                    <a:pt x="218008" y="110769"/>
                  </a:moveTo>
                  <a:lnTo>
                    <a:pt x="216141" y="104495"/>
                  </a:lnTo>
                  <a:lnTo>
                    <a:pt x="216141" y="108077"/>
                  </a:lnTo>
                  <a:lnTo>
                    <a:pt x="216128" y="109994"/>
                  </a:lnTo>
                  <a:lnTo>
                    <a:pt x="215798" y="110769"/>
                  </a:lnTo>
                  <a:lnTo>
                    <a:pt x="214223" y="112191"/>
                  </a:lnTo>
                  <a:lnTo>
                    <a:pt x="210439" y="112191"/>
                  </a:lnTo>
                  <a:lnTo>
                    <a:pt x="208965" y="110769"/>
                  </a:lnTo>
                  <a:lnTo>
                    <a:pt x="208559" y="109994"/>
                  </a:lnTo>
                  <a:lnTo>
                    <a:pt x="208521" y="108077"/>
                  </a:lnTo>
                  <a:lnTo>
                    <a:pt x="208838" y="107276"/>
                  </a:lnTo>
                  <a:lnTo>
                    <a:pt x="210134" y="106083"/>
                  </a:lnTo>
                  <a:lnTo>
                    <a:pt x="210858" y="105829"/>
                  </a:lnTo>
                  <a:lnTo>
                    <a:pt x="213817" y="105829"/>
                  </a:lnTo>
                  <a:lnTo>
                    <a:pt x="214591" y="106083"/>
                  </a:lnTo>
                  <a:lnTo>
                    <a:pt x="215849" y="107276"/>
                  </a:lnTo>
                  <a:lnTo>
                    <a:pt x="216141" y="108077"/>
                  </a:lnTo>
                  <a:lnTo>
                    <a:pt x="216141" y="104495"/>
                  </a:lnTo>
                  <a:lnTo>
                    <a:pt x="215722" y="104190"/>
                  </a:lnTo>
                  <a:lnTo>
                    <a:pt x="214401" y="103555"/>
                  </a:lnTo>
                  <a:lnTo>
                    <a:pt x="213461" y="103365"/>
                  </a:lnTo>
                  <a:lnTo>
                    <a:pt x="210464" y="103365"/>
                  </a:lnTo>
                  <a:lnTo>
                    <a:pt x="209181" y="103835"/>
                  </a:lnTo>
                  <a:lnTo>
                    <a:pt x="207149" y="105829"/>
                  </a:lnTo>
                  <a:lnTo>
                    <a:pt x="206629" y="107276"/>
                  </a:lnTo>
                  <a:lnTo>
                    <a:pt x="206629" y="110769"/>
                  </a:lnTo>
                  <a:lnTo>
                    <a:pt x="207149" y="112191"/>
                  </a:lnTo>
                  <a:lnTo>
                    <a:pt x="207289" y="112191"/>
                  </a:lnTo>
                  <a:lnTo>
                    <a:pt x="209232" y="114109"/>
                  </a:lnTo>
                  <a:lnTo>
                    <a:pt x="210566" y="114604"/>
                  </a:lnTo>
                  <a:lnTo>
                    <a:pt x="214045" y="114604"/>
                  </a:lnTo>
                  <a:lnTo>
                    <a:pt x="215455" y="114109"/>
                  </a:lnTo>
                  <a:lnTo>
                    <a:pt x="217398" y="112191"/>
                  </a:lnTo>
                  <a:lnTo>
                    <a:pt x="218008" y="110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0" name="object 50" descr=""/>
          <p:cNvGrpSpPr/>
          <p:nvPr/>
        </p:nvGrpSpPr>
        <p:grpSpPr>
          <a:xfrm>
            <a:off x="933041" y="6733832"/>
            <a:ext cx="388620" cy="389255"/>
            <a:chOff x="933041" y="6733832"/>
            <a:chExt cx="388620" cy="389255"/>
          </a:xfrm>
        </p:grpSpPr>
        <p:sp>
          <p:nvSpPr>
            <p:cNvPr id="51" name="object 51" descr=""/>
            <p:cNvSpPr/>
            <p:nvPr/>
          </p:nvSpPr>
          <p:spPr>
            <a:xfrm>
              <a:off x="1020678" y="6820347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2" y="8371"/>
                  </a:lnTo>
                  <a:lnTo>
                    <a:pt x="31201" y="31202"/>
                  </a:lnTo>
                  <a:lnTo>
                    <a:pt x="8371" y="65065"/>
                  </a:lnTo>
                  <a:lnTo>
                    <a:pt x="0" y="106531"/>
                  </a:lnTo>
                  <a:lnTo>
                    <a:pt x="8371" y="147997"/>
                  </a:lnTo>
                  <a:lnTo>
                    <a:pt x="31201" y="181858"/>
                  </a:lnTo>
                  <a:lnTo>
                    <a:pt x="65062" y="204687"/>
                  </a:lnTo>
                  <a:lnTo>
                    <a:pt x="106527" y="213059"/>
                  </a:lnTo>
                  <a:lnTo>
                    <a:pt x="147994" y="204687"/>
                  </a:lnTo>
                  <a:lnTo>
                    <a:pt x="181856" y="181858"/>
                  </a:lnTo>
                  <a:lnTo>
                    <a:pt x="204687" y="147997"/>
                  </a:lnTo>
                  <a:lnTo>
                    <a:pt x="213059" y="106531"/>
                  </a:lnTo>
                  <a:lnTo>
                    <a:pt x="204687" y="65065"/>
                  </a:lnTo>
                  <a:lnTo>
                    <a:pt x="181856" y="31202"/>
                  </a:lnTo>
                  <a:lnTo>
                    <a:pt x="147994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048971" y="6848640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47782" y="6148"/>
                  </a:lnTo>
                  <a:lnTo>
                    <a:pt x="22914" y="22915"/>
                  </a:lnTo>
                  <a:lnTo>
                    <a:pt x="6148" y="47784"/>
                  </a:lnTo>
                  <a:lnTo>
                    <a:pt x="0" y="78238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2" y="150325"/>
                  </a:lnTo>
                  <a:lnTo>
                    <a:pt x="78234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8"/>
                  </a:lnTo>
                  <a:lnTo>
                    <a:pt x="150325" y="47784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4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063937" y="6957410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4" y="4252"/>
                  </a:lnTo>
                  <a:lnTo>
                    <a:pt x="11633" y="9139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2" y="45415"/>
                  </a:lnTo>
                  <a:lnTo>
                    <a:pt x="63268" y="47703"/>
                  </a:lnTo>
                  <a:lnTo>
                    <a:pt x="81942" y="45461"/>
                  </a:lnTo>
                  <a:lnTo>
                    <a:pt x="98994" y="39087"/>
                  </a:lnTo>
                  <a:lnTo>
                    <a:pt x="113893" y="29116"/>
                  </a:lnTo>
                  <a:lnTo>
                    <a:pt x="126107" y="16080"/>
                  </a:lnTo>
                  <a:lnTo>
                    <a:pt x="114488" y="9501"/>
                  </a:lnTo>
                  <a:lnTo>
                    <a:pt x="99587" y="4425"/>
                  </a:lnTo>
                  <a:lnTo>
                    <a:pt x="82079" y="1156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054548" y="6943531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2" y="3691"/>
                  </a:lnTo>
                  <a:lnTo>
                    <a:pt x="0" y="12399"/>
                  </a:lnTo>
                  <a:lnTo>
                    <a:pt x="3185" y="20362"/>
                  </a:lnTo>
                  <a:lnTo>
                    <a:pt x="7646" y="27677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4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69"/>
                  </a:lnTo>
                  <a:lnTo>
                    <a:pt x="141568" y="20414"/>
                  </a:lnTo>
                  <a:lnTo>
                    <a:pt x="144600" y="14132"/>
                  </a:lnTo>
                  <a:lnTo>
                    <a:pt x="147073" y="7553"/>
                  </a:lnTo>
                  <a:lnTo>
                    <a:pt x="105668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058320" y="6959950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90" y="0"/>
                  </a:moveTo>
                  <a:lnTo>
                    <a:pt x="31509" y="205"/>
                  </a:lnTo>
                  <a:lnTo>
                    <a:pt x="16041" y="1561"/>
                  </a:lnTo>
                  <a:lnTo>
                    <a:pt x="0" y="4044"/>
                  </a:lnTo>
                  <a:lnTo>
                    <a:pt x="1508" y="6838"/>
                  </a:lnTo>
                  <a:lnTo>
                    <a:pt x="3182" y="9528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40" y="5777"/>
                  </a:lnTo>
                  <a:lnTo>
                    <a:pt x="43135" y="3167"/>
                  </a:lnTo>
                  <a:lnTo>
                    <a:pt x="60671" y="967"/>
                  </a:lnTo>
                  <a:lnTo>
                    <a:pt x="46390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080795" y="6951213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39" y="0"/>
                  </a:moveTo>
                  <a:lnTo>
                    <a:pt x="24176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8"/>
                  </a:lnTo>
                  <a:lnTo>
                    <a:pt x="111064" y="19727"/>
                  </a:lnTo>
                  <a:lnTo>
                    <a:pt x="113799" y="15720"/>
                  </a:lnTo>
                  <a:lnTo>
                    <a:pt x="116171" y="11446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048985" y="6848654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108689" y="6148"/>
                  </a:lnTo>
                  <a:lnTo>
                    <a:pt x="133558" y="22914"/>
                  </a:lnTo>
                  <a:lnTo>
                    <a:pt x="150325" y="47783"/>
                  </a:lnTo>
                  <a:lnTo>
                    <a:pt x="156474" y="78235"/>
                  </a:lnTo>
                  <a:lnTo>
                    <a:pt x="150325" y="108687"/>
                  </a:lnTo>
                  <a:lnTo>
                    <a:pt x="133558" y="133555"/>
                  </a:lnTo>
                  <a:lnTo>
                    <a:pt x="108689" y="150322"/>
                  </a:lnTo>
                  <a:lnTo>
                    <a:pt x="78235" y="156470"/>
                  </a:lnTo>
                  <a:lnTo>
                    <a:pt x="47783" y="150322"/>
                  </a:lnTo>
                  <a:lnTo>
                    <a:pt x="22914" y="133555"/>
                  </a:lnTo>
                  <a:lnTo>
                    <a:pt x="6148" y="108687"/>
                  </a:lnTo>
                  <a:lnTo>
                    <a:pt x="0" y="78235"/>
                  </a:lnTo>
                  <a:lnTo>
                    <a:pt x="6148" y="47783"/>
                  </a:lnTo>
                  <a:lnTo>
                    <a:pt x="22914" y="22914"/>
                  </a:lnTo>
                  <a:lnTo>
                    <a:pt x="47783" y="6148"/>
                  </a:lnTo>
                  <a:lnTo>
                    <a:pt x="7823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002733" y="6749269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5" y="6031"/>
                  </a:lnTo>
                  <a:lnTo>
                    <a:pt x="21481" y="13679"/>
                  </a:lnTo>
                  <a:lnTo>
                    <a:pt x="9359" y="22028"/>
                  </a:lnTo>
                  <a:lnTo>
                    <a:pt x="0" y="30161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7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957506" y="6787432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0" y="0"/>
                  </a:moveTo>
                  <a:lnTo>
                    <a:pt x="25049" y="10655"/>
                  </a:lnTo>
                  <a:lnTo>
                    <a:pt x="14884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4"/>
                  </a:lnTo>
                  <a:lnTo>
                    <a:pt x="77202" y="69878"/>
                  </a:lnTo>
                  <a:lnTo>
                    <a:pt x="82104" y="63722"/>
                  </a:lnTo>
                  <a:lnTo>
                    <a:pt x="87490" y="57801"/>
                  </a:lnTo>
                  <a:lnTo>
                    <a:pt x="35700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934887" y="6846005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2"/>
                  </a:lnTo>
                  <a:lnTo>
                    <a:pt x="5275" y="28308"/>
                  </a:lnTo>
                  <a:lnTo>
                    <a:pt x="1636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4"/>
                  </a:lnTo>
                  <a:lnTo>
                    <a:pt x="80413" y="48569"/>
                  </a:lnTo>
                  <a:lnTo>
                    <a:pt x="82511" y="40984"/>
                  </a:lnTo>
                  <a:lnTo>
                    <a:pt x="85147" y="33426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33041" y="6915521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4"/>
                  </a:lnTo>
                  <a:lnTo>
                    <a:pt x="2606" y="44556"/>
                  </a:lnTo>
                  <a:lnTo>
                    <a:pt x="5590" y="56963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4"/>
                  </a:lnTo>
                  <a:lnTo>
                    <a:pt x="77540" y="14821"/>
                  </a:lnTo>
                  <a:lnTo>
                    <a:pt x="77341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941853" y="6966493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1" y="26783"/>
                  </a:lnTo>
                  <a:lnTo>
                    <a:pt x="85340" y="20553"/>
                  </a:lnTo>
                  <a:lnTo>
                    <a:pt x="81782" y="14104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976730" y="7003566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4"/>
                  </a:lnTo>
                  <a:lnTo>
                    <a:pt x="8892" y="57686"/>
                  </a:lnTo>
                  <a:lnTo>
                    <a:pt x="20418" y="69023"/>
                  </a:lnTo>
                  <a:lnTo>
                    <a:pt x="32593" y="79124"/>
                  </a:lnTo>
                  <a:lnTo>
                    <a:pt x="43434" y="86281"/>
                  </a:lnTo>
                  <a:lnTo>
                    <a:pt x="84085" y="19349"/>
                  </a:lnTo>
                  <a:lnTo>
                    <a:pt x="78203" y="15082"/>
                  </a:lnTo>
                  <a:lnTo>
                    <a:pt x="72402" y="10544"/>
                  </a:lnTo>
                  <a:lnTo>
                    <a:pt x="66714" y="5570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032015" y="7030545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5"/>
                  </a:lnTo>
                  <a:lnTo>
                    <a:pt x="12204" y="72632"/>
                  </a:lnTo>
                  <a:lnTo>
                    <a:pt x="27036" y="79064"/>
                  </a:lnTo>
                  <a:lnTo>
                    <a:pt x="42030" y="84108"/>
                  </a:lnTo>
                  <a:lnTo>
                    <a:pt x="54719" y="86885"/>
                  </a:lnTo>
                  <a:lnTo>
                    <a:pt x="68374" y="10911"/>
                  </a:lnTo>
                  <a:lnTo>
                    <a:pt x="61381" y="8874"/>
                  </a:lnTo>
                  <a:lnTo>
                    <a:pt x="54403" y="6347"/>
                  </a:lnTo>
                  <a:lnTo>
                    <a:pt x="47374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099242" y="7043634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4"/>
                  </a:lnTo>
                  <a:lnTo>
                    <a:pt x="12655" y="78426"/>
                  </a:lnTo>
                  <a:lnTo>
                    <a:pt x="26222" y="79113"/>
                  </a:lnTo>
                  <a:lnTo>
                    <a:pt x="39575" y="78666"/>
                  </a:lnTo>
                  <a:lnTo>
                    <a:pt x="51591" y="77428"/>
                  </a:lnTo>
                  <a:lnTo>
                    <a:pt x="44336" y="283"/>
                  </a:lnTo>
                  <a:lnTo>
                    <a:pt x="37024" y="817"/>
                  </a:lnTo>
                  <a:lnTo>
                    <a:pt x="29502" y="942"/>
                  </a:lnTo>
                  <a:lnTo>
                    <a:pt x="21779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156686" y="7029169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7" y="0"/>
                  </a:moveTo>
                  <a:lnTo>
                    <a:pt x="22913" y="2649"/>
                  </a:lnTo>
                  <a:lnTo>
                    <a:pt x="16499" y="5895"/>
                  </a:lnTo>
                  <a:lnTo>
                    <a:pt x="8778" y="9082"/>
                  </a:lnTo>
                  <a:lnTo>
                    <a:pt x="0" y="11551"/>
                  </a:lnTo>
                  <a:lnTo>
                    <a:pt x="14102" y="87947"/>
                  </a:lnTo>
                  <a:lnTo>
                    <a:pt x="27846" y="85210"/>
                  </a:lnTo>
                  <a:lnTo>
                    <a:pt x="43105" y="80036"/>
                  </a:lnTo>
                  <a:lnTo>
                    <a:pt x="57481" y="73583"/>
                  </a:lnTo>
                  <a:lnTo>
                    <a:pt x="68573" y="67006"/>
                  </a:lnTo>
                  <a:lnTo>
                    <a:pt x="27767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194828" y="7002295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8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6" y="86591"/>
                  </a:lnTo>
                  <a:lnTo>
                    <a:pt x="52898" y="78862"/>
                  </a:lnTo>
                  <a:lnTo>
                    <a:pt x="65071" y="68306"/>
                  </a:lnTo>
                  <a:lnTo>
                    <a:pt x="75942" y="56900"/>
                  </a:lnTo>
                  <a:lnTo>
                    <a:pt x="83726" y="46620"/>
                  </a:lnTo>
                  <a:lnTo>
                    <a:pt x="20628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224864" y="6965363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2"/>
                  </a:lnTo>
                  <a:lnTo>
                    <a:pt x="8516" y="10306"/>
                  </a:lnTo>
                  <a:lnTo>
                    <a:pt x="4744" y="17464"/>
                  </a:lnTo>
                  <a:lnTo>
                    <a:pt x="0" y="24828"/>
                  </a:lnTo>
                  <a:lnTo>
                    <a:pt x="61833" y="73087"/>
                  </a:lnTo>
                  <a:lnTo>
                    <a:pt x="70424" y="61184"/>
                  </a:lnTo>
                  <a:lnTo>
                    <a:pt x="78151" y="46519"/>
                  </a:lnTo>
                  <a:lnTo>
                    <a:pt x="84077" y="32197"/>
                  </a:lnTo>
                  <a:lnTo>
                    <a:pt x="87264" y="21325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241233" y="6916097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39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2"/>
                  </a:lnTo>
                  <a:lnTo>
                    <a:pt x="77771" y="42655"/>
                  </a:lnTo>
                  <a:lnTo>
                    <a:pt x="79532" y="25812"/>
                  </a:lnTo>
                  <a:lnTo>
                    <a:pt x="80070" y="10384"/>
                  </a:lnTo>
                  <a:lnTo>
                    <a:pt x="79239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234320" y="6847282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2" y="0"/>
                  </a:moveTo>
                  <a:lnTo>
                    <a:pt x="0" y="35259"/>
                  </a:lnTo>
                  <a:lnTo>
                    <a:pt x="1887" y="39502"/>
                  </a:lnTo>
                  <a:lnTo>
                    <a:pt x="4404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4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6" y="8900"/>
                  </a:lnTo>
                  <a:lnTo>
                    <a:pt x="69552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210359" y="6789088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3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1" y="74683"/>
                  </a:lnTo>
                  <a:lnTo>
                    <a:pt x="18042" y="82483"/>
                  </a:lnTo>
                  <a:lnTo>
                    <a:pt x="88139" y="47609"/>
                  </a:lnTo>
                  <a:lnTo>
                    <a:pt x="80186" y="33253"/>
                  </a:lnTo>
                  <a:lnTo>
                    <a:pt x="69483" y="18985"/>
                  </a:lnTo>
                  <a:lnTo>
                    <a:pt x="59172" y="7127"/>
                  </a:lnTo>
                  <a:lnTo>
                    <a:pt x="52393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175280" y="6749485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9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2" y="78433"/>
                  </a:lnTo>
                  <a:lnTo>
                    <a:pt x="19463" y="83696"/>
                  </a:lnTo>
                  <a:lnTo>
                    <a:pt x="25877" y="88869"/>
                  </a:lnTo>
                  <a:lnTo>
                    <a:pt x="78196" y="31564"/>
                  </a:lnTo>
                  <a:lnTo>
                    <a:pt x="65627" y="20616"/>
                  </a:lnTo>
                  <a:lnTo>
                    <a:pt x="50248" y="10718"/>
                  </a:lnTo>
                  <a:lnTo>
                    <a:pt x="36208" y="3353"/>
                  </a:lnTo>
                  <a:lnTo>
                    <a:pt x="27659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063688" y="6735002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59" y="2554"/>
                  </a:lnTo>
                  <a:lnTo>
                    <a:pt x="11706" y="5818"/>
                  </a:lnTo>
                  <a:lnTo>
                    <a:pt x="0" y="9904"/>
                  </a:lnTo>
                  <a:lnTo>
                    <a:pt x="28130" y="82350"/>
                  </a:lnTo>
                  <a:lnTo>
                    <a:pt x="35228" y="80468"/>
                  </a:lnTo>
                  <a:lnTo>
                    <a:pt x="42637" y="78987"/>
                  </a:lnTo>
                  <a:lnTo>
                    <a:pt x="50322" y="77861"/>
                  </a:lnTo>
                  <a:lnTo>
                    <a:pt x="58247" y="77044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134968" y="6733832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1" y="78697"/>
                  </a:lnTo>
                  <a:lnTo>
                    <a:pt x="13992" y="79638"/>
                  </a:lnTo>
                  <a:lnTo>
                    <a:pt x="21042" y="81010"/>
                  </a:lnTo>
                  <a:lnTo>
                    <a:pt x="28464" y="83027"/>
                  </a:lnTo>
                  <a:lnTo>
                    <a:pt x="56051" y="11074"/>
                  </a:lnTo>
                  <a:lnTo>
                    <a:pt x="41938" y="6007"/>
                  </a:lnTo>
                  <a:lnTo>
                    <a:pt x="26867" y="2455"/>
                  </a:lnTo>
                  <a:lnTo>
                    <a:pt x="12393" y="44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187831" y="6977951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08" y="16789"/>
                  </a:moveTo>
                  <a:lnTo>
                    <a:pt x="2882" y="15989"/>
                  </a:lnTo>
                  <a:lnTo>
                    <a:pt x="1854" y="15989"/>
                  </a:lnTo>
                  <a:lnTo>
                    <a:pt x="825" y="15989"/>
                  </a:lnTo>
                  <a:lnTo>
                    <a:pt x="0" y="16789"/>
                  </a:lnTo>
                  <a:lnTo>
                    <a:pt x="0" y="18745"/>
                  </a:lnTo>
                  <a:lnTo>
                    <a:pt x="825" y="19545"/>
                  </a:lnTo>
                  <a:lnTo>
                    <a:pt x="2882" y="19545"/>
                  </a:lnTo>
                  <a:lnTo>
                    <a:pt x="3708" y="18745"/>
                  </a:lnTo>
                  <a:lnTo>
                    <a:pt x="3708" y="16789"/>
                  </a:lnTo>
                  <a:close/>
                </a:path>
                <a:path w="21590" h="19684">
                  <a:moveTo>
                    <a:pt x="10274" y="12115"/>
                  </a:moveTo>
                  <a:lnTo>
                    <a:pt x="7645" y="11988"/>
                  </a:lnTo>
                  <a:lnTo>
                    <a:pt x="7048" y="9309"/>
                  </a:lnTo>
                  <a:lnTo>
                    <a:pt x="6375" y="11874"/>
                  </a:lnTo>
                  <a:lnTo>
                    <a:pt x="3797" y="11391"/>
                  </a:lnTo>
                  <a:lnTo>
                    <a:pt x="6007" y="13106"/>
                  </a:lnTo>
                  <a:lnTo>
                    <a:pt x="5029" y="15494"/>
                  </a:lnTo>
                  <a:lnTo>
                    <a:pt x="7061" y="13982"/>
                  </a:lnTo>
                  <a:lnTo>
                    <a:pt x="9017" y="15938"/>
                  </a:lnTo>
                  <a:lnTo>
                    <a:pt x="8077" y="13284"/>
                  </a:lnTo>
                  <a:lnTo>
                    <a:pt x="10274" y="12115"/>
                  </a:lnTo>
                  <a:close/>
                </a:path>
                <a:path w="21590" h="19684">
                  <a:moveTo>
                    <a:pt x="21018" y="5092"/>
                  </a:moveTo>
                  <a:lnTo>
                    <a:pt x="16268" y="4851"/>
                  </a:lnTo>
                  <a:lnTo>
                    <a:pt x="15163" y="0"/>
                  </a:lnTo>
                  <a:lnTo>
                    <a:pt x="13944" y="4660"/>
                  </a:lnTo>
                  <a:lnTo>
                    <a:pt x="9283" y="3784"/>
                  </a:lnTo>
                  <a:lnTo>
                    <a:pt x="13284" y="6908"/>
                  </a:lnTo>
                  <a:lnTo>
                    <a:pt x="11493" y="11226"/>
                  </a:lnTo>
                  <a:lnTo>
                    <a:pt x="15189" y="8483"/>
                  </a:lnTo>
                  <a:lnTo>
                    <a:pt x="18757" y="12026"/>
                  </a:lnTo>
                  <a:lnTo>
                    <a:pt x="17030" y="7226"/>
                  </a:lnTo>
                  <a:lnTo>
                    <a:pt x="21018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4134" y="6867263"/>
              <a:ext cx="82453" cy="86401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1118815" y="6871996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7"/>
                  </a:lnTo>
                  <a:lnTo>
                    <a:pt x="5615" y="339"/>
                  </a:lnTo>
                  <a:lnTo>
                    <a:pt x="4431" y="35"/>
                  </a:lnTo>
                  <a:lnTo>
                    <a:pt x="3467" y="349"/>
                  </a:lnTo>
                  <a:lnTo>
                    <a:pt x="2941" y="1624"/>
                  </a:lnTo>
                  <a:lnTo>
                    <a:pt x="2588" y="4389"/>
                  </a:lnTo>
                  <a:lnTo>
                    <a:pt x="1565" y="6973"/>
                  </a:lnTo>
                  <a:lnTo>
                    <a:pt x="125" y="9446"/>
                  </a:lnTo>
                  <a:lnTo>
                    <a:pt x="204" y="10523"/>
                  </a:lnTo>
                  <a:lnTo>
                    <a:pt x="0" y="11718"/>
                  </a:lnTo>
                  <a:lnTo>
                    <a:pt x="708" y="12797"/>
                  </a:lnTo>
                  <a:lnTo>
                    <a:pt x="14954" y="12905"/>
                  </a:lnTo>
                  <a:lnTo>
                    <a:pt x="15756" y="11783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5" y="4964"/>
                  </a:lnTo>
                  <a:lnTo>
                    <a:pt x="13049" y="1703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118815" y="6871996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9"/>
                  </a:moveTo>
                  <a:lnTo>
                    <a:pt x="10674" y="417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49" y="1703"/>
                  </a:lnTo>
                  <a:lnTo>
                    <a:pt x="13855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3"/>
                  </a:lnTo>
                  <a:lnTo>
                    <a:pt x="14954" y="12905"/>
                  </a:lnTo>
                  <a:lnTo>
                    <a:pt x="708" y="12797"/>
                  </a:lnTo>
                  <a:lnTo>
                    <a:pt x="0" y="11718"/>
                  </a:lnTo>
                  <a:lnTo>
                    <a:pt x="204" y="10523"/>
                  </a:lnTo>
                  <a:lnTo>
                    <a:pt x="125" y="9446"/>
                  </a:lnTo>
                  <a:lnTo>
                    <a:pt x="1565" y="6973"/>
                  </a:lnTo>
                  <a:lnTo>
                    <a:pt x="2588" y="4389"/>
                  </a:lnTo>
                  <a:lnTo>
                    <a:pt x="2941" y="1624"/>
                  </a:lnTo>
                  <a:lnTo>
                    <a:pt x="3467" y="349"/>
                  </a:lnTo>
                  <a:lnTo>
                    <a:pt x="4431" y="35"/>
                  </a:lnTo>
                  <a:lnTo>
                    <a:pt x="5615" y="339"/>
                  </a:lnTo>
                  <a:close/>
                </a:path>
                <a:path w="16509" h="13334">
                  <a:moveTo>
                    <a:pt x="2941" y="1624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3"/>
                  </a:lnTo>
                  <a:lnTo>
                    <a:pt x="5360" y="9316"/>
                  </a:lnTo>
                  <a:lnTo>
                    <a:pt x="8088" y="9471"/>
                  </a:lnTo>
                  <a:lnTo>
                    <a:pt x="10670" y="9618"/>
                  </a:lnTo>
                  <a:lnTo>
                    <a:pt x="13294" y="9083"/>
                  </a:lnTo>
                  <a:lnTo>
                    <a:pt x="15839" y="9497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125004" y="6879981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2" y="0"/>
                  </a:moveTo>
                  <a:lnTo>
                    <a:pt x="0" y="2793"/>
                  </a:lnTo>
                  <a:lnTo>
                    <a:pt x="1705" y="3861"/>
                  </a:lnTo>
                  <a:lnTo>
                    <a:pt x="3433" y="2998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125004" y="6879981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2" y="0"/>
                  </a:moveTo>
                  <a:lnTo>
                    <a:pt x="3433" y="2998"/>
                  </a:lnTo>
                  <a:lnTo>
                    <a:pt x="1705" y="3861"/>
                  </a:lnTo>
                  <a:lnTo>
                    <a:pt x="0" y="2793"/>
                  </a:lnTo>
                  <a:lnTo>
                    <a:pt x="1752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029220" y="6830238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73" y="90411"/>
                  </a:lnTo>
                  <a:lnTo>
                    <a:pt x="6502" y="92481"/>
                  </a:lnTo>
                  <a:lnTo>
                    <a:pt x="7226" y="92646"/>
                  </a:lnTo>
                  <a:lnTo>
                    <a:pt x="7785" y="92925"/>
                  </a:lnTo>
                  <a:lnTo>
                    <a:pt x="8470" y="93726"/>
                  </a:lnTo>
                  <a:lnTo>
                    <a:pt x="8648" y="94208"/>
                  </a:lnTo>
                  <a:lnTo>
                    <a:pt x="8661" y="95554"/>
                  </a:lnTo>
                  <a:lnTo>
                    <a:pt x="8407" y="96164"/>
                  </a:lnTo>
                  <a:lnTo>
                    <a:pt x="7340" y="97142"/>
                  </a:lnTo>
                  <a:lnTo>
                    <a:pt x="6426" y="97396"/>
                  </a:lnTo>
                  <a:lnTo>
                    <a:pt x="3975" y="97421"/>
                  </a:lnTo>
                  <a:lnTo>
                    <a:pt x="3111" y="97180"/>
                  </a:lnTo>
                  <a:lnTo>
                    <a:pt x="2032" y="96227"/>
                  </a:lnTo>
                  <a:lnTo>
                    <a:pt x="1765" y="95605"/>
                  </a:lnTo>
                  <a:lnTo>
                    <a:pt x="1739" y="94272"/>
                  </a:lnTo>
                  <a:lnTo>
                    <a:pt x="1892" y="93776"/>
                  </a:lnTo>
                  <a:lnTo>
                    <a:pt x="2489" y="92976"/>
                  </a:lnTo>
                  <a:lnTo>
                    <a:pt x="2882" y="92710"/>
                  </a:lnTo>
                  <a:lnTo>
                    <a:pt x="3403" y="92583"/>
                  </a:lnTo>
                  <a:lnTo>
                    <a:pt x="2895" y="90500"/>
                  </a:lnTo>
                  <a:lnTo>
                    <a:pt x="2095" y="90741"/>
                  </a:lnTo>
                  <a:lnTo>
                    <a:pt x="1485" y="91109"/>
                  </a:lnTo>
                  <a:lnTo>
                    <a:pt x="342" y="92405"/>
                  </a:lnTo>
                  <a:lnTo>
                    <a:pt x="0" y="93446"/>
                  </a:lnTo>
                  <a:lnTo>
                    <a:pt x="25" y="96215"/>
                  </a:lnTo>
                  <a:lnTo>
                    <a:pt x="508" y="97396"/>
                  </a:lnTo>
                  <a:lnTo>
                    <a:pt x="2374" y="99174"/>
                  </a:lnTo>
                  <a:lnTo>
                    <a:pt x="3683" y="99618"/>
                  </a:lnTo>
                  <a:lnTo>
                    <a:pt x="6934" y="99580"/>
                  </a:lnTo>
                  <a:lnTo>
                    <a:pt x="8166" y="99110"/>
                  </a:lnTo>
                  <a:lnTo>
                    <a:pt x="9956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41" y="103149"/>
                  </a:moveTo>
                  <a:lnTo>
                    <a:pt x="10375" y="101028"/>
                  </a:lnTo>
                  <a:lnTo>
                    <a:pt x="381" y="101777"/>
                  </a:lnTo>
                  <a:lnTo>
                    <a:pt x="533" y="103911"/>
                  </a:lnTo>
                  <a:lnTo>
                    <a:pt x="10541" y="103149"/>
                  </a:lnTo>
                  <a:close/>
                </a:path>
                <a:path w="198119" h="194945">
                  <a:moveTo>
                    <a:pt x="11290" y="81165"/>
                  </a:moveTo>
                  <a:lnTo>
                    <a:pt x="9613" y="80937"/>
                  </a:lnTo>
                  <a:lnTo>
                    <a:pt x="8801" y="86741"/>
                  </a:lnTo>
                  <a:lnTo>
                    <a:pt x="6108" y="86360"/>
                  </a:lnTo>
                  <a:lnTo>
                    <a:pt x="6832" y="81153"/>
                  </a:lnTo>
                  <a:lnTo>
                    <a:pt x="5156" y="80924"/>
                  </a:lnTo>
                  <a:lnTo>
                    <a:pt x="4432" y="86118"/>
                  </a:lnTo>
                  <a:lnTo>
                    <a:pt x="2222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41" y="87680"/>
                  </a:lnTo>
                  <a:lnTo>
                    <a:pt x="10185" y="89077"/>
                  </a:lnTo>
                  <a:lnTo>
                    <a:pt x="11290" y="81165"/>
                  </a:lnTo>
                  <a:close/>
                </a:path>
                <a:path w="198119" h="194945">
                  <a:moveTo>
                    <a:pt x="11899" y="111493"/>
                  </a:moveTo>
                  <a:lnTo>
                    <a:pt x="11557" y="109397"/>
                  </a:lnTo>
                  <a:lnTo>
                    <a:pt x="7353" y="110083"/>
                  </a:lnTo>
                  <a:lnTo>
                    <a:pt x="6642" y="105740"/>
                  </a:lnTo>
                  <a:lnTo>
                    <a:pt x="4965" y="106019"/>
                  </a:lnTo>
                  <a:lnTo>
                    <a:pt x="5676" y="110363"/>
                  </a:lnTo>
                  <a:lnTo>
                    <a:pt x="3327" y="110744"/>
                  </a:lnTo>
                  <a:lnTo>
                    <a:pt x="2501" y="105727"/>
                  </a:lnTo>
                  <a:lnTo>
                    <a:pt x="825" y="105994"/>
                  </a:lnTo>
                  <a:lnTo>
                    <a:pt x="2006" y="113118"/>
                  </a:lnTo>
                  <a:lnTo>
                    <a:pt x="11899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82" y="68707"/>
                  </a:lnTo>
                  <a:lnTo>
                    <a:pt x="13131" y="67132"/>
                  </a:lnTo>
                  <a:lnTo>
                    <a:pt x="13030" y="66941"/>
                  </a:lnTo>
                  <a:lnTo>
                    <a:pt x="12738" y="66421"/>
                  </a:lnTo>
                  <a:lnTo>
                    <a:pt x="12217" y="66040"/>
                  </a:lnTo>
                  <a:lnTo>
                    <a:pt x="12217" y="70205"/>
                  </a:lnTo>
                  <a:lnTo>
                    <a:pt x="11861" y="71424"/>
                  </a:lnTo>
                  <a:lnTo>
                    <a:pt x="11569" y="72034"/>
                  </a:lnTo>
                  <a:lnTo>
                    <a:pt x="11176" y="72529"/>
                  </a:lnTo>
                  <a:lnTo>
                    <a:pt x="11036" y="72529"/>
                  </a:lnTo>
                  <a:lnTo>
                    <a:pt x="9779" y="73177"/>
                  </a:lnTo>
                  <a:lnTo>
                    <a:pt x="8928" y="73177"/>
                  </a:lnTo>
                  <a:lnTo>
                    <a:pt x="6718" y="72529"/>
                  </a:lnTo>
                  <a:lnTo>
                    <a:pt x="5969" y="72034"/>
                  </a:lnTo>
                  <a:lnTo>
                    <a:pt x="5156" y="70688"/>
                  </a:lnTo>
                  <a:lnTo>
                    <a:pt x="5232" y="69469"/>
                  </a:lnTo>
                  <a:lnTo>
                    <a:pt x="5588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15" y="68084"/>
                  </a:lnTo>
                  <a:lnTo>
                    <a:pt x="12128" y="69469"/>
                  </a:lnTo>
                  <a:lnTo>
                    <a:pt x="12217" y="70205"/>
                  </a:lnTo>
                  <a:lnTo>
                    <a:pt x="12217" y="66040"/>
                  </a:lnTo>
                  <a:lnTo>
                    <a:pt x="11658" y="65620"/>
                  </a:lnTo>
                  <a:lnTo>
                    <a:pt x="8851" y="64808"/>
                  </a:lnTo>
                  <a:lnTo>
                    <a:pt x="7175" y="64808"/>
                  </a:lnTo>
                  <a:lnTo>
                    <a:pt x="4889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54" y="71424"/>
                  </a:lnTo>
                  <a:lnTo>
                    <a:pt x="8826" y="75425"/>
                  </a:lnTo>
                  <a:lnTo>
                    <a:pt x="9956" y="75425"/>
                  </a:lnTo>
                  <a:lnTo>
                    <a:pt x="12420" y="74079"/>
                  </a:lnTo>
                  <a:lnTo>
                    <a:pt x="13081" y="73177"/>
                  </a:lnTo>
                  <a:lnTo>
                    <a:pt x="13208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00" y="117741"/>
                  </a:lnTo>
                  <a:lnTo>
                    <a:pt x="9423" y="118935"/>
                  </a:lnTo>
                  <a:lnTo>
                    <a:pt x="8178" y="114719"/>
                  </a:lnTo>
                  <a:lnTo>
                    <a:pt x="6553" y="115189"/>
                  </a:lnTo>
                  <a:lnTo>
                    <a:pt x="7797" y="119418"/>
                  </a:lnTo>
                  <a:lnTo>
                    <a:pt x="5511" y="120091"/>
                  </a:lnTo>
                  <a:lnTo>
                    <a:pt x="4076" y="115201"/>
                  </a:lnTo>
                  <a:lnTo>
                    <a:pt x="2451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44" y="63614"/>
                  </a:moveTo>
                  <a:lnTo>
                    <a:pt x="12369" y="62103"/>
                  </a:lnTo>
                  <a:lnTo>
                    <a:pt x="13931" y="57988"/>
                  </a:lnTo>
                  <a:lnTo>
                    <a:pt x="12344" y="57378"/>
                  </a:lnTo>
                  <a:lnTo>
                    <a:pt x="10782" y="61506"/>
                  </a:lnTo>
                  <a:lnTo>
                    <a:pt x="8547" y="60655"/>
                  </a:lnTo>
                  <a:lnTo>
                    <a:pt x="10363" y="55892"/>
                  </a:lnTo>
                  <a:lnTo>
                    <a:pt x="8775" y="55295"/>
                  </a:lnTo>
                  <a:lnTo>
                    <a:pt x="6210" y="62039"/>
                  </a:lnTo>
                  <a:lnTo>
                    <a:pt x="15595" y="65608"/>
                  </a:lnTo>
                  <a:lnTo>
                    <a:pt x="16344" y="63614"/>
                  </a:lnTo>
                  <a:close/>
                </a:path>
                <a:path w="198119" h="194945">
                  <a:moveTo>
                    <a:pt x="17094" y="127101"/>
                  </a:move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25" y="123177"/>
                  </a:lnTo>
                  <a:lnTo>
                    <a:pt x="15125" y="127876"/>
                  </a:lnTo>
                  <a:lnTo>
                    <a:pt x="14478" y="129222"/>
                  </a:lnTo>
                  <a:lnTo>
                    <a:pt x="13766" y="129781"/>
                  </a:lnTo>
                  <a:lnTo>
                    <a:pt x="11163" y="130784"/>
                  </a:lnTo>
                  <a:lnTo>
                    <a:pt x="11010" y="130784"/>
                  </a:lnTo>
                  <a:lnTo>
                    <a:pt x="9575" y="130187"/>
                  </a:lnTo>
                  <a:lnTo>
                    <a:pt x="9385" y="130187"/>
                  </a:lnTo>
                  <a:lnTo>
                    <a:pt x="8750" y="129501"/>
                  </a:lnTo>
                  <a:lnTo>
                    <a:pt x="8128" y="127876"/>
                  </a:lnTo>
                  <a:lnTo>
                    <a:pt x="8140" y="127101"/>
                  </a:lnTo>
                  <a:lnTo>
                    <a:pt x="8826" y="125717"/>
                  </a:lnTo>
                  <a:lnTo>
                    <a:pt x="9525" y="125158"/>
                  </a:lnTo>
                  <a:lnTo>
                    <a:pt x="11696" y="124333"/>
                  </a:lnTo>
                  <a:lnTo>
                    <a:pt x="12750" y="124333"/>
                  </a:lnTo>
                  <a:lnTo>
                    <a:pt x="14084" y="124891"/>
                  </a:lnTo>
                  <a:lnTo>
                    <a:pt x="14605" y="125437"/>
                  </a:lnTo>
                  <a:lnTo>
                    <a:pt x="15024" y="126542"/>
                  </a:lnTo>
                  <a:lnTo>
                    <a:pt x="15125" y="127876"/>
                  </a:lnTo>
                  <a:lnTo>
                    <a:pt x="15125" y="123177"/>
                  </a:lnTo>
                  <a:lnTo>
                    <a:pt x="12788" y="122110"/>
                  </a:lnTo>
                  <a:lnTo>
                    <a:pt x="11391" y="122110"/>
                  </a:lnTo>
                  <a:lnTo>
                    <a:pt x="8343" y="123266"/>
                  </a:lnTo>
                  <a:lnTo>
                    <a:pt x="7251" y="124333"/>
                  </a:lnTo>
                  <a:lnTo>
                    <a:pt x="6261" y="126542"/>
                  </a:lnTo>
                  <a:lnTo>
                    <a:pt x="6273" y="127876"/>
                  </a:lnTo>
                  <a:lnTo>
                    <a:pt x="10160" y="132638"/>
                  </a:lnTo>
                  <a:lnTo>
                    <a:pt x="12433" y="132638"/>
                  </a:lnTo>
                  <a:lnTo>
                    <a:pt x="14922" y="131686"/>
                  </a:lnTo>
                  <a:lnTo>
                    <a:pt x="16014" y="130784"/>
                  </a:lnTo>
                  <a:lnTo>
                    <a:pt x="17094" y="128397"/>
                  </a:lnTo>
                  <a:lnTo>
                    <a:pt x="17094" y="127101"/>
                  </a:lnTo>
                  <a:close/>
                </a:path>
                <a:path w="198119" h="194945">
                  <a:moveTo>
                    <a:pt x="23926" y="48310"/>
                  </a:moveTo>
                  <a:lnTo>
                    <a:pt x="21336" y="45478"/>
                  </a:lnTo>
                  <a:lnTo>
                    <a:pt x="20307" y="45542"/>
                  </a:lnTo>
                  <a:lnTo>
                    <a:pt x="19824" y="45720"/>
                  </a:lnTo>
                  <a:lnTo>
                    <a:pt x="18897" y="46329"/>
                  </a:lnTo>
                  <a:lnTo>
                    <a:pt x="18313" y="46875"/>
                  </a:lnTo>
                  <a:lnTo>
                    <a:pt x="16903" y="48425"/>
                  </a:lnTo>
                  <a:lnTo>
                    <a:pt x="16383" y="48882"/>
                  </a:lnTo>
                  <a:lnTo>
                    <a:pt x="15798" y="49110"/>
                  </a:lnTo>
                  <a:lnTo>
                    <a:pt x="15582" y="49098"/>
                  </a:lnTo>
                  <a:lnTo>
                    <a:pt x="15138" y="48844"/>
                  </a:lnTo>
                  <a:lnTo>
                    <a:pt x="15024" y="48641"/>
                  </a:lnTo>
                  <a:lnTo>
                    <a:pt x="14947" y="47967"/>
                  </a:lnTo>
                  <a:lnTo>
                    <a:pt x="15087" y="47472"/>
                  </a:lnTo>
                  <a:lnTo>
                    <a:pt x="15671" y="46431"/>
                  </a:lnTo>
                  <a:lnTo>
                    <a:pt x="15989" y="46113"/>
                  </a:lnTo>
                  <a:lnTo>
                    <a:pt x="16687" y="45808"/>
                  </a:lnTo>
                  <a:lnTo>
                    <a:pt x="17106" y="45821"/>
                  </a:lnTo>
                  <a:lnTo>
                    <a:pt x="17602" y="46012"/>
                  </a:lnTo>
                  <a:lnTo>
                    <a:pt x="18592" y="44132"/>
                  </a:lnTo>
                  <a:lnTo>
                    <a:pt x="17767" y="43688"/>
                  </a:lnTo>
                  <a:lnTo>
                    <a:pt x="16941" y="43624"/>
                  </a:lnTo>
                  <a:lnTo>
                    <a:pt x="15328" y="44221"/>
                  </a:lnTo>
                  <a:lnTo>
                    <a:pt x="14592" y="44958"/>
                  </a:lnTo>
                  <a:lnTo>
                    <a:pt x="13538" y="46786"/>
                  </a:lnTo>
                  <a:lnTo>
                    <a:pt x="13296" y="47447"/>
                  </a:lnTo>
                  <a:lnTo>
                    <a:pt x="13144" y="48679"/>
                  </a:lnTo>
                  <a:lnTo>
                    <a:pt x="13233" y="49212"/>
                  </a:lnTo>
                  <a:lnTo>
                    <a:pt x="13690" y="50190"/>
                  </a:lnTo>
                  <a:lnTo>
                    <a:pt x="14046" y="50558"/>
                  </a:lnTo>
                  <a:lnTo>
                    <a:pt x="15176" y="51206"/>
                  </a:lnTo>
                  <a:lnTo>
                    <a:pt x="15913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86" y="48298"/>
                  </a:lnTo>
                  <a:lnTo>
                    <a:pt x="20269" y="47879"/>
                  </a:lnTo>
                  <a:lnTo>
                    <a:pt x="20510" y="47739"/>
                  </a:lnTo>
                  <a:lnTo>
                    <a:pt x="20955" y="47650"/>
                  </a:lnTo>
                  <a:lnTo>
                    <a:pt x="21158" y="47675"/>
                  </a:lnTo>
                  <a:lnTo>
                    <a:pt x="21691" y="47980"/>
                  </a:lnTo>
                  <a:lnTo>
                    <a:pt x="21882" y="48298"/>
                  </a:lnTo>
                  <a:lnTo>
                    <a:pt x="22021" y="49161"/>
                  </a:lnTo>
                  <a:lnTo>
                    <a:pt x="21894" y="49682"/>
                  </a:lnTo>
                  <a:lnTo>
                    <a:pt x="21234" y="50825"/>
                  </a:lnTo>
                  <a:lnTo>
                    <a:pt x="20840" y="51206"/>
                  </a:lnTo>
                  <a:lnTo>
                    <a:pt x="19939" y="51549"/>
                  </a:lnTo>
                  <a:lnTo>
                    <a:pt x="19392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48" y="53632"/>
                  </a:lnTo>
                  <a:lnTo>
                    <a:pt x="19888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77" y="52285"/>
                  </a:lnTo>
                  <a:lnTo>
                    <a:pt x="23482" y="50342"/>
                  </a:lnTo>
                  <a:lnTo>
                    <a:pt x="23761" y="49618"/>
                  </a:lnTo>
                  <a:lnTo>
                    <a:pt x="23926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07" y="153352"/>
                  </a:lnTo>
                  <a:lnTo>
                    <a:pt x="23888" y="148678"/>
                  </a:lnTo>
                  <a:lnTo>
                    <a:pt x="22796" y="153543"/>
                  </a:lnTo>
                  <a:lnTo>
                    <a:pt x="18034" y="153784"/>
                  </a:lnTo>
                  <a:lnTo>
                    <a:pt x="22021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59" y="159918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77" y="33401"/>
                  </a:lnTo>
                  <a:lnTo>
                    <a:pt x="21869" y="35064"/>
                  </a:lnTo>
                  <a:lnTo>
                    <a:pt x="26860" y="38976"/>
                  </a:lnTo>
                  <a:lnTo>
                    <a:pt x="27279" y="39344"/>
                  </a:lnTo>
                  <a:lnTo>
                    <a:pt x="27749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73" y="41389"/>
                  </a:lnTo>
                  <a:lnTo>
                    <a:pt x="26962" y="42316"/>
                  </a:lnTo>
                  <a:lnTo>
                    <a:pt x="26568" y="42608"/>
                  </a:lnTo>
                  <a:lnTo>
                    <a:pt x="25768" y="42837"/>
                  </a:lnTo>
                  <a:lnTo>
                    <a:pt x="25374" y="42786"/>
                  </a:lnTo>
                  <a:lnTo>
                    <a:pt x="24993" y="42621"/>
                  </a:lnTo>
                  <a:lnTo>
                    <a:pt x="24752" y="42494"/>
                  </a:lnTo>
                  <a:lnTo>
                    <a:pt x="24307" y="42176"/>
                  </a:lnTo>
                  <a:lnTo>
                    <a:pt x="19342" y="38303"/>
                  </a:lnTo>
                  <a:lnTo>
                    <a:pt x="18034" y="39966"/>
                  </a:lnTo>
                  <a:lnTo>
                    <a:pt x="23126" y="43954"/>
                  </a:lnTo>
                  <a:lnTo>
                    <a:pt x="23850" y="44424"/>
                  </a:lnTo>
                  <a:lnTo>
                    <a:pt x="24752" y="44831"/>
                  </a:lnTo>
                  <a:lnTo>
                    <a:pt x="25158" y="44919"/>
                  </a:lnTo>
                  <a:lnTo>
                    <a:pt x="26085" y="44881"/>
                  </a:lnTo>
                  <a:lnTo>
                    <a:pt x="29883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55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07" y="160667"/>
                  </a:lnTo>
                  <a:lnTo>
                    <a:pt x="28790" y="160794"/>
                  </a:lnTo>
                  <a:lnTo>
                    <a:pt x="30988" y="161975"/>
                  </a:lnTo>
                  <a:lnTo>
                    <a:pt x="30035" y="164617"/>
                  </a:lnTo>
                  <a:lnTo>
                    <a:pt x="32004" y="162674"/>
                  </a:lnTo>
                  <a:lnTo>
                    <a:pt x="34036" y="164172"/>
                  </a:lnTo>
                  <a:lnTo>
                    <a:pt x="33045" y="161798"/>
                  </a:lnTo>
                  <a:lnTo>
                    <a:pt x="35255" y="160083"/>
                  </a:lnTo>
                  <a:close/>
                </a:path>
                <a:path w="198119" h="194945">
                  <a:moveTo>
                    <a:pt x="36957" y="32626"/>
                  </a:moveTo>
                  <a:lnTo>
                    <a:pt x="34048" y="29667"/>
                  </a:lnTo>
                  <a:lnTo>
                    <a:pt x="33528" y="29730"/>
                  </a:lnTo>
                  <a:lnTo>
                    <a:pt x="32486" y="30099"/>
                  </a:lnTo>
                  <a:lnTo>
                    <a:pt x="31788" y="30492"/>
                  </a:lnTo>
                  <a:lnTo>
                    <a:pt x="30048" y="31661"/>
                  </a:lnTo>
                  <a:lnTo>
                    <a:pt x="29438" y="31978"/>
                  </a:lnTo>
                  <a:lnTo>
                    <a:pt x="28816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68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54" y="29070"/>
                  </a:lnTo>
                  <a:lnTo>
                    <a:pt x="30861" y="29184"/>
                  </a:lnTo>
                  <a:lnTo>
                    <a:pt x="31292" y="29476"/>
                  </a:lnTo>
                  <a:lnTo>
                    <a:pt x="32702" y="27889"/>
                  </a:lnTo>
                  <a:lnTo>
                    <a:pt x="32004" y="27266"/>
                  </a:lnTo>
                  <a:lnTo>
                    <a:pt x="31216" y="27012"/>
                  </a:lnTo>
                  <a:lnTo>
                    <a:pt x="29514" y="27216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71" y="33058"/>
                  </a:lnTo>
                  <a:lnTo>
                    <a:pt x="27711" y="33947"/>
                  </a:lnTo>
                  <a:lnTo>
                    <a:pt x="28422" y="34175"/>
                  </a:lnTo>
                  <a:lnTo>
                    <a:pt x="29883" y="34036"/>
                  </a:lnTo>
                  <a:lnTo>
                    <a:pt x="30670" y="33680"/>
                  </a:lnTo>
                  <a:lnTo>
                    <a:pt x="32880" y="32232"/>
                  </a:lnTo>
                  <a:lnTo>
                    <a:pt x="33451" y="31940"/>
                  </a:lnTo>
                  <a:lnTo>
                    <a:pt x="33718" y="31851"/>
                  </a:lnTo>
                  <a:lnTo>
                    <a:pt x="34175" y="31864"/>
                  </a:lnTo>
                  <a:lnTo>
                    <a:pt x="34366" y="31940"/>
                  </a:lnTo>
                  <a:lnTo>
                    <a:pt x="34810" y="32372"/>
                  </a:lnTo>
                  <a:lnTo>
                    <a:pt x="34925" y="32715"/>
                  </a:lnTo>
                  <a:lnTo>
                    <a:pt x="34848" y="33591"/>
                  </a:lnTo>
                  <a:lnTo>
                    <a:pt x="34607" y="34061"/>
                  </a:lnTo>
                  <a:lnTo>
                    <a:pt x="33693" y="35026"/>
                  </a:lnTo>
                  <a:lnTo>
                    <a:pt x="33223" y="35293"/>
                  </a:lnTo>
                  <a:lnTo>
                    <a:pt x="32270" y="35420"/>
                  </a:lnTo>
                  <a:lnTo>
                    <a:pt x="31737" y="35267"/>
                  </a:lnTo>
                  <a:lnTo>
                    <a:pt x="31165" y="34912"/>
                  </a:lnTo>
                  <a:lnTo>
                    <a:pt x="29895" y="36550"/>
                  </a:lnTo>
                  <a:lnTo>
                    <a:pt x="30810" y="37211"/>
                  </a:lnTo>
                  <a:lnTo>
                    <a:pt x="31711" y="37503"/>
                  </a:lnTo>
                  <a:lnTo>
                    <a:pt x="32626" y="37363"/>
                  </a:lnTo>
                  <a:lnTo>
                    <a:pt x="33528" y="37261"/>
                  </a:lnTo>
                  <a:lnTo>
                    <a:pt x="34455" y="36715"/>
                  </a:lnTo>
                  <a:lnTo>
                    <a:pt x="35991" y="35077"/>
                  </a:lnTo>
                  <a:lnTo>
                    <a:pt x="36423" y="34429"/>
                  </a:lnTo>
                  <a:lnTo>
                    <a:pt x="36906" y="33210"/>
                  </a:lnTo>
                  <a:lnTo>
                    <a:pt x="36957" y="32626"/>
                  </a:lnTo>
                  <a:close/>
                </a:path>
                <a:path w="198119" h="194945">
                  <a:moveTo>
                    <a:pt x="39065" y="165481"/>
                  </a:moveTo>
                  <a:lnTo>
                    <a:pt x="38227" y="164680"/>
                  </a:lnTo>
                  <a:lnTo>
                    <a:pt x="37198" y="164680"/>
                  </a:lnTo>
                  <a:lnTo>
                    <a:pt x="36169" y="164680"/>
                  </a:lnTo>
                  <a:lnTo>
                    <a:pt x="35344" y="165481"/>
                  </a:lnTo>
                  <a:lnTo>
                    <a:pt x="35344" y="167436"/>
                  </a:lnTo>
                  <a:lnTo>
                    <a:pt x="36169" y="168224"/>
                  </a:lnTo>
                  <a:lnTo>
                    <a:pt x="38227" y="168224"/>
                  </a:lnTo>
                  <a:lnTo>
                    <a:pt x="39065" y="167436"/>
                  </a:lnTo>
                  <a:lnTo>
                    <a:pt x="39065" y="165481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16" y="20459"/>
                  </a:lnTo>
                  <a:lnTo>
                    <a:pt x="38811" y="19177"/>
                  </a:lnTo>
                  <a:lnTo>
                    <a:pt x="32473" y="24599"/>
                  </a:lnTo>
                  <a:lnTo>
                    <a:pt x="33578" y="25882"/>
                  </a:lnTo>
                  <a:lnTo>
                    <a:pt x="35941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27" y="171577"/>
                  </a:moveTo>
                  <a:lnTo>
                    <a:pt x="51625" y="170472"/>
                  </a:lnTo>
                  <a:lnTo>
                    <a:pt x="46202" y="178803"/>
                  </a:lnTo>
                  <a:lnTo>
                    <a:pt x="52133" y="182651"/>
                  </a:lnTo>
                  <a:lnTo>
                    <a:pt x="53060" y="181229"/>
                  </a:lnTo>
                  <a:lnTo>
                    <a:pt x="48831" y="178498"/>
                  </a:lnTo>
                  <a:lnTo>
                    <a:pt x="53327" y="171577"/>
                  </a:lnTo>
                  <a:close/>
                </a:path>
                <a:path w="198119" h="194945">
                  <a:moveTo>
                    <a:pt x="53378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54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83" y="15684"/>
                  </a:lnTo>
                  <a:lnTo>
                    <a:pt x="42341" y="16967"/>
                  </a:lnTo>
                  <a:lnTo>
                    <a:pt x="44729" y="27520"/>
                  </a:lnTo>
                  <a:lnTo>
                    <a:pt x="46570" y="26250"/>
                  </a:lnTo>
                  <a:lnTo>
                    <a:pt x="45986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498" y="22809"/>
                  </a:lnTo>
                  <a:lnTo>
                    <a:pt x="53378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45"/>
                  </a:lnTo>
                  <a:lnTo>
                    <a:pt x="49542" y="12674"/>
                  </a:lnTo>
                  <a:lnTo>
                    <a:pt x="54432" y="21437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01" y="176682"/>
                  </a:moveTo>
                  <a:lnTo>
                    <a:pt x="60058" y="175768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690" y="182295"/>
                  </a:lnTo>
                  <a:lnTo>
                    <a:pt x="57467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60" y="183172"/>
                  </a:lnTo>
                  <a:lnTo>
                    <a:pt x="54216" y="184099"/>
                  </a:lnTo>
                  <a:lnTo>
                    <a:pt x="55930" y="182384"/>
                  </a:lnTo>
                  <a:lnTo>
                    <a:pt x="59563" y="184099"/>
                  </a:lnTo>
                  <a:lnTo>
                    <a:pt x="59385" y="186537"/>
                  </a:lnTo>
                  <a:lnTo>
                    <a:pt x="61366" y="187464"/>
                  </a:lnTo>
                  <a:lnTo>
                    <a:pt x="61874" y="178803"/>
                  </a:lnTo>
                  <a:lnTo>
                    <a:pt x="61899" y="178333"/>
                  </a:lnTo>
                  <a:lnTo>
                    <a:pt x="62001" y="176682"/>
                  </a:lnTo>
                  <a:close/>
                </a:path>
                <a:path w="198119" h="194945">
                  <a:moveTo>
                    <a:pt x="65646" y="15938"/>
                  </a:moveTo>
                  <a:lnTo>
                    <a:pt x="61518" y="6807"/>
                  </a:lnTo>
                  <a:lnTo>
                    <a:pt x="59728" y="7607"/>
                  </a:lnTo>
                  <a:lnTo>
                    <a:pt x="62496" y="13741"/>
                  </a:lnTo>
                  <a:lnTo>
                    <a:pt x="55791" y="9385"/>
                  </a:lnTo>
                  <a:lnTo>
                    <a:pt x="53911" y="10236"/>
                  </a:lnTo>
                  <a:lnTo>
                    <a:pt x="58039" y="19380"/>
                  </a:lnTo>
                  <a:lnTo>
                    <a:pt x="59829" y="18567"/>
                  </a:lnTo>
                  <a:lnTo>
                    <a:pt x="57111" y="12560"/>
                  </a:lnTo>
                  <a:lnTo>
                    <a:pt x="63715" y="16814"/>
                  </a:lnTo>
                  <a:lnTo>
                    <a:pt x="65646" y="15938"/>
                  </a:lnTo>
                  <a:close/>
                </a:path>
                <a:path w="198119" h="194945">
                  <a:moveTo>
                    <a:pt x="76606" y="12509"/>
                  </a:moveTo>
                  <a:lnTo>
                    <a:pt x="75653" y="11252"/>
                  </a:lnTo>
                  <a:lnTo>
                    <a:pt x="75184" y="10693"/>
                  </a:lnTo>
                  <a:lnTo>
                    <a:pt x="71856" y="6731"/>
                  </a:lnTo>
                  <a:lnTo>
                    <a:pt x="71793" y="9842"/>
                  </a:lnTo>
                  <a:lnTo>
                    <a:pt x="69049" y="10693"/>
                  </a:lnTo>
                  <a:lnTo>
                    <a:pt x="69303" y="6731"/>
                  </a:lnTo>
                  <a:lnTo>
                    <a:pt x="71793" y="9842"/>
                  </a:lnTo>
                  <a:lnTo>
                    <a:pt x="71793" y="6667"/>
                  </a:lnTo>
                  <a:lnTo>
                    <a:pt x="69684" y="4152"/>
                  </a:lnTo>
                  <a:lnTo>
                    <a:pt x="67551" y="4826"/>
                  </a:lnTo>
                  <a:lnTo>
                    <a:pt x="66687" y="14947"/>
                  </a:lnTo>
                  <a:lnTo>
                    <a:pt x="66636" y="15621"/>
                  </a:lnTo>
                  <a:lnTo>
                    <a:pt x="68770" y="14947"/>
                  </a:lnTo>
                  <a:lnTo>
                    <a:pt x="68897" y="13157"/>
                  </a:lnTo>
                  <a:lnTo>
                    <a:pt x="68935" y="12509"/>
                  </a:lnTo>
                  <a:lnTo>
                    <a:pt x="72961" y="11252"/>
                  </a:lnTo>
                  <a:lnTo>
                    <a:pt x="74510" y="13157"/>
                  </a:lnTo>
                  <a:lnTo>
                    <a:pt x="76606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77" y="185026"/>
                  </a:lnTo>
                  <a:lnTo>
                    <a:pt x="82130" y="184124"/>
                  </a:lnTo>
                  <a:lnTo>
                    <a:pt x="81724" y="183476"/>
                  </a:lnTo>
                  <a:lnTo>
                    <a:pt x="81089" y="183057"/>
                  </a:lnTo>
                  <a:lnTo>
                    <a:pt x="81089" y="187007"/>
                  </a:lnTo>
                  <a:lnTo>
                    <a:pt x="80962" y="187642"/>
                  </a:lnTo>
                  <a:lnTo>
                    <a:pt x="80899" y="187909"/>
                  </a:lnTo>
                  <a:lnTo>
                    <a:pt x="80810" y="188302"/>
                  </a:lnTo>
                  <a:lnTo>
                    <a:pt x="80759" y="188963"/>
                  </a:lnTo>
                  <a:lnTo>
                    <a:pt x="80251" y="189877"/>
                  </a:lnTo>
                  <a:lnTo>
                    <a:pt x="80391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47" y="190347"/>
                  </a:lnTo>
                  <a:lnTo>
                    <a:pt x="75768" y="189877"/>
                  </a:lnTo>
                  <a:lnTo>
                    <a:pt x="75247" y="188963"/>
                  </a:lnTo>
                  <a:lnTo>
                    <a:pt x="75260" y="187642"/>
                  </a:lnTo>
                  <a:lnTo>
                    <a:pt x="75399" y="187007"/>
                  </a:lnTo>
                  <a:lnTo>
                    <a:pt x="75501" y="186575"/>
                  </a:lnTo>
                  <a:lnTo>
                    <a:pt x="75590" y="186169"/>
                  </a:lnTo>
                  <a:lnTo>
                    <a:pt x="75869" y="185432"/>
                  </a:lnTo>
                  <a:lnTo>
                    <a:pt x="76098" y="185026"/>
                  </a:lnTo>
                  <a:lnTo>
                    <a:pt x="77343" y="184124"/>
                  </a:lnTo>
                  <a:lnTo>
                    <a:pt x="78689" y="184124"/>
                  </a:lnTo>
                  <a:lnTo>
                    <a:pt x="79692" y="184340"/>
                  </a:lnTo>
                  <a:lnTo>
                    <a:pt x="80073" y="184607"/>
                  </a:lnTo>
                  <a:lnTo>
                    <a:pt x="80200" y="184607"/>
                  </a:lnTo>
                  <a:lnTo>
                    <a:pt x="80670" y="185432"/>
                  </a:lnTo>
                  <a:lnTo>
                    <a:pt x="81038" y="186169"/>
                  </a:lnTo>
                  <a:lnTo>
                    <a:pt x="81089" y="187007"/>
                  </a:lnTo>
                  <a:lnTo>
                    <a:pt x="81089" y="183057"/>
                  </a:lnTo>
                  <a:lnTo>
                    <a:pt x="80670" y="182778"/>
                  </a:lnTo>
                  <a:lnTo>
                    <a:pt x="78422" y="182295"/>
                  </a:lnTo>
                  <a:lnTo>
                    <a:pt x="77025" y="182295"/>
                  </a:lnTo>
                  <a:lnTo>
                    <a:pt x="74218" y="184340"/>
                  </a:lnTo>
                  <a:lnTo>
                    <a:pt x="73977" y="184607"/>
                  </a:lnTo>
                  <a:lnTo>
                    <a:pt x="73609" y="185432"/>
                  </a:lnTo>
                  <a:lnTo>
                    <a:pt x="73126" y="187642"/>
                  </a:lnTo>
                  <a:lnTo>
                    <a:pt x="73113" y="188963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297" y="189877"/>
                  </a:lnTo>
                  <a:lnTo>
                    <a:pt x="71780" y="188620"/>
                  </a:lnTo>
                  <a:lnTo>
                    <a:pt x="71907" y="188302"/>
                  </a:lnTo>
                  <a:lnTo>
                    <a:pt x="72720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491" y="185026"/>
                  </a:lnTo>
                  <a:lnTo>
                    <a:pt x="68059" y="186169"/>
                  </a:lnTo>
                  <a:lnTo>
                    <a:pt x="70205" y="187007"/>
                  </a:lnTo>
                  <a:lnTo>
                    <a:pt x="69710" y="188302"/>
                  </a:lnTo>
                  <a:lnTo>
                    <a:pt x="67665" y="188302"/>
                  </a:lnTo>
                  <a:lnTo>
                    <a:pt x="66624" y="187909"/>
                  </a:lnTo>
                  <a:lnTo>
                    <a:pt x="66243" y="187642"/>
                  </a:lnTo>
                  <a:lnTo>
                    <a:pt x="65595" y="187007"/>
                  </a:lnTo>
                  <a:lnTo>
                    <a:pt x="65697" y="184124"/>
                  </a:lnTo>
                  <a:lnTo>
                    <a:pt x="66128" y="183007"/>
                  </a:lnTo>
                  <a:lnTo>
                    <a:pt x="66217" y="182778"/>
                  </a:lnTo>
                  <a:lnTo>
                    <a:pt x="66903" y="181889"/>
                  </a:lnTo>
                  <a:lnTo>
                    <a:pt x="67106" y="181889"/>
                  </a:lnTo>
                  <a:lnTo>
                    <a:pt x="68148" y="181381"/>
                  </a:lnTo>
                  <a:lnTo>
                    <a:pt x="68935" y="181381"/>
                  </a:lnTo>
                  <a:lnTo>
                    <a:pt x="70281" y="181889"/>
                  </a:lnTo>
                  <a:lnTo>
                    <a:pt x="70739" y="182295"/>
                  </a:lnTo>
                  <a:lnTo>
                    <a:pt x="71196" y="183007"/>
                  </a:lnTo>
                  <a:lnTo>
                    <a:pt x="71272" y="184124"/>
                  </a:lnTo>
                  <a:lnTo>
                    <a:pt x="72110" y="184124"/>
                  </a:lnTo>
                  <a:lnTo>
                    <a:pt x="73304" y="184340"/>
                  </a:lnTo>
                  <a:lnTo>
                    <a:pt x="73304" y="182778"/>
                  </a:lnTo>
                  <a:lnTo>
                    <a:pt x="69608" y="179768"/>
                  </a:lnTo>
                  <a:lnTo>
                    <a:pt x="66992" y="179768"/>
                  </a:lnTo>
                  <a:lnTo>
                    <a:pt x="63639" y="187007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62" y="188963"/>
                  </a:lnTo>
                  <a:lnTo>
                    <a:pt x="65976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05" y="189877"/>
                  </a:lnTo>
                  <a:lnTo>
                    <a:pt x="68567" y="190296"/>
                  </a:lnTo>
                  <a:lnTo>
                    <a:pt x="68910" y="190347"/>
                  </a:lnTo>
                  <a:lnTo>
                    <a:pt x="73723" y="190347"/>
                  </a:lnTo>
                  <a:lnTo>
                    <a:pt x="74244" y="191173"/>
                  </a:lnTo>
                  <a:lnTo>
                    <a:pt x="74333" y="191325"/>
                  </a:lnTo>
                  <a:lnTo>
                    <a:pt x="74625" y="191693"/>
                  </a:lnTo>
                  <a:lnTo>
                    <a:pt x="75679" y="192379"/>
                  </a:lnTo>
                  <a:lnTo>
                    <a:pt x="75895" y="192379"/>
                  </a:lnTo>
                  <a:lnTo>
                    <a:pt x="78473" y="192951"/>
                  </a:lnTo>
                  <a:lnTo>
                    <a:pt x="79590" y="192760"/>
                  </a:lnTo>
                  <a:lnTo>
                    <a:pt x="80264" y="192379"/>
                  </a:lnTo>
                  <a:lnTo>
                    <a:pt x="81838" y="191325"/>
                  </a:lnTo>
                  <a:lnTo>
                    <a:pt x="81927" y="191173"/>
                  </a:lnTo>
                  <a:lnTo>
                    <a:pt x="82334" y="190512"/>
                  </a:lnTo>
                  <a:lnTo>
                    <a:pt x="82435" y="190347"/>
                  </a:lnTo>
                  <a:lnTo>
                    <a:pt x="82600" y="189877"/>
                  </a:lnTo>
                  <a:lnTo>
                    <a:pt x="82804" y="188963"/>
                  </a:lnTo>
                  <a:lnTo>
                    <a:pt x="82880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647" y="11010"/>
                  </a:lnTo>
                  <a:lnTo>
                    <a:pt x="77762" y="11645"/>
                  </a:lnTo>
                  <a:lnTo>
                    <a:pt x="77851" y="12217"/>
                  </a:lnTo>
                  <a:lnTo>
                    <a:pt x="81381" y="11645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40"/>
                  </a:moveTo>
                  <a:lnTo>
                    <a:pt x="85725" y="6870"/>
                  </a:lnTo>
                  <a:lnTo>
                    <a:pt x="84912" y="6134"/>
                  </a:lnTo>
                  <a:lnTo>
                    <a:pt x="84366" y="5905"/>
                  </a:lnTo>
                  <a:lnTo>
                    <a:pt x="83896" y="5905"/>
                  </a:lnTo>
                  <a:lnTo>
                    <a:pt x="83896" y="8826"/>
                  </a:lnTo>
                  <a:lnTo>
                    <a:pt x="83578" y="9309"/>
                  </a:lnTo>
                  <a:lnTo>
                    <a:pt x="81622" y="9309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616" y="9880"/>
                  </a:lnTo>
                  <a:lnTo>
                    <a:pt x="81622" y="9880"/>
                  </a:lnTo>
                  <a:lnTo>
                    <a:pt x="81622" y="9309"/>
                  </a:lnTo>
                  <a:lnTo>
                    <a:pt x="79527" y="9309"/>
                  </a:lnTo>
                  <a:lnTo>
                    <a:pt x="79298" y="7912"/>
                  </a:lnTo>
                  <a:lnTo>
                    <a:pt x="79248" y="7632"/>
                  </a:lnTo>
                  <a:lnTo>
                    <a:pt x="78740" y="7632"/>
                  </a:lnTo>
                  <a:lnTo>
                    <a:pt x="80556" y="7340"/>
                  </a:lnTo>
                  <a:lnTo>
                    <a:pt x="83426" y="7340"/>
                  </a:lnTo>
                  <a:lnTo>
                    <a:pt x="83731" y="7632"/>
                  </a:lnTo>
                  <a:lnTo>
                    <a:pt x="83845" y="7912"/>
                  </a:lnTo>
                  <a:lnTo>
                    <a:pt x="83896" y="8826"/>
                  </a:lnTo>
                  <a:lnTo>
                    <a:pt x="83896" y="5905"/>
                  </a:lnTo>
                  <a:lnTo>
                    <a:pt x="83616" y="5905"/>
                  </a:lnTo>
                  <a:lnTo>
                    <a:pt x="84137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59" y="3263"/>
                  </a:lnTo>
                  <a:lnTo>
                    <a:pt x="84747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16"/>
                  </a:lnTo>
                  <a:lnTo>
                    <a:pt x="83019" y="1524"/>
                  </a:lnTo>
                  <a:lnTo>
                    <a:pt x="82816" y="1524"/>
                  </a:lnTo>
                  <a:lnTo>
                    <a:pt x="82816" y="4673"/>
                  </a:lnTo>
                  <a:lnTo>
                    <a:pt x="82130" y="5575"/>
                  </a:lnTo>
                  <a:lnTo>
                    <a:pt x="80937" y="5575"/>
                  </a:lnTo>
                  <a:lnTo>
                    <a:pt x="78968" y="5905"/>
                  </a:lnTo>
                  <a:lnTo>
                    <a:pt x="78765" y="4673"/>
                  </a:lnTo>
                  <a:lnTo>
                    <a:pt x="78714" y="4368"/>
                  </a:lnTo>
                  <a:lnTo>
                    <a:pt x="78600" y="3632"/>
                  </a:lnTo>
                  <a:lnTo>
                    <a:pt x="80784" y="3263"/>
                  </a:lnTo>
                  <a:lnTo>
                    <a:pt x="82283" y="3263"/>
                  </a:lnTo>
                  <a:lnTo>
                    <a:pt x="82689" y="3632"/>
                  </a:lnTo>
                  <a:lnTo>
                    <a:pt x="82816" y="4673"/>
                  </a:lnTo>
                  <a:lnTo>
                    <a:pt x="82816" y="1524"/>
                  </a:lnTo>
                  <a:lnTo>
                    <a:pt x="81102" y="1524"/>
                  </a:lnTo>
                  <a:lnTo>
                    <a:pt x="76225" y="2324"/>
                  </a:lnTo>
                  <a:lnTo>
                    <a:pt x="77292" y="8826"/>
                  </a:lnTo>
                  <a:lnTo>
                    <a:pt x="77368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09" y="10769"/>
                  </a:lnTo>
                  <a:lnTo>
                    <a:pt x="77647" y="11010"/>
                  </a:lnTo>
                  <a:lnTo>
                    <a:pt x="84442" y="11010"/>
                  </a:lnTo>
                  <a:lnTo>
                    <a:pt x="84886" y="10769"/>
                  </a:lnTo>
                  <a:lnTo>
                    <a:pt x="85509" y="10198"/>
                  </a:lnTo>
                  <a:lnTo>
                    <a:pt x="85725" y="9880"/>
                  </a:lnTo>
                  <a:lnTo>
                    <a:pt x="85953" y="9309"/>
                  </a:lnTo>
                  <a:lnTo>
                    <a:pt x="85979" y="7340"/>
                  </a:lnTo>
                  <a:close/>
                </a:path>
                <a:path w="198119" h="194945">
                  <a:moveTo>
                    <a:pt x="94081" y="187642"/>
                  </a:moveTo>
                  <a:lnTo>
                    <a:pt x="91287" y="187452"/>
                  </a:lnTo>
                  <a:lnTo>
                    <a:pt x="91262" y="186169"/>
                  </a:lnTo>
                  <a:lnTo>
                    <a:pt x="91020" y="185432"/>
                  </a:lnTo>
                  <a:lnTo>
                    <a:pt x="90843" y="185432"/>
                  </a:lnTo>
                  <a:lnTo>
                    <a:pt x="90081" y="184607"/>
                  </a:lnTo>
                  <a:lnTo>
                    <a:pt x="90258" y="184607"/>
                  </a:lnTo>
                  <a:lnTo>
                    <a:pt x="89369" y="184251"/>
                  </a:lnTo>
                  <a:lnTo>
                    <a:pt x="89369" y="186169"/>
                  </a:lnTo>
                  <a:lnTo>
                    <a:pt x="88887" y="186169"/>
                  </a:lnTo>
                  <a:lnTo>
                    <a:pt x="89179" y="186575"/>
                  </a:lnTo>
                  <a:lnTo>
                    <a:pt x="89268" y="187007"/>
                  </a:lnTo>
                  <a:lnTo>
                    <a:pt x="85966" y="187007"/>
                  </a:lnTo>
                  <a:lnTo>
                    <a:pt x="85166" y="187007"/>
                  </a:lnTo>
                  <a:lnTo>
                    <a:pt x="85877" y="187007"/>
                  </a:lnTo>
                  <a:lnTo>
                    <a:pt x="85979" y="186169"/>
                  </a:lnTo>
                  <a:lnTo>
                    <a:pt x="85737" y="186169"/>
                  </a:lnTo>
                  <a:lnTo>
                    <a:pt x="86969" y="185432"/>
                  </a:lnTo>
                  <a:lnTo>
                    <a:pt x="87426" y="185432"/>
                  </a:lnTo>
                  <a:lnTo>
                    <a:pt x="89369" y="186169"/>
                  </a:lnTo>
                  <a:lnTo>
                    <a:pt x="89369" y="184251"/>
                  </a:lnTo>
                  <a:lnTo>
                    <a:pt x="89090" y="184124"/>
                  </a:lnTo>
                  <a:lnTo>
                    <a:pt x="85852" y="184124"/>
                  </a:lnTo>
                  <a:lnTo>
                    <a:pt x="83858" y="186778"/>
                  </a:lnTo>
                  <a:lnTo>
                    <a:pt x="83756" y="187007"/>
                  </a:lnTo>
                  <a:lnTo>
                    <a:pt x="83959" y="187642"/>
                  </a:lnTo>
                  <a:lnTo>
                    <a:pt x="84048" y="187909"/>
                  </a:lnTo>
                  <a:lnTo>
                    <a:pt x="85001" y="188963"/>
                  </a:lnTo>
                  <a:lnTo>
                    <a:pt x="86106" y="189585"/>
                  </a:lnTo>
                  <a:lnTo>
                    <a:pt x="86321" y="189585"/>
                  </a:lnTo>
                  <a:lnTo>
                    <a:pt x="88328" y="190347"/>
                  </a:lnTo>
                  <a:lnTo>
                    <a:pt x="88684" y="190512"/>
                  </a:lnTo>
                  <a:lnTo>
                    <a:pt x="88887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7998" y="192760"/>
                  </a:lnTo>
                  <a:lnTo>
                    <a:pt x="86855" y="192760"/>
                  </a:lnTo>
                  <a:lnTo>
                    <a:pt x="85979" y="192379"/>
                  </a:lnTo>
                  <a:lnTo>
                    <a:pt x="85318" y="191693"/>
                  </a:lnTo>
                  <a:lnTo>
                    <a:pt x="85191" y="191325"/>
                  </a:lnTo>
                  <a:lnTo>
                    <a:pt x="85077" y="190512"/>
                  </a:lnTo>
                  <a:lnTo>
                    <a:pt x="83096" y="190512"/>
                  </a:lnTo>
                  <a:lnTo>
                    <a:pt x="87274" y="194386"/>
                  </a:lnTo>
                  <a:lnTo>
                    <a:pt x="88468" y="194386"/>
                  </a:lnTo>
                  <a:lnTo>
                    <a:pt x="91084" y="190347"/>
                  </a:lnTo>
                  <a:lnTo>
                    <a:pt x="90716" y="189585"/>
                  </a:lnTo>
                  <a:lnTo>
                    <a:pt x="90157" y="188963"/>
                  </a:lnTo>
                  <a:lnTo>
                    <a:pt x="90004" y="188963"/>
                  </a:lnTo>
                  <a:lnTo>
                    <a:pt x="89496" y="188620"/>
                  </a:lnTo>
                  <a:lnTo>
                    <a:pt x="88798" y="188302"/>
                  </a:lnTo>
                  <a:lnTo>
                    <a:pt x="86893" y="187642"/>
                  </a:lnTo>
                  <a:lnTo>
                    <a:pt x="91300" y="187642"/>
                  </a:lnTo>
                  <a:lnTo>
                    <a:pt x="94081" y="187642"/>
                  </a:lnTo>
                  <a:close/>
                </a:path>
                <a:path w="198119" h="194945">
                  <a:moveTo>
                    <a:pt x="95605" y="9931"/>
                  </a:moveTo>
                  <a:lnTo>
                    <a:pt x="95478" y="8242"/>
                  </a:lnTo>
                  <a:lnTo>
                    <a:pt x="90220" y="8636"/>
                  </a:lnTo>
                  <a:lnTo>
                    <a:pt x="89598" y="406"/>
                  </a:lnTo>
                  <a:lnTo>
                    <a:pt x="87477" y="571"/>
                  </a:lnTo>
                  <a:lnTo>
                    <a:pt x="88226" y="10490"/>
                  </a:lnTo>
                  <a:lnTo>
                    <a:pt x="95605" y="9931"/>
                  </a:lnTo>
                  <a:close/>
                </a:path>
                <a:path w="198119" h="194945">
                  <a:moveTo>
                    <a:pt x="105143" y="8432"/>
                  </a:moveTo>
                  <a:lnTo>
                    <a:pt x="99288" y="8356"/>
                  </a:lnTo>
                  <a:lnTo>
                    <a:pt x="99326" y="5638"/>
                  </a:lnTo>
                  <a:lnTo>
                    <a:pt x="104571" y="5702"/>
                  </a:lnTo>
                  <a:lnTo>
                    <a:pt x="104597" y="4013"/>
                  </a:lnTo>
                  <a:lnTo>
                    <a:pt x="99339" y="3949"/>
                  </a:lnTo>
                  <a:lnTo>
                    <a:pt x="99364" y="1727"/>
                  </a:lnTo>
                  <a:lnTo>
                    <a:pt x="105016" y="1790"/>
                  </a:lnTo>
                  <a:lnTo>
                    <a:pt x="105041" y="101"/>
                  </a:lnTo>
                  <a:lnTo>
                    <a:pt x="97269" y="0"/>
                  </a:lnTo>
                  <a:lnTo>
                    <a:pt x="97142" y="10033"/>
                  </a:lnTo>
                  <a:lnTo>
                    <a:pt x="105130" y="10121"/>
                  </a:lnTo>
                  <a:lnTo>
                    <a:pt x="105143" y="8432"/>
                  </a:lnTo>
                  <a:close/>
                </a:path>
                <a:path w="198119" h="194945">
                  <a:moveTo>
                    <a:pt x="105549" y="192862"/>
                  </a:moveTo>
                  <a:lnTo>
                    <a:pt x="105460" y="190703"/>
                  </a:lnTo>
                  <a:lnTo>
                    <a:pt x="105371" y="188823"/>
                  </a:lnTo>
                  <a:lnTo>
                    <a:pt x="101028" y="189014"/>
                  </a:lnTo>
                  <a:lnTo>
                    <a:pt x="101092" y="190703"/>
                  </a:lnTo>
                  <a:lnTo>
                    <a:pt x="103403" y="190703"/>
                  </a:lnTo>
                  <a:lnTo>
                    <a:pt x="103454" y="191871"/>
                  </a:lnTo>
                  <a:lnTo>
                    <a:pt x="103162" y="192125"/>
                  </a:lnTo>
                  <a:lnTo>
                    <a:pt x="102806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82" y="192341"/>
                  </a:lnTo>
                  <a:lnTo>
                    <a:pt x="99314" y="192341"/>
                  </a:lnTo>
                  <a:lnTo>
                    <a:pt x="98463" y="191452"/>
                  </a:lnTo>
                  <a:lnTo>
                    <a:pt x="98209" y="190703"/>
                  </a:lnTo>
                  <a:lnTo>
                    <a:pt x="98285" y="187439"/>
                  </a:lnTo>
                  <a:lnTo>
                    <a:pt x="99275" y="186270"/>
                  </a:lnTo>
                  <a:lnTo>
                    <a:pt x="99796" y="186042"/>
                  </a:lnTo>
                  <a:lnTo>
                    <a:pt x="101955" y="186042"/>
                  </a:lnTo>
                  <a:lnTo>
                    <a:pt x="102730" y="186550"/>
                  </a:lnTo>
                  <a:lnTo>
                    <a:pt x="103009" y="186944"/>
                  </a:lnTo>
                  <a:lnTo>
                    <a:pt x="103174" y="187439"/>
                  </a:lnTo>
                  <a:lnTo>
                    <a:pt x="105168" y="186944"/>
                  </a:lnTo>
                  <a:lnTo>
                    <a:pt x="103124" y="184429"/>
                  </a:lnTo>
                  <a:lnTo>
                    <a:pt x="99021" y="184429"/>
                  </a:lnTo>
                  <a:lnTo>
                    <a:pt x="95973" y="188506"/>
                  </a:lnTo>
                  <a:lnTo>
                    <a:pt x="95986" y="188823"/>
                  </a:lnTo>
                  <a:lnTo>
                    <a:pt x="99720" y="194614"/>
                  </a:lnTo>
                  <a:lnTo>
                    <a:pt x="102336" y="194614"/>
                  </a:lnTo>
                  <a:lnTo>
                    <a:pt x="104546" y="193636"/>
                  </a:lnTo>
                  <a:lnTo>
                    <a:pt x="105143" y="193243"/>
                  </a:lnTo>
                  <a:lnTo>
                    <a:pt x="105498" y="192862"/>
                  </a:lnTo>
                  <a:close/>
                </a:path>
                <a:path w="198119" h="194945">
                  <a:moveTo>
                    <a:pt x="114465" y="192455"/>
                  </a:moveTo>
                  <a:lnTo>
                    <a:pt x="114325" y="191770"/>
                  </a:lnTo>
                  <a:lnTo>
                    <a:pt x="114249" y="191376"/>
                  </a:lnTo>
                  <a:lnTo>
                    <a:pt x="114134" y="190792"/>
                  </a:lnTo>
                  <a:lnTo>
                    <a:pt x="109207" y="191770"/>
                  </a:lnTo>
                  <a:lnTo>
                    <a:pt x="108419" y="187833"/>
                  </a:lnTo>
                  <a:lnTo>
                    <a:pt x="108292" y="187198"/>
                  </a:lnTo>
                  <a:lnTo>
                    <a:pt x="108204" y="186740"/>
                  </a:lnTo>
                  <a:lnTo>
                    <a:pt x="108153" y="186486"/>
                  </a:lnTo>
                  <a:lnTo>
                    <a:pt x="108038" y="185877"/>
                  </a:lnTo>
                  <a:lnTo>
                    <a:pt x="107911" y="185254"/>
                  </a:lnTo>
                  <a:lnTo>
                    <a:pt x="107810" y="184759"/>
                  </a:lnTo>
                  <a:lnTo>
                    <a:pt x="107708" y="184238"/>
                  </a:lnTo>
                  <a:lnTo>
                    <a:pt x="107607" y="183705"/>
                  </a:lnTo>
                  <a:lnTo>
                    <a:pt x="107454" y="183705"/>
                  </a:lnTo>
                  <a:lnTo>
                    <a:pt x="105613" y="184061"/>
                  </a:lnTo>
                  <a:lnTo>
                    <a:pt x="107530" y="193827"/>
                  </a:lnTo>
                  <a:lnTo>
                    <a:pt x="114465" y="192455"/>
                  </a:lnTo>
                  <a:close/>
                </a:path>
                <a:path w="198119" h="194945">
                  <a:moveTo>
                    <a:pt x="120396" y="4292"/>
                  </a:moveTo>
                  <a:lnTo>
                    <a:pt x="120180" y="3759"/>
                  </a:lnTo>
                  <a:lnTo>
                    <a:pt x="119964" y="3403"/>
                  </a:lnTo>
                  <a:lnTo>
                    <a:pt x="119583" y="2870"/>
                  </a:lnTo>
                  <a:lnTo>
                    <a:pt x="119430" y="2654"/>
                  </a:lnTo>
                  <a:lnTo>
                    <a:pt x="118960" y="2260"/>
                  </a:lnTo>
                  <a:lnTo>
                    <a:pt x="118338" y="1981"/>
                  </a:lnTo>
                  <a:lnTo>
                    <a:pt x="118338" y="4648"/>
                  </a:lnTo>
                  <a:lnTo>
                    <a:pt x="118325" y="6870"/>
                  </a:lnTo>
                  <a:lnTo>
                    <a:pt x="116840" y="9677"/>
                  </a:lnTo>
                  <a:lnTo>
                    <a:pt x="114935" y="9677"/>
                  </a:lnTo>
                  <a:lnTo>
                    <a:pt x="113372" y="9423"/>
                  </a:lnTo>
                  <a:lnTo>
                    <a:pt x="114109" y="4940"/>
                  </a:lnTo>
                  <a:lnTo>
                    <a:pt x="114211" y="4292"/>
                  </a:lnTo>
                  <a:lnTo>
                    <a:pt x="114300" y="3759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46" y="3403"/>
                  </a:lnTo>
                  <a:lnTo>
                    <a:pt x="117754" y="3759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338" y="1981"/>
                  </a:lnTo>
                  <a:lnTo>
                    <a:pt x="117957" y="1790"/>
                  </a:lnTo>
                  <a:lnTo>
                    <a:pt x="117297" y="1625"/>
                  </a:lnTo>
                  <a:lnTo>
                    <a:pt x="112623" y="850"/>
                  </a:lnTo>
                  <a:lnTo>
                    <a:pt x="111709" y="6400"/>
                  </a:lnTo>
                  <a:lnTo>
                    <a:pt x="111633" y="6870"/>
                  </a:lnTo>
                  <a:lnTo>
                    <a:pt x="111506" y="7632"/>
                  </a:lnTo>
                  <a:lnTo>
                    <a:pt x="111404" y="8229"/>
                  </a:lnTo>
                  <a:lnTo>
                    <a:pt x="111315" y="8813"/>
                  </a:lnTo>
                  <a:lnTo>
                    <a:pt x="111213" y="9423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4947" y="11404"/>
                  </a:lnTo>
                  <a:lnTo>
                    <a:pt x="117462" y="11404"/>
                  </a:lnTo>
                  <a:lnTo>
                    <a:pt x="117995" y="11214"/>
                  </a:lnTo>
                  <a:lnTo>
                    <a:pt x="120307" y="8229"/>
                  </a:lnTo>
                  <a:lnTo>
                    <a:pt x="120396" y="4292"/>
                  </a:lnTo>
                  <a:close/>
                </a:path>
                <a:path w="198119" h="194945">
                  <a:moveTo>
                    <a:pt x="123037" y="181546"/>
                  </a:moveTo>
                  <a:lnTo>
                    <a:pt x="122897" y="181216"/>
                  </a:lnTo>
                  <a:lnTo>
                    <a:pt x="120891" y="181216"/>
                  </a:lnTo>
                  <a:lnTo>
                    <a:pt x="121462" y="181546"/>
                  </a:lnTo>
                  <a:lnTo>
                    <a:pt x="123037" y="181546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10" y="185635"/>
                  </a:lnTo>
                  <a:lnTo>
                    <a:pt x="123609" y="185254"/>
                  </a:lnTo>
                  <a:lnTo>
                    <a:pt x="123520" y="184975"/>
                  </a:lnTo>
                  <a:lnTo>
                    <a:pt x="123456" y="184759"/>
                  </a:lnTo>
                  <a:lnTo>
                    <a:pt x="123380" y="184492"/>
                  </a:lnTo>
                  <a:lnTo>
                    <a:pt x="123253" y="184061"/>
                  </a:lnTo>
                  <a:lnTo>
                    <a:pt x="123151" y="183705"/>
                  </a:lnTo>
                  <a:lnTo>
                    <a:pt x="123050" y="183349"/>
                  </a:lnTo>
                  <a:lnTo>
                    <a:pt x="122986" y="183108"/>
                  </a:lnTo>
                  <a:lnTo>
                    <a:pt x="122567" y="182499"/>
                  </a:lnTo>
                  <a:lnTo>
                    <a:pt x="122186" y="181965"/>
                  </a:lnTo>
                  <a:lnTo>
                    <a:pt x="121716" y="181698"/>
                  </a:lnTo>
                  <a:lnTo>
                    <a:pt x="121716" y="187198"/>
                  </a:lnTo>
                  <a:lnTo>
                    <a:pt x="121056" y="188607"/>
                  </a:lnTo>
                  <a:lnTo>
                    <a:pt x="120497" y="189064"/>
                  </a:lnTo>
                  <a:lnTo>
                    <a:pt x="118948" y="189522"/>
                  </a:lnTo>
                  <a:lnTo>
                    <a:pt x="118376" y="189522"/>
                  </a:lnTo>
                  <a:lnTo>
                    <a:pt x="116903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20" y="183349"/>
                  </a:lnTo>
                  <a:lnTo>
                    <a:pt x="116713" y="183108"/>
                  </a:lnTo>
                  <a:lnTo>
                    <a:pt x="116230" y="183108"/>
                  </a:lnTo>
                  <a:lnTo>
                    <a:pt x="118313" y="182499"/>
                  </a:lnTo>
                  <a:lnTo>
                    <a:pt x="119316" y="182499"/>
                  </a:lnTo>
                  <a:lnTo>
                    <a:pt x="120281" y="183108"/>
                  </a:lnTo>
                  <a:lnTo>
                    <a:pt x="120637" y="183349"/>
                  </a:lnTo>
                  <a:lnTo>
                    <a:pt x="121094" y="184061"/>
                  </a:lnTo>
                  <a:lnTo>
                    <a:pt x="121208" y="184492"/>
                  </a:lnTo>
                  <a:lnTo>
                    <a:pt x="121285" y="184759"/>
                  </a:lnTo>
                  <a:lnTo>
                    <a:pt x="121348" y="184975"/>
                  </a:lnTo>
                  <a:lnTo>
                    <a:pt x="121437" y="185254"/>
                  </a:lnTo>
                  <a:lnTo>
                    <a:pt x="121488" y="185458"/>
                  </a:lnTo>
                  <a:lnTo>
                    <a:pt x="121615" y="185877"/>
                  </a:lnTo>
                  <a:lnTo>
                    <a:pt x="121716" y="187198"/>
                  </a:lnTo>
                  <a:lnTo>
                    <a:pt x="121716" y="181698"/>
                  </a:lnTo>
                  <a:lnTo>
                    <a:pt x="119964" y="180682"/>
                  </a:lnTo>
                  <a:lnTo>
                    <a:pt x="118325" y="180682"/>
                  </a:lnTo>
                  <a:lnTo>
                    <a:pt x="113893" y="186740"/>
                  </a:lnTo>
                  <a:lnTo>
                    <a:pt x="114439" y="188607"/>
                  </a:lnTo>
                  <a:lnTo>
                    <a:pt x="114528" y="188925"/>
                  </a:lnTo>
                  <a:lnTo>
                    <a:pt x="115316" y="190017"/>
                  </a:lnTo>
                  <a:lnTo>
                    <a:pt x="117690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58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27" y="178485"/>
                  </a:lnTo>
                  <a:lnTo>
                    <a:pt x="130060" y="178104"/>
                  </a:lnTo>
                  <a:lnTo>
                    <a:pt x="129540" y="177723"/>
                  </a:lnTo>
                  <a:lnTo>
                    <a:pt x="126631" y="177723"/>
                  </a:lnTo>
                  <a:lnTo>
                    <a:pt x="122212" y="179616"/>
                  </a:lnTo>
                  <a:lnTo>
                    <a:pt x="122897" y="181216"/>
                  </a:lnTo>
                  <a:lnTo>
                    <a:pt x="125095" y="181216"/>
                  </a:lnTo>
                  <a:lnTo>
                    <a:pt x="124726" y="180352"/>
                  </a:lnTo>
                  <a:lnTo>
                    <a:pt x="127025" y="179387"/>
                  </a:lnTo>
                  <a:lnTo>
                    <a:pt x="128485" y="179387"/>
                  </a:lnTo>
                  <a:lnTo>
                    <a:pt x="128651" y="179616"/>
                  </a:lnTo>
                  <a:lnTo>
                    <a:pt x="128714" y="181216"/>
                  </a:lnTo>
                  <a:lnTo>
                    <a:pt x="130263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597" y="4953"/>
                  </a:moveTo>
                  <a:lnTo>
                    <a:pt x="124104" y="2882"/>
                  </a:lnTo>
                  <a:lnTo>
                    <a:pt x="121424" y="12547"/>
                  </a:lnTo>
                  <a:lnTo>
                    <a:pt x="129108" y="14681"/>
                  </a:lnTo>
                  <a:lnTo>
                    <a:pt x="129565" y="13042"/>
                  </a:lnTo>
                  <a:lnTo>
                    <a:pt x="123926" y="11480"/>
                  </a:lnTo>
                  <a:lnTo>
                    <a:pt x="124650" y="8851"/>
                  </a:lnTo>
                  <a:lnTo>
                    <a:pt x="129705" y="10261"/>
                  </a:lnTo>
                  <a:lnTo>
                    <a:pt x="130162" y="8636"/>
                  </a:lnTo>
                  <a:lnTo>
                    <a:pt x="125107" y="7226"/>
                  </a:lnTo>
                  <a:lnTo>
                    <a:pt x="125691" y="5080"/>
                  </a:lnTo>
                  <a:lnTo>
                    <a:pt x="131140" y="6591"/>
                  </a:lnTo>
                  <a:lnTo>
                    <a:pt x="131597" y="4953"/>
                  </a:lnTo>
                  <a:close/>
                </a:path>
                <a:path w="198119" h="194945">
                  <a:moveTo>
                    <a:pt x="132842" y="183108"/>
                  </a:moveTo>
                  <a:lnTo>
                    <a:pt x="132588" y="182499"/>
                  </a:lnTo>
                  <a:lnTo>
                    <a:pt x="132194" y="181965"/>
                  </a:lnTo>
                  <a:lnTo>
                    <a:pt x="131483" y="181546"/>
                  </a:lnTo>
                  <a:lnTo>
                    <a:pt x="130771" y="181546"/>
                  </a:lnTo>
                  <a:lnTo>
                    <a:pt x="130771" y="184759"/>
                  </a:lnTo>
                  <a:lnTo>
                    <a:pt x="130594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55" y="186486"/>
                  </a:lnTo>
                  <a:lnTo>
                    <a:pt x="127101" y="185877"/>
                  </a:lnTo>
                  <a:lnTo>
                    <a:pt x="126987" y="185635"/>
                  </a:lnTo>
                  <a:lnTo>
                    <a:pt x="126911" y="185458"/>
                  </a:lnTo>
                  <a:lnTo>
                    <a:pt x="126834" y="185254"/>
                  </a:lnTo>
                  <a:lnTo>
                    <a:pt x="126707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390" y="184238"/>
                  </a:lnTo>
                  <a:lnTo>
                    <a:pt x="126314" y="184061"/>
                  </a:lnTo>
                  <a:lnTo>
                    <a:pt x="126174" y="184061"/>
                  </a:lnTo>
                  <a:lnTo>
                    <a:pt x="128422" y="183108"/>
                  </a:lnTo>
                  <a:lnTo>
                    <a:pt x="130492" y="183108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46"/>
                  </a:lnTo>
                  <a:lnTo>
                    <a:pt x="127876" y="181546"/>
                  </a:lnTo>
                  <a:lnTo>
                    <a:pt x="128435" y="181216"/>
                  </a:lnTo>
                  <a:lnTo>
                    <a:pt x="125095" y="181216"/>
                  </a:lnTo>
                  <a:lnTo>
                    <a:pt x="125234" y="181546"/>
                  </a:lnTo>
                  <a:lnTo>
                    <a:pt x="127812" y="181546"/>
                  </a:lnTo>
                  <a:lnTo>
                    <a:pt x="125641" y="182486"/>
                  </a:lnTo>
                  <a:lnTo>
                    <a:pt x="125425" y="181965"/>
                  </a:lnTo>
                  <a:lnTo>
                    <a:pt x="125298" y="181673"/>
                  </a:lnTo>
                  <a:lnTo>
                    <a:pt x="125234" y="181546"/>
                  </a:lnTo>
                  <a:lnTo>
                    <a:pt x="123037" y="181546"/>
                  </a:lnTo>
                  <a:lnTo>
                    <a:pt x="126161" y="188849"/>
                  </a:lnTo>
                  <a:lnTo>
                    <a:pt x="129222" y="187528"/>
                  </a:lnTo>
                  <a:lnTo>
                    <a:pt x="130987" y="186740"/>
                  </a:lnTo>
                  <a:lnTo>
                    <a:pt x="131495" y="186486"/>
                  </a:lnTo>
                  <a:lnTo>
                    <a:pt x="131686" y="186486"/>
                  </a:lnTo>
                  <a:lnTo>
                    <a:pt x="132346" y="185877"/>
                  </a:lnTo>
                  <a:lnTo>
                    <a:pt x="132499" y="185635"/>
                  </a:lnTo>
                  <a:lnTo>
                    <a:pt x="132600" y="185458"/>
                  </a:lnTo>
                  <a:lnTo>
                    <a:pt x="132727" y="185254"/>
                  </a:lnTo>
                  <a:lnTo>
                    <a:pt x="132842" y="183108"/>
                  </a:lnTo>
                  <a:close/>
                </a:path>
                <a:path w="198119" h="194945">
                  <a:moveTo>
                    <a:pt x="142976" y="9918"/>
                  </a:moveTo>
                  <a:lnTo>
                    <a:pt x="140919" y="8966"/>
                  </a:lnTo>
                  <a:lnTo>
                    <a:pt x="135496" y="14643"/>
                  </a:lnTo>
                  <a:lnTo>
                    <a:pt x="136182" y="6781"/>
                  </a:lnTo>
                  <a:lnTo>
                    <a:pt x="134086" y="5816"/>
                  </a:lnTo>
                  <a:lnTo>
                    <a:pt x="133286" y="16497"/>
                  </a:lnTo>
                  <a:lnTo>
                    <a:pt x="135369" y="17449"/>
                  </a:lnTo>
                  <a:lnTo>
                    <a:pt x="142976" y="9918"/>
                  </a:lnTo>
                  <a:close/>
                </a:path>
                <a:path w="198119" h="194945">
                  <a:moveTo>
                    <a:pt x="143103" y="179971"/>
                  </a:moveTo>
                  <a:lnTo>
                    <a:pt x="142633" y="179616"/>
                  </a:lnTo>
                  <a:lnTo>
                    <a:pt x="137883" y="176022"/>
                  </a:lnTo>
                  <a:lnTo>
                    <a:pt x="137871" y="178485"/>
                  </a:lnTo>
                  <a:lnTo>
                    <a:pt x="135509" y="179908"/>
                  </a:lnTo>
                  <a:lnTo>
                    <a:pt x="134759" y="176022"/>
                  </a:lnTo>
                  <a:lnTo>
                    <a:pt x="137871" y="178485"/>
                  </a:lnTo>
                  <a:lnTo>
                    <a:pt x="137871" y="176022"/>
                  </a:lnTo>
                  <a:lnTo>
                    <a:pt x="134480" y="173456"/>
                  </a:lnTo>
                  <a:lnTo>
                    <a:pt x="132638" y="174574"/>
                  </a:lnTo>
                  <a:lnTo>
                    <a:pt x="133477" y="179387"/>
                  </a:lnTo>
                  <a:lnTo>
                    <a:pt x="133578" y="179971"/>
                  </a:lnTo>
                  <a:lnTo>
                    <a:pt x="133705" y="180682"/>
                  </a:lnTo>
                  <a:lnTo>
                    <a:pt x="133807" y="181216"/>
                  </a:lnTo>
                  <a:lnTo>
                    <a:pt x="133858" y="181546"/>
                  </a:lnTo>
                  <a:lnTo>
                    <a:pt x="133934" y="181965"/>
                  </a:lnTo>
                  <a:lnTo>
                    <a:pt x="134023" y="182499"/>
                  </a:lnTo>
                  <a:lnTo>
                    <a:pt x="134137" y="183108"/>
                  </a:lnTo>
                  <a:lnTo>
                    <a:pt x="134175" y="183349"/>
                  </a:lnTo>
                  <a:lnTo>
                    <a:pt x="134302" y="184061"/>
                  </a:lnTo>
                  <a:lnTo>
                    <a:pt x="134416" y="184759"/>
                  </a:lnTo>
                  <a:lnTo>
                    <a:pt x="134480" y="185178"/>
                  </a:lnTo>
                  <a:lnTo>
                    <a:pt x="136334" y="184061"/>
                  </a:lnTo>
                  <a:lnTo>
                    <a:pt x="136271" y="183705"/>
                  </a:lnTo>
                  <a:lnTo>
                    <a:pt x="136144" y="183108"/>
                  </a:lnTo>
                  <a:lnTo>
                    <a:pt x="136029" y="182499"/>
                  </a:lnTo>
                  <a:lnTo>
                    <a:pt x="135928" y="181965"/>
                  </a:lnTo>
                  <a:lnTo>
                    <a:pt x="135864" y="181673"/>
                  </a:lnTo>
                  <a:lnTo>
                    <a:pt x="138696" y="179971"/>
                  </a:lnTo>
                  <a:lnTo>
                    <a:pt x="139268" y="179616"/>
                  </a:lnTo>
                  <a:lnTo>
                    <a:pt x="141224" y="181102"/>
                  </a:lnTo>
                  <a:lnTo>
                    <a:pt x="143103" y="179971"/>
                  </a:lnTo>
                  <a:close/>
                </a:path>
                <a:path w="198119" h="194945">
                  <a:moveTo>
                    <a:pt x="149783" y="175107"/>
                  </a:moveTo>
                  <a:lnTo>
                    <a:pt x="148793" y="173736"/>
                  </a:lnTo>
                  <a:lnTo>
                    <a:pt x="144716" y="176695"/>
                  </a:lnTo>
                  <a:lnTo>
                    <a:pt x="139865" y="170027"/>
                  </a:lnTo>
                  <a:lnTo>
                    <a:pt x="138226" y="171221"/>
                  </a:lnTo>
                  <a:lnTo>
                    <a:pt x="144068" y="179273"/>
                  </a:lnTo>
                  <a:lnTo>
                    <a:pt x="147599" y="176695"/>
                  </a:lnTo>
                  <a:lnTo>
                    <a:pt x="149783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50"/>
                  </a:lnTo>
                  <a:lnTo>
                    <a:pt x="149161" y="17576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587" y="17119"/>
                  </a:moveTo>
                  <a:lnTo>
                    <a:pt x="153835" y="15913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44" y="26898"/>
                  </a:lnTo>
                  <a:lnTo>
                    <a:pt x="150901" y="23914"/>
                  </a:lnTo>
                  <a:lnTo>
                    <a:pt x="155587" y="17119"/>
                  </a:lnTo>
                  <a:close/>
                </a:path>
                <a:path w="198119" h="194945">
                  <a:moveTo>
                    <a:pt x="167449" y="26733"/>
                  </a:moveTo>
                  <a:lnTo>
                    <a:pt x="166865" y="25615"/>
                  </a:lnTo>
                  <a:lnTo>
                    <a:pt x="166497" y="25260"/>
                  </a:lnTo>
                  <a:lnTo>
                    <a:pt x="165531" y="24409"/>
                  </a:lnTo>
                  <a:lnTo>
                    <a:pt x="165531" y="27101"/>
                  </a:lnTo>
                  <a:lnTo>
                    <a:pt x="165493" y="28803"/>
                  </a:lnTo>
                  <a:lnTo>
                    <a:pt x="165252" y="29324"/>
                  </a:lnTo>
                  <a:lnTo>
                    <a:pt x="165201" y="29464"/>
                  </a:lnTo>
                  <a:lnTo>
                    <a:pt x="164312" y="30454"/>
                  </a:lnTo>
                  <a:lnTo>
                    <a:pt x="163525" y="31280"/>
                  </a:lnTo>
                  <a:lnTo>
                    <a:pt x="162648" y="31813"/>
                  </a:lnTo>
                  <a:lnTo>
                    <a:pt x="160845" y="31813"/>
                  </a:lnTo>
                  <a:lnTo>
                    <a:pt x="159308" y="30454"/>
                  </a:lnTo>
                  <a:lnTo>
                    <a:pt x="158978" y="29768"/>
                  </a:lnTo>
                  <a:lnTo>
                    <a:pt x="158991" y="28028"/>
                  </a:lnTo>
                  <a:lnTo>
                    <a:pt x="159207" y="27520"/>
                  </a:lnTo>
                  <a:lnTo>
                    <a:pt x="159296" y="27330"/>
                  </a:lnTo>
                  <a:lnTo>
                    <a:pt x="160820" y="25615"/>
                  </a:lnTo>
                  <a:lnTo>
                    <a:pt x="161391" y="25260"/>
                  </a:lnTo>
                  <a:lnTo>
                    <a:pt x="163880" y="25260"/>
                  </a:lnTo>
                  <a:lnTo>
                    <a:pt x="165023" y="26276"/>
                  </a:lnTo>
                  <a:lnTo>
                    <a:pt x="165214" y="26479"/>
                  </a:lnTo>
                  <a:lnTo>
                    <a:pt x="165531" y="27101"/>
                  </a:lnTo>
                  <a:lnTo>
                    <a:pt x="165531" y="24409"/>
                  </a:lnTo>
                  <a:lnTo>
                    <a:pt x="165023" y="23952"/>
                  </a:lnTo>
                  <a:lnTo>
                    <a:pt x="164376" y="23558"/>
                  </a:lnTo>
                  <a:lnTo>
                    <a:pt x="163537" y="23253"/>
                  </a:lnTo>
                  <a:lnTo>
                    <a:pt x="160959" y="23253"/>
                  </a:lnTo>
                  <a:lnTo>
                    <a:pt x="159740" y="23774"/>
                  </a:lnTo>
                  <a:lnTo>
                    <a:pt x="159054" y="24307"/>
                  </a:lnTo>
                  <a:lnTo>
                    <a:pt x="157302" y="26276"/>
                  </a:lnTo>
                  <a:lnTo>
                    <a:pt x="156984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43" y="33350"/>
                  </a:lnTo>
                  <a:lnTo>
                    <a:pt x="161175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19" y="30594"/>
                  </a:lnTo>
                  <a:lnTo>
                    <a:pt x="167449" y="29768"/>
                  </a:lnTo>
                  <a:lnTo>
                    <a:pt x="167449" y="26733"/>
                  </a:lnTo>
                  <a:close/>
                </a:path>
                <a:path w="198119" h="194945">
                  <a:moveTo>
                    <a:pt x="175272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24"/>
                  </a:lnTo>
                  <a:lnTo>
                    <a:pt x="173139" y="32042"/>
                  </a:lnTo>
                  <a:lnTo>
                    <a:pt x="173139" y="35725"/>
                  </a:lnTo>
                  <a:lnTo>
                    <a:pt x="172859" y="36131"/>
                  </a:lnTo>
                  <a:lnTo>
                    <a:pt x="172364" y="36576"/>
                  </a:lnTo>
                  <a:lnTo>
                    <a:pt x="171424" y="36576"/>
                  </a:lnTo>
                  <a:lnTo>
                    <a:pt x="170903" y="36283"/>
                  </a:lnTo>
                  <a:lnTo>
                    <a:pt x="170281" y="35725"/>
                  </a:lnTo>
                  <a:lnTo>
                    <a:pt x="170154" y="35534"/>
                  </a:lnTo>
                  <a:lnTo>
                    <a:pt x="169164" y="34417"/>
                  </a:lnTo>
                  <a:lnTo>
                    <a:pt x="171310" y="32524"/>
                  </a:lnTo>
                  <a:lnTo>
                    <a:pt x="172580" y="33972"/>
                  </a:lnTo>
                  <a:lnTo>
                    <a:pt x="172808" y="34251"/>
                  </a:lnTo>
                  <a:lnTo>
                    <a:pt x="172897" y="34417"/>
                  </a:lnTo>
                  <a:lnTo>
                    <a:pt x="173126" y="34886"/>
                  </a:lnTo>
                  <a:lnTo>
                    <a:pt x="173139" y="35725"/>
                  </a:lnTo>
                  <a:lnTo>
                    <a:pt x="173139" y="32042"/>
                  </a:lnTo>
                  <a:lnTo>
                    <a:pt x="171170" y="29806"/>
                  </a:lnTo>
                  <a:lnTo>
                    <a:pt x="163525" y="36576"/>
                  </a:lnTo>
                  <a:lnTo>
                    <a:pt x="163766" y="36576"/>
                  </a:lnTo>
                  <a:lnTo>
                    <a:pt x="165061" y="38036"/>
                  </a:lnTo>
                  <a:lnTo>
                    <a:pt x="167894" y="35534"/>
                  </a:lnTo>
                  <a:lnTo>
                    <a:pt x="169506" y="37338"/>
                  </a:lnTo>
                  <a:lnTo>
                    <a:pt x="169976" y="37795"/>
                  </a:lnTo>
                  <a:lnTo>
                    <a:pt x="170688" y="38341"/>
                  </a:lnTo>
                  <a:lnTo>
                    <a:pt x="171069" y="38531"/>
                  </a:lnTo>
                  <a:lnTo>
                    <a:pt x="173266" y="38531"/>
                  </a:lnTo>
                  <a:lnTo>
                    <a:pt x="175171" y="36576"/>
                  </a:lnTo>
                  <a:lnTo>
                    <a:pt x="175272" y="34886"/>
                  </a:lnTo>
                  <a:close/>
                </a:path>
                <a:path w="198119" h="194945">
                  <a:moveTo>
                    <a:pt x="184150" y="46545"/>
                  </a:moveTo>
                  <a:lnTo>
                    <a:pt x="182410" y="43865"/>
                  </a:lnTo>
                  <a:lnTo>
                    <a:pt x="175666" y="46037"/>
                  </a:lnTo>
                  <a:lnTo>
                    <a:pt x="180365" y="40728"/>
                  </a:lnTo>
                  <a:lnTo>
                    <a:pt x="178625" y="38049"/>
                  </a:lnTo>
                  <a:lnTo>
                    <a:pt x="170218" y="43522"/>
                  </a:lnTo>
                  <a:lnTo>
                    <a:pt x="171297" y="45173"/>
                  </a:lnTo>
                  <a:lnTo>
                    <a:pt x="177927" y="40881"/>
                  </a:lnTo>
                  <a:lnTo>
                    <a:pt x="172427" y="46913"/>
                  </a:lnTo>
                  <a:lnTo>
                    <a:pt x="173532" y="48615"/>
                  </a:lnTo>
                  <a:lnTo>
                    <a:pt x="181292" y="46050"/>
                  </a:lnTo>
                  <a:lnTo>
                    <a:pt x="174675" y="50368"/>
                  </a:lnTo>
                  <a:lnTo>
                    <a:pt x="175742" y="52019"/>
                  </a:lnTo>
                  <a:lnTo>
                    <a:pt x="184150" y="46545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496" y="48641"/>
                  </a:lnTo>
                  <a:lnTo>
                    <a:pt x="176669" y="53403"/>
                  </a:lnTo>
                  <a:lnTo>
                    <a:pt x="180454" y="60439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59" y="53174"/>
                  </a:lnTo>
                  <a:lnTo>
                    <a:pt x="184061" y="57810"/>
                  </a:lnTo>
                  <a:lnTo>
                    <a:pt x="185547" y="56997"/>
                  </a:lnTo>
                  <a:lnTo>
                    <a:pt x="183057" y="52374"/>
                  </a:lnTo>
                  <a:lnTo>
                    <a:pt x="185013" y="51320"/>
                  </a:lnTo>
                  <a:lnTo>
                    <a:pt x="187693" y="56299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592" y="128981"/>
                  </a:moveTo>
                  <a:lnTo>
                    <a:pt x="189166" y="125552"/>
                  </a:lnTo>
                  <a:lnTo>
                    <a:pt x="188417" y="125615"/>
                  </a:lnTo>
                  <a:lnTo>
                    <a:pt x="187134" y="126314"/>
                  </a:lnTo>
                  <a:lnTo>
                    <a:pt x="186537" y="126936"/>
                  </a:lnTo>
                  <a:lnTo>
                    <a:pt x="185039" y="129133"/>
                  </a:lnTo>
                  <a:lnTo>
                    <a:pt x="184632" y="129616"/>
                  </a:lnTo>
                  <a:lnTo>
                    <a:pt x="184416" y="129794"/>
                  </a:lnTo>
                  <a:lnTo>
                    <a:pt x="183997" y="129959"/>
                  </a:lnTo>
                  <a:lnTo>
                    <a:pt x="183781" y="129959"/>
                  </a:lnTo>
                  <a:lnTo>
                    <a:pt x="183210" y="129730"/>
                  </a:lnTo>
                  <a:lnTo>
                    <a:pt x="182968" y="129451"/>
                  </a:lnTo>
                  <a:lnTo>
                    <a:pt x="182702" y="128612"/>
                  </a:lnTo>
                  <a:lnTo>
                    <a:pt x="182753" y="128079"/>
                  </a:lnTo>
                  <a:lnTo>
                    <a:pt x="183222" y="126860"/>
                  </a:lnTo>
                  <a:lnTo>
                    <a:pt x="183553" y="126428"/>
                  </a:lnTo>
                  <a:lnTo>
                    <a:pt x="184391" y="125945"/>
                  </a:lnTo>
                  <a:lnTo>
                    <a:pt x="184937" y="125882"/>
                  </a:lnTo>
                  <a:lnTo>
                    <a:pt x="185610" y="125996"/>
                  </a:lnTo>
                  <a:lnTo>
                    <a:pt x="186156" y="123990"/>
                  </a:lnTo>
                  <a:lnTo>
                    <a:pt x="185051" y="123723"/>
                  </a:lnTo>
                  <a:lnTo>
                    <a:pt x="184111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76" y="125590"/>
                  </a:lnTo>
                  <a:lnTo>
                    <a:pt x="181076" y="127685"/>
                  </a:lnTo>
                  <a:lnTo>
                    <a:pt x="180924" y="128447"/>
                  </a:lnTo>
                  <a:lnTo>
                    <a:pt x="180949" y="129755"/>
                  </a:lnTo>
                  <a:lnTo>
                    <a:pt x="183946" y="132156"/>
                  </a:lnTo>
                  <a:lnTo>
                    <a:pt x="184950" y="131940"/>
                  </a:lnTo>
                  <a:lnTo>
                    <a:pt x="185407" y="131686"/>
                  </a:lnTo>
                  <a:lnTo>
                    <a:pt x="186232" y="130949"/>
                  </a:lnTo>
                  <a:lnTo>
                    <a:pt x="186715" y="130314"/>
                  </a:lnTo>
                  <a:lnTo>
                    <a:pt x="187883" y="128562"/>
                  </a:lnTo>
                  <a:lnTo>
                    <a:pt x="188328" y="128041"/>
                  </a:lnTo>
                  <a:lnTo>
                    <a:pt x="188861" y="127723"/>
                  </a:lnTo>
                  <a:lnTo>
                    <a:pt x="189077" y="127698"/>
                  </a:lnTo>
                  <a:lnTo>
                    <a:pt x="189547" y="127876"/>
                  </a:lnTo>
                  <a:lnTo>
                    <a:pt x="189712" y="128054"/>
                  </a:lnTo>
                  <a:lnTo>
                    <a:pt x="189877" y="128714"/>
                  </a:lnTo>
                  <a:lnTo>
                    <a:pt x="189814" y="129222"/>
                  </a:lnTo>
                  <a:lnTo>
                    <a:pt x="189395" y="130340"/>
                  </a:lnTo>
                  <a:lnTo>
                    <a:pt x="189128" y="130708"/>
                  </a:lnTo>
                  <a:lnTo>
                    <a:pt x="188493" y="131114"/>
                  </a:lnTo>
                  <a:lnTo>
                    <a:pt x="188074" y="131165"/>
                  </a:lnTo>
                  <a:lnTo>
                    <a:pt x="187566" y="131064"/>
                  </a:lnTo>
                  <a:lnTo>
                    <a:pt x="186867" y="133070"/>
                  </a:lnTo>
                  <a:lnTo>
                    <a:pt x="187756" y="133375"/>
                  </a:lnTo>
                  <a:lnTo>
                    <a:pt x="188582" y="133311"/>
                  </a:lnTo>
                  <a:lnTo>
                    <a:pt x="190080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592" y="128981"/>
                  </a:lnTo>
                  <a:close/>
                </a:path>
                <a:path w="198119" h="194945">
                  <a:moveTo>
                    <a:pt x="193319" y="66116"/>
                  </a:moveTo>
                  <a:lnTo>
                    <a:pt x="192646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25" y="61722"/>
                  </a:lnTo>
                  <a:lnTo>
                    <a:pt x="181711" y="63576"/>
                  </a:lnTo>
                  <a:lnTo>
                    <a:pt x="187896" y="61302"/>
                  </a:lnTo>
                  <a:lnTo>
                    <a:pt x="183172" y="67576"/>
                  </a:lnTo>
                  <a:lnTo>
                    <a:pt x="183896" y="69570"/>
                  </a:lnTo>
                  <a:lnTo>
                    <a:pt x="193319" y="66116"/>
                  </a:lnTo>
                  <a:close/>
                </a:path>
                <a:path w="198119" h="194945">
                  <a:moveTo>
                    <a:pt x="195059" y="118351"/>
                  </a:moveTo>
                  <a:lnTo>
                    <a:pt x="185585" y="115316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50" y="117856"/>
                  </a:lnTo>
                  <a:lnTo>
                    <a:pt x="194411" y="120370"/>
                  </a:lnTo>
                  <a:lnTo>
                    <a:pt x="195059" y="118351"/>
                  </a:lnTo>
                  <a:close/>
                </a:path>
                <a:path w="198119" h="194945">
                  <a:moveTo>
                    <a:pt x="196227" y="76428"/>
                  </a:moveTo>
                  <a:lnTo>
                    <a:pt x="194360" y="68313"/>
                  </a:lnTo>
                  <a:lnTo>
                    <a:pt x="192709" y="68694"/>
                  </a:lnTo>
                  <a:lnTo>
                    <a:pt x="193408" y="71729"/>
                  </a:lnTo>
                  <a:lnTo>
                    <a:pt x="185280" y="73596"/>
                  </a:lnTo>
                  <a:lnTo>
                    <a:pt x="185762" y="75666"/>
                  </a:lnTo>
                  <a:lnTo>
                    <a:pt x="193878" y="73799"/>
                  </a:lnTo>
                  <a:lnTo>
                    <a:pt x="194576" y="76809"/>
                  </a:lnTo>
                  <a:lnTo>
                    <a:pt x="196227" y="76428"/>
                  </a:lnTo>
                  <a:close/>
                </a:path>
                <a:path w="198119" h="194945">
                  <a:moveTo>
                    <a:pt x="196888" y="109804"/>
                  </a:moveTo>
                  <a:lnTo>
                    <a:pt x="194792" y="108521"/>
                  </a:lnTo>
                  <a:lnTo>
                    <a:pt x="194398" y="108280"/>
                  </a:lnTo>
                  <a:lnTo>
                    <a:pt x="194398" y="110528"/>
                  </a:lnTo>
                  <a:lnTo>
                    <a:pt x="190500" y="111353"/>
                  </a:lnTo>
                  <a:lnTo>
                    <a:pt x="190969" y="108521"/>
                  </a:lnTo>
                  <a:lnTo>
                    <a:pt x="194398" y="110528"/>
                  </a:lnTo>
                  <a:lnTo>
                    <a:pt x="194398" y="108280"/>
                  </a:lnTo>
                  <a:lnTo>
                    <a:pt x="187655" y="104140"/>
                  </a:lnTo>
                  <a:lnTo>
                    <a:pt x="187299" y="106362"/>
                  </a:lnTo>
                  <a:lnTo>
                    <a:pt x="189407" y="107607"/>
                  </a:lnTo>
                  <a:lnTo>
                    <a:pt x="188785" y="111353"/>
                  </a:lnTo>
                  <a:lnTo>
                    <a:pt x="188722" y="111760"/>
                  </a:lnTo>
                  <a:lnTo>
                    <a:pt x="186321" y="112280"/>
                  </a:lnTo>
                  <a:lnTo>
                    <a:pt x="185940" y="114541"/>
                  </a:lnTo>
                  <a:lnTo>
                    <a:pt x="196532" y="112014"/>
                  </a:lnTo>
                  <a:lnTo>
                    <a:pt x="196634" y="111353"/>
                  </a:lnTo>
                  <a:lnTo>
                    <a:pt x="196773" y="110528"/>
                  </a:lnTo>
                  <a:lnTo>
                    <a:pt x="196888" y="109804"/>
                  </a:lnTo>
                  <a:close/>
                </a:path>
                <a:path w="198119" h="194945">
                  <a:moveTo>
                    <a:pt x="198005" y="88861"/>
                  </a:moveTo>
                  <a:lnTo>
                    <a:pt x="193408" y="82677"/>
                  </a:lnTo>
                  <a:lnTo>
                    <a:pt x="191414" y="82829"/>
                  </a:lnTo>
                  <a:lnTo>
                    <a:pt x="187464" y="87363"/>
                  </a:lnTo>
                  <a:lnTo>
                    <a:pt x="187617" y="89331"/>
                  </a:lnTo>
                  <a:lnTo>
                    <a:pt x="187833" y="90170"/>
                  </a:lnTo>
                  <a:lnTo>
                    <a:pt x="188595" y="91795"/>
                  </a:lnTo>
                  <a:lnTo>
                    <a:pt x="189001" y="92417"/>
                  </a:lnTo>
                  <a:lnTo>
                    <a:pt x="189445" y="92824"/>
                  </a:lnTo>
                  <a:lnTo>
                    <a:pt x="193433" y="92519"/>
                  </a:lnTo>
                  <a:lnTo>
                    <a:pt x="193090" y="87972"/>
                  </a:lnTo>
                  <a:lnTo>
                    <a:pt x="191401" y="88099"/>
                  </a:lnTo>
                  <a:lnTo>
                    <a:pt x="191579" y="90512"/>
                  </a:lnTo>
                  <a:lnTo>
                    <a:pt x="190309" y="90614"/>
                  </a:lnTo>
                  <a:lnTo>
                    <a:pt x="189204" y="87312"/>
                  </a:lnTo>
                  <a:lnTo>
                    <a:pt x="189445" y="86550"/>
                  </a:lnTo>
                  <a:lnTo>
                    <a:pt x="190004" y="85966"/>
                  </a:lnTo>
                  <a:lnTo>
                    <a:pt x="190550" y="85369"/>
                  </a:lnTo>
                  <a:lnTo>
                    <a:pt x="191427" y="85026"/>
                  </a:lnTo>
                  <a:lnTo>
                    <a:pt x="193713" y="84848"/>
                  </a:lnTo>
                  <a:lnTo>
                    <a:pt x="194576" y="85064"/>
                  </a:lnTo>
                  <a:lnTo>
                    <a:pt x="195770" y="86055"/>
                  </a:lnTo>
                  <a:lnTo>
                    <a:pt x="196100" y="86766"/>
                  </a:lnTo>
                  <a:lnTo>
                    <a:pt x="196215" y="88303"/>
                  </a:lnTo>
                  <a:lnTo>
                    <a:pt x="196126" y="88836"/>
                  </a:lnTo>
                  <a:lnTo>
                    <a:pt x="195618" y="89674"/>
                  </a:lnTo>
                  <a:lnTo>
                    <a:pt x="195237" y="89992"/>
                  </a:lnTo>
                  <a:lnTo>
                    <a:pt x="194767" y="90170"/>
                  </a:lnTo>
                  <a:lnTo>
                    <a:pt x="195300" y="92252"/>
                  </a:lnTo>
                  <a:lnTo>
                    <a:pt x="196202" y="91973"/>
                  </a:lnTo>
                  <a:lnTo>
                    <a:pt x="196900" y="91452"/>
                  </a:lnTo>
                  <a:lnTo>
                    <a:pt x="197815" y="89903"/>
                  </a:lnTo>
                  <a:lnTo>
                    <a:pt x="198005" y="88861"/>
                  </a:lnTo>
                  <a:close/>
                </a:path>
                <a:path w="198119" h="194945">
                  <a:moveTo>
                    <a:pt x="198094" y="100647"/>
                  </a:moveTo>
                  <a:lnTo>
                    <a:pt x="196392" y="94945"/>
                  </a:lnTo>
                  <a:lnTo>
                    <a:pt x="196392" y="98196"/>
                  </a:lnTo>
                  <a:lnTo>
                    <a:pt x="196380" y="99949"/>
                  </a:lnTo>
                  <a:lnTo>
                    <a:pt x="196088" y="100647"/>
                  </a:lnTo>
                  <a:lnTo>
                    <a:pt x="194652" y="101942"/>
                  </a:lnTo>
                  <a:lnTo>
                    <a:pt x="191198" y="101942"/>
                  </a:lnTo>
                  <a:lnTo>
                    <a:pt x="189865" y="100647"/>
                  </a:lnTo>
                  <a:lnTo>
                    <a:pt x="189509" y="99949"/>
                  </a:lnTo>
                  <a:lnTo>
                    <a:pt x="189471" y="98196"/>
                  </a:lnTo>
                  <a:lnTo>
                    <a:pt x="189763" y="97472"/>
                  </a:lnTo>
                  <a:lnTo>
                    <a:pt x="190931" y="96393"/>
                  </a:lnTo>
                  <a:lnTo>
                    <a:pt x="191592" y="96151"/>
                  </a:lnTo>
                  <a:lnTo>
                    <a:pt x="194259" y="96151"/>
                  </a:lnTo>
                  <a:lnTo>
                    <a:pt x="194995" y="96393"/>
                  </a:lnTo>
                  <a:lnTo>
                    <a:pt x="196126" y="97472"/>
                  </a:lnTo>
                  <a:lnTo>
                    <a:pt x="196392" y="98196"/>
                  </a:lnTo>
                  <a:lnTo>
                    <a:pt x="196392" y="94945"/>
                  </a:lnTo>
                  <a:lnTo>
                    <a:pt x="196011" y="94665"/>
                  </a:lnTo>
                  <a:lnTo>
                    <a:pt x="194805" y="94094"/>
                  </a:lnTo>
                  <a:lnTo>
                    <a:pt x="193954" y="93929"/>
                  </a:lnTo>
                  <a:lnTo>
                    <a:pt x="191236" y="93929"/>
                  </a:lnTo>
                  <a:lnTo>
                    <a:pt x="190068" y="94348"/>
                  </a:lnTo>
                  <a:lnTo>
                    <a:pt x="188226" y="96151"/>
                  </a:lnTo>
                  <a:lnTo>
                    <a:pt x="187744" y="97472"/>
                  </a:lnTo>
                  <a:lnTo>
                    <a:pt x="187756" y="100647"/>
                  </a:lnTo>
                  <a:lnTo>
                    <a:pt x="188341" y="101942"/>
                  </a:lnTo>
                  <a:lnTo>
                    <a:pt x="190106" y="103682"/>
                  </a:lnTo>
                  <a:lnTo>
                    <a:pt x="191325" y="104140"/>
                  </a:lnTo>
                  <a:lnTo>
                    <a:pt x="194487" y="104140"/>
                  </a:lnTo>
                  <a:lnTo>
                    <a:pt x="195770" y="103682"/>
                  </a:lnTo>
                  <a:lnTo>
                    <a:pt x="197535" y="101942"/>
                  </a:lnTo>
                  <a:lnTo>
                    <a:pt x="198094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46052" y="2781834"/>
            <a:ext cx="800100" cy="0"/>
          </a:xfrm>
          <a:custGeom>
            <a:avLst/>
            <a:gdLst/>
            <a:ahLst/>
            <a:cxnLst/>
            <a:rect l="l" t="t" r="r" b="b"/>
            <a:pathLst>
              <a:path w="800100" h="0">
                <a:moveTo>
                  <a:pt x="0" y="0"/>
                </a:moveTo>
                <a:lnTo>
                  <a:pt x="799927" y="0"/>
                </a:lnTo>
              </a:path>
            </a:pathLst>
          </a:custGeom>
          <a:ln w="34923">
            <a:solidFill>
              <a:srgbClr val="002A7E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9299" y="2421757"/>
            <a:ext cx="4685535" cy="310931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609994" y="2808734"/>
            <a:ext cx="2132965" cy="1989455"/>
            <a:chOff x="609994" y="2808734"/>
            <a:chExt cx="2132965" cy="1989455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994" y="2808734"/>
              <a:ext cx="200116" cy="24063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684677" y="2875586"/>
              <a:ext cx="52069" cy="80645"/>
            </a:xfrm>
            <a:custGeom>
              <a:avLst/>
              <a:gdLst/>
              <a:ahLst/>
              <a:cxnLst/>
              <a:rect l="l" t="t" r="r" b="b"/>
              <a:pathLst>
                <a:path w="52070" h="80644">
                  <a:moveTo>
                    <a:pt x="16170" y="0"/>
                  </a:moveTo>
                  <a:lnTo>
                    <a:pt x="14608" y="0"/>
                  </a:lnTo>
                  <a:lnTo>
                    <a:pt x="0" y="601"/>
                  </a:lnTo>
                  <a:lnTo>
                    <a:pt x="0" y="80600"/>
                  </a:lnTo>
                  <a:lnTo>
                    <a:pt x="13834" y="80600"/>
                  </a:lnTo>
                  <a:lnTo>
                    <a:pt x="13834" y="51145"/>
                  </a:lnTo>
                  <a:lnTo>
                    <a:pt x="23199" y="51145"/>
                  </a:lnTo>
                  <a:lnTo>
                    <a:pt x="33933" y="49809"/>
                  </a:lnTo>
                  <a:lnTo>
                    <a:pt x="43808" y="44645"/>
                  </a:lnTo>
                  <a:lnTo>
                    <a:pt x="47759" y="38905"/>
                  </a:lnTo>
                  <a:lnTo>
                    <a:pt x="17321" y="38905"/>
                  </a:lnTo>
                  <a:lnTo>
                    <a:pt x="13834" y="38524"/>
                  </a:lnTo>
                  <a:lnTo>
                    <a:pt x="13834" y="12895"/>
                  </a:lnTo>
                  <a:lnTo>
                    <a:pt x="15176" y="12715"/>
                  </a:lnTo>
                  <a:lnTo>
                    <a:pt x="50279" y="12715"/>
                  </a:lnTo>
                  <a:lnTo>
                    <a:pt x="48865" y="9702"/>
                  </a:lnTo>
                  <a:lnTo>
                    <a:pt x="43171" y="5821"/>
                  </a:lnTo>
                  <a:lnTo>
                    <a:pt x="38280" y="3274"/>
                  </a:lnTo>
                  <a:lnTo>
                    <a:pt x="32151" y="1455"/>
                  </a:lnTo>
                  <a:lnTo>
                    <a:pt x="24782" y="363"/>
                  </a:lnTo>
                  <a:lnTo>
                    <a:pt x="16170" y="0"/>
                  </a:lnTo>
                  <a:close/>
                </a:path>
                <a:path w="52070" h="80644">
                  <a:moveTo>
                    <a:pt x="23199" y="51145"/>
                  </a:moveTo>
                  <a:lnTo>
                    <a:pt x="13834" y="51145"/>
                  </a:lnTo>
                  <a:lnTo>
                    <a:pt x="17733" y="51530"/>
                  </a:lnTo>
                  <a:lnTo>
                    <a:pt x="20109" y="51530"/>
                  </a:lnTo>
                  <a:lnTo>
                    <a:pt x="23199" y="51145"/>
                  </a:lnTo>
                  <a:close/>
                </a:path>
                <a:path w="52070" h="80644">
                  <a:moveTo>
                    <a:pt x="50279" y="12715"/>
                  </a:moveTo>
                  <a:lnTo>
                    <a:pt x="31191" y="12715"/>
                  </a:lnTo>
                  <a:lnTo>
                    <a:pt x="37555" y="16776"/>
                  </a:lnTo>
                  <a:lnTo>
                    <a:pt x="37555" y="29963"/>
                  </a:lnTo>
                  <a:lnTo>
                    <a:pt x="36103" y="33487"/>
                  </a:lnTo>
                  <a:lnTo>
                    <a:pt x="30283" y="37821"/>
                  </a:lnTo>
                  <a:lnTo>
                    <a:pt x="25678" y="38905"/>
                  </a:lnTo>
                  <a:lnTo>
                    <a:pt x="47759" y="38905"/>
                  </a:lnTo>
                  <a:lnTo>
                    <a:pt x="49732" y="36039"/>
                  </a:lnTo>
                  <a:lnTo>
                    <a:pt x="51706" y="23990"/>
                  </a:lnTo>
                  <a:lnTo>
                    <a:pt x="51706" y="15758"/>
                  </a:lnTo>
                  <a:lnTo>
                    <a:pt x="50363" y="12895"/>
                  </a:lnTo>
                  <a:lnTo>
                    <a:pt x="50279" y="12715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42" y="2837063"/>
              <a:ext cx="675162" cy="19357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740970" y="2890842"/>
              <a:ext cx="561975" cy="66675"/>
            </a:xfrm>
            <a:custGeom>
              <a:avLst/>
              <a:gdLst/>
              <a:ahLst/>
              <a:cxnLst/>
              <a:rect l="l" t="t" r="r" b="b"/>
              <a:pathLst>
                <a:path w="561975" h="66675">
                  <a:moveTo>
                    <a:pt x="29800" y="217"/>
                  </a:moveTo>
                  <a:lnTo>
                    <a:pt x="24937" y="217"/>
                  </a:lnTo>
                  <a:lnTo>
                    <a:pt x="0" y="65344"/>
                  </a:lnTo>
                  <a:lnTo>
                    <a:pt x="12336" y="65344"/>
                  </a:lnTo>
                  <a:lnTo>
                    <a:pt x="16692" y="52318"/>
                  </a:lnTo>
                  <a:lnTo>
                    <a:pt x="49917" y="52318"/>
                  </a:lnTo>
                  <a:lnTo>
                    <a:pt x="46548" y="43592"/>
                  </a:lnTo>
                  <a:lnTo>
                    <a:pt x="19853" y="43592"/>
                  </a:lnTo>
                  <a:lnTo>
                    <a:pt x="27363" y="19865"/>
                  </a:lnTo>
                  <a:lnTo>
                    <a:pt x="37386" y="19865"/>
                  </a:lnTo>
                  <a:lnTo>
                    <a:pt x="29800" y="217"/>
                  </a:lnTo>
                  <a:close/>
                </a:path>
                <a:path w="561975" h="66675">
                  <a:moveTo>
                    <a:pt x="49917" y="52318"/>
                  </a:moveTo>
                  <a:lnTo>
                    <a:pt x="38124" y="52318"/>
                  </a:lnTo>
                  <a:lnTo>
                    <a:pt x="42696" y="65344"/>
                  </a:lnTo>
                  <a:lnTo>
                    <a:pt x="54946" y="65344"/>
                  </a:lnTo>
                  <a:lnTo>
                    <a:pt x="49917" y="52318"/>
                  </a:lnTo>
                  <a:close/>
                </a:path>
                <a:path w="561975" h="66675">
                  <a:moveTo>
                    <a:pt x="37386" y="19865"/>
                  </a:moveTo>
                  <a:lnTo>
                    <a:pt x="27363" y="19865"/>
                  </a:lnTo>
                  <a:lnTo>
                    <a:pt x="34880" y="43592"/>
                  </a:lnTo>
                  <a:lnTo>
                    <a:pt x="46548" y="43592"/>
                  </a:lnTo>
                  <a:lnTo>
                    <a:pt x="37386" y="19865"/>
                  </a:lnTo>
                  <a:close/>
                </a:path>
                <a:path w="561975" h="66675">
                  <a:moveTo>
                    <a:pt x="79858" y="544"/>
                  </a:moveTo>
                  <a:lnTo>
                    <a:pt x="72965" y="544"/>
                  </a:lnTo>
                  <a:lnTo>
                    <a:pt x="62545" y="1094"/>
                  </a:lnTo>
                  <a:lnTo>
                    <a:pt x="61563" y="1094"/>
                  </a:lnTo>
                  <a:lnTo>
                    <a:pt x="61563" y="65344"/>
                  </a:lnTo>
                  <a:lnTo>
                    <a:pt x="73091" y="65344"/>
                  </a:lnTo>
                  <a:lnTo>
                    <a:pt x="73091" y="38506"/>
                  </a:lnTo>
                  <a:lnTo>
                    <a:pt x="92492" y="38506"/>
                  </a:lnTo>
                  <a:lnTo>
                    <a:pt x="91147" y="36400"/>
                  </a:lnTo>
                  <a:lnTo>
                    <a:pt x="94477" y="35111"/>
                  </a:lnTo>
                  <a:lnTo>
                    <a:pt x="97240" y="32908"/>
                  </a:lnTo>
                  <a:lnTo>
                    <a:pt x="99890" y="29121"/>
                  </a:lnTo>
                  <a:lnTo>
                    <a:pt x="76185" y="29121"/>
                  </a:lnTo>
                  <a:lnTo>
                    <a:pt x="73091" y="28854"/>
                  </a:lnTo>
                  <a:lnTo>
                    <a:pt x="73091" y="11092"/>
                  </a:lnTo>
                  <a:lnTo>
                    <a:pt x="72430" y="11092"/>
                  </a:lnTo>
                  <a:lnTo>
                    <a:pt x="74401" y="10833"/>
                  </a:lnTo>
                  <a:lnTo>
                    <a:pt x="101037" y="10833"/>
                  </a:lnTo>
                  <a:lnTo>
                    <a:pt x="96765" y="5171"/>
                  </a:lnTo>
                  <a:lnTo>
                    <a:pt x="89319" y="1619"/>
                  </a:lnTo>
                  <a:lnTo>
                    <a:pt x="79858" y="544"/>
                  </a:lnTo>
                  <a:close/>
                </a:path>
                <a:path w="561975" h="66675">
                  <a:moveTo>
                    <a:pt x="92492" y="38506"/>
                  </a:moveTo>
                  <a:lnTo>
                    <a:pt x="73091" y="38506"/>
                  </a:lnTo>
                  <a:lnTo>
                    <a:pt x="78429" y="38812"/>
                  </a:lnTo>
                  <a:lnTo>
                    <a:pt x="80131" y="38812"/>
                  </a:lnTo>
                  <a:lnTo>
                    <a:pt x="96828" y="65344"/>
                  </a:lnTo>
                  <a:lnTo>
                    <a:pt x="109630" y="65344"/>
                  </a:lnTo>
                  <a:lnTo>
                    <a:pt x="92492" y="38506"/>
                  </a:lnTo>
                  <a:close/>
                </a:path>
                <a:path w="561975" h="66675">
                  <a:moveTo>
                    <a:pt x="140417" y="11225"/>
                  </a:moveTo>
                  <a:lnTo>
                    <a:pt x="129319" y="11225"/>
                  </a:lnTo>
                  <a:lnTo>
                    <a:pt x="129319" y="65344"/>
                  </a:lnTo>
                  <a:lnTo>
                    <a:pt x="140417" y="65344"/>
                  </a:lnTo>
                  <a:lnTo>
                    <a:pt x="140417" y="11225"/>
                  </a:lnTo>
                  <a:close/>
                </a:path>
                <a:path w="561975" h="66675">
                  <a:moveTo>
                    <a:pt x="101037" y="10833"/>
                  </a:moveTo>
                  <a:lnTo>
                    <a:pt x="82321" y="10833"/>
                  </a:lnTo>
                  <a:lnTo>
                    <a:pt x="85424" y="11372"/>
                  </a:lnTo>
                  <a:lnTo>
                    <a:pt x="90043" y="13886"/>
                  </a:lnTo>
                  <a:lnTo>
                    <a:pt x="91191" y="16092"/>
                  </a:lnTo>
                  <a:lnTo>
                    <a:pt x="91173" y="23185"/>
                  </a:lnTo>
                  <a:lnTo>
                    <a:pt x="90115" y="25755"/>
                  </a:lnTo>
                  <a:lnTo>
                    <a:pt x="85820" y="28448"/>
                  </a:lnTo>
                  <a:lnTo>
                    <a:pt x="82429" y="29121"/>
                  </a:lnTo>
                  <a:lnTo>
                    <a:pt x="99890" y="29121"/>
                  </a:lnTo>
                  <a:lnTo>
                    <a:pt x="101620" y="26648"/>
                  </a:lnTo>
                  <a:lnTo>
                    <a:pt x="102722" y="23185"/>
                  </a:lnTo>
                  <a:lnTo>
                    <a:pt x="102722" y="19382"/>
                  </a:lnTo>
                  <a:lnTo>
                    <a:pt x="101283" y="11372"/>
                  </a:lnTo>
                  <a:lnTo>
                    <a:pt x="101233" y="11092"/>
                  </a:lnTo>
                  <a:lnTo>
                    <a:pt x="101037" y="10833"/>
                  </a:lnTo>
                  <a:close/>
                </a:path>
                <a:path w="561975" h="66675">
                  <a:moveTo>
                    <a:pt x="161211" y="1094"/>
                  </a:moveTo>
                  <a:lnTo>
                    <a:pt x="109421" y="1094"/>
                  </a:lnTo>
                  <a:lnTo>
                    <a:pt x="109421" y="11225"/>
                  </a:lnTo>
                  <a:lnTo>
                    <a:pt x="161211" y="11225"/>
                  </a:lnTo>
                  <a:lnTo>
                    <a:pt x="161211" y="1094"/>
                  </a:lnTo>
                  <a:close/>
                </a:path>
                <a:path w="561975" h="66675">
                  <a:moveTo>
                    <a:pt x="179779" y="1094"/>
                  </a:moveTo>
                  <a:lnTo>
                    <a:pt x="168677" y="1094"/>
                  </a:lnTo>
                  <a:lnTo>
                    <a:pt x="168677" y="65344"/>
                  </a:lnTo>
                  <a:lnTo>
                    <a:pt x="179779" y="65344"/>
                  </a:lnTo>
                  <a:lnTo>
                    <a:pt x="179779" y="1094"/>
                  </a:lnTo>
                  <a:close/>
                </a:path>
                <a:path w="561975" h="66675">
                  <a:moveTo>
                    <a:pt x="225629" y="0"/>
                  </a:moveTo>
                  <a:lnTo>
                    <a:pt x="210088" y="0"/>
                  </a:lnTo>
                  <a:lnTo>
                    <a:pt x="203224" y="3194"/>
                  </a:lnTo>
                  <a:lnTo>
                    <a:pt x="192495" y="15970"/>
                  </a:lnTo>
                  <a:lnTo>
                    <a:pt x="189810" y="23915"/>
                  </a:lnTo>
                  <a:lnTo>
                    <a:pt x="189810" y="43621"/>
                  </a:lnTo>
                  <a:lnTo>
                    <a:pt x="192229" y="51675"/>
                  </a:lnTo>
                  <a:lnTo>
                    <a:pt x="201909" y="63489"/>
                  </a:lnTo>
                  <a:lnTo>
                    <a:pt x="208691" y="66442"/>
                  </a:lnTo>
                  <a:lnTo>
                    <a:pt x="226173" y="66442"/>
                  </a:lnTo>
                  <a:lnTo>
                    <a:pt x="232804" y="63968"/>
                  </a:lnTo>
                  <a:lnTo>
                    <a:pt x="237326" y="59029"/>
                  </a:lnTo>
                  <a:lnTo>
                    <a:pt x="235803" y="56311"/>
                  </a:lnTo>
                  <a:lnTo>
                    <a:pt x="213177" y="56311"/>
                  </a:lnTo>
                  <a:lnTo>
                    <a:pt x="209055" y="54292"/>
                  </a:lnTo>
                  <a:lnTo>
                    <a:pt x="202881" y="46221"/>
                  </a:lnTo>
                  <a:lnTo>
                    <a:pt x="201336" y="40770"/>
                  </a:lnTo>
                  <a:lnTo>
                    <a:pt x="201336" y="27029"/>
                  </a:lnTo>
                  <a:lnTo>
                    <a:pt x="203004" y="21348"/>
                  </a:lnTo>
                  <a:lnTo>
                    <a:pt x="209664" y="12373"/>
                  </a:lnTo>
                  <a:lnTo>
                    <a:pt x="213930" y="10126"/>
                  </a:lnTo>
                  <a:lnTo>
                    <a:pt x="232944" y="10126"/>
                  </a:lnTo>
                  <a:lnTo>
                    <a:pt x="235663" y="4514"/>
                  </a:lnTo>
                  <a:lnTo>
                    <a:pt x="231364" y="1502"/>
                  </a:lnTo>
                  <a:lnTo>
                    <a:pt x="225629" y="0"/>
                  </a:lnTo>
                  <a:close/>
                </a:path>
                <a:path w="561975" h="66675">
                  <a:moveTo>
                    <a:pt x="232163" y="49817"/>
                  </a:moveTo>
                  <a:lnTo>
                    <a:pt x="228829" y="54145"/>
                  </a:lnTo>
                  <a:lnTo>
                    <a:pt x="224226" y="56311"/>
                  </a:lnTo>
                  <a:lnTo>
                    <a:pt x="235803" y="56311"/>
                  </a:lnTo>
                  <a:lnTo>
                    <a:pt x="232163" y="49817"/>
                  </a:lnTo>
                  <a:close/>
                </a:path>
                <a:path w="561975" h="66675">
                  <a:moveTo>
                    <a:pt x="232944" y="10126"/>
                  </a:moveTo>
                  <a:lnTo>
                    <a:pt x="224632" y="10126"/>
                  </a:lnTo>
                  <a:lnTo>
                    <a:pt x="228613" y="11402"/>
                  </a:lnTo>
                  <a:lnTo>
                    <a:pt x="231094" y="13947"/>
                  </a:lnTo>
                  <a:lnTo>
                    <a:pt x="232944" y="10126"/>
                  </a:lnTo>
                  <a:close/>
                </a:path>
                <a:path w="561975" h="66675">
                  <a:moveTo>
                    <a:pt x="257173" y="1094"/>
                  </a:moveTo>
                  <a:lnTo>
                    <a:pt x="246073" y="1094"/>
                  </a:lnTo>
                  <a:lnTo>
                    <a:pt x="246073" y="65344"/>
                  </a:lnTo>
                  <a:lnTo>
                    <a:pt x="257173" y="65344"/>
                  </a:lnTo>
                  <a:lnTo>
                    <a:pt x="257173" y="1094"/>
                  </a:lnTo>
                  <a:close/>
                </a:path>
                <a:path w="561975" h="66675">
                  <a:moveTo>
                    <a:pt x="293039" y="655"/>
                  </a:moveTo>
                  <a:lnTo>
                    <a:pt x="281915" y="655"/>
                  </a:lnTo>
                  <a:lnTo>
                    <a:pt x="270193" y="1137"/>
                  </a:lnTo>
                  <a:lnTo>
                    <a:pt x="270193" y="65344"/>
                  </a:lnTo>
                  <a:lnTo>
                    <a:pt x="281289" y="65344"/>
                  </a:lnTo>
                  <a:lnTo>
                    <a:pt x="281289" y="41706"/>
                  </a:lnTo>
                  <a:lnTo>
                    <a:pt x="288783" y="41706"/>
                  </a:lnTo>
                  <a:lnTo>
                    <a:pt x="297422" y="40631"/>
                  </a:lnTo>
                  <a:lnTo>
                    <a:pt x="305348" y="36486"/>
                  </a:lnTo>
                  <a:lnTo>
                    <a:pt x="308517" y="31882"/>
                  </a:lnTo>
                  <a:lnTo>
                    <a:pt x="284085" y="31882"/>
                  </a:lnTo>
                  <a:lnTo>
                    <a:pt x="281289" y="31576"/>
                  </a:lnTo>
                  <a:lnTo>
                    <a:pt x="281289" y="11005"/>
                  </a:lnTo>
                  <a:lnTo>
                    <a:pt x="282373" y="10858"/>
                  </a:lnTo>
                  <a:lnTo>
                    <a:pt x="310540" y="10858"/>
                  </a:lnTo>
                  <a:lnTo>
                    <a:pt x="309405" y="8439"/>
                  </a:lnTo>
                  <a:lnTo>
                    <a:pt x="300268" y="2214"/>
                  </a:lnTo>
                  <a:lnTo>
                    <a:pt x="293039" y="655"/>
                  </a:lnTo>
                  <a:close/>
                </a:path>
                <a:path w="561975" h="66675">
                  <a:moveTo>
                    <a:pt x="288783" y="41706"/>
                  </a:moveTo>
                  <a:lnTo>
                    <a:pt x="281289" y="41706"/>
                  </a:lnTo>
                  <a:lnTo>
                    <a:pt x="284447" y="42012"/>
                  </a:lnTo>
                  <a:lnTo>
                    <a:pt x="286325" y="42012"/>
                  </a:lnTo>
                  <a:lnTo>
                    <a:pt x="288783" y="41706"/>
                  </a:lnTo>
                  <a:close/>
                </a:path>
                <a:path w="561975" h="66675">
                  <a:moveTo>
                    <a:pt x="310540" y="10858"/>
                  </a:moveTo>
                  <a:lnTo>
                    <a:pt x="295226" y="10858"/>
                  </a:lnTo>
                  <a:lnTo>
                    <a:pt x="300329" y="14119"/>
                  </a:lnTo>
                  <a:lnTo>
                    <a:pt x="300329" y="24707"/>
                  </a:lnTo>
                  <a:lnTo>
                    <a:pt x="299163" y="27533"/>
                  </a:lnTo>
                  <a:lnTo>
                    <a:pt x="294497" y="31014"/>
                  </a:lnTo>
                  <a:lnTo>
                    <a:pt x="290796" y="31882"/>
                  </a:lnTo>
                  <a:lnTo>
                    <a:pt x="308517" y="31882"/>
                  </a:lnTo>
                  <a:lnTo>
                    <a:pt x="310103" y="29578"/>
                  </a:lnTo>
                  <a:lnTo>
                    <a:pt x="311688" y="19908"/>
                  </a:lnTo>
                  <a:lnTo>
                    <a:pt x="311688" y="13303"/>
                  </a:lnTo>
                  <a:lnTo>
                    <a:pt x="310609" y="11005"/>
                  </a:lnTo>
                  <a:lnTo>
                    <a:pt x="310540" y="10858"/>
                  </a:lnTo>
                  <a:close/>
                </a:path>
                <a:path w="561975" h="66675">
                  <a:moveTo>
                    <a:pt x="345113" y="217"/>
                  </a:moveTo>
                  <a:lnTo>
                    <a:pt x="340253" y="217"/>
                  </a:lnTo>
                  <a:lnTo>
                    <a:pt x="315316" y="65344"/>
                  </a:lnTo>
                  <a:lnTo>
                    <a:pt x="327649" y="65344"/>
                  </a:lnTo>
                  <a:lnTo>
                    <a:pt x="332009" y="52318"/>
                  </a:lnTo>
                  <a:lnTo>
                    <a:pt x="365233" y="52318"/>
                  </a:lnTo>
                  <a:lnTo>
                    <a:pt x="361863" y="43592"/>
                  </a:lnTo>
                  <a:lnTo>
                    <a:pt x="335170" y="43592"/>
                  </a:lnTo>
                  <a:lnTo>
                    <a:pt x="342684" y="19865"/>
                  </a:lnTo>
                  <a:lnTo>
                    <a:pt x="352701" y="19865"/>
                  </a:lnTo>
                  <a:lnTo>
                    <a:pt x="345113" y="217"/>
                  </a:lnTo>
                  <a:close/>
                </a:path>
                <a:path w="561975" h="66675">
                  <a:moveTo>
                    <a:pt x="365233" y="52318"/>
                  </a:moveTo>
                  <a:lnTo>
                    <a:pt x="353441" y="52318"/>
                  </a:lnTo>
                  <a:lnTo>
                    <a:pt x="358009" y="65344"/>
                  </a:lnTo>
                  <a:lnTo>
                    <a:pt x="370263" y="65344"/>
                  </a:lnTo>
                  <a:lnTo>
                    <a:pt x="365233" y="52318"/>
                  </a:lnTo>
                  <a:close/>
                </a:path>
                <a:path w="561975" h="66675">
                  <a:moveTo>
                    <a:pt x="352701" y="19865"/>
                  </a:moveTo>
                  <a:lnTo>
                    <a:pt x="342684" y="19865"/>
                  </a:lnTo>
                  <a:lnTo>
                    <a:pt x="350201" y="43592"/>
                  </a:lnTo>
                  <a:lnTo>
                    <a:pt x="361863" y="43592"/>
                  </a:lnTo>
                  <a:lnTo>
                    <a:pt x="352701" y="19865"/>
                  </a:lnTo>
                  <a:close/>
                </a:path>
                <a:path w="561975" h="66675">
                  <a:moveTo>
                    <a:pt x="402322" y="11225"/>
                  </a:moveTo>
                  <a:lnTo>
                    <a:pt x="391226" y="11225"/>
                  </a:lnTo>
                  <a:lnTo>
                    <a:pt x="391226" y="65344"/>
                  </a:lnTo>
                  <a:lnTo>
                    <a:pt x="402322" y="65344"/>
                  </a:lnTo>
                  <a:lnTo>
                    <a:pt x="402322" y="11225"/>
                  </a:lnTo>
                  <a:close/>
                </a:path>
                <a:path w="561975" h="66675">
                  <a:moveTo>
                    <a:pt x="423115" y="1094"/>
                  </a:moveTo>
                  <a:lnTo>
                    <a:pt x="371332" y="1094"/>
                  </a:lnTo>
                  <a:lnTo>
                    <a:pt x="371332" y="11225"/>
                  </a:lnTo>
                  <a:lnTo>
                    <a:pt x="423115" y="11225"/>
                  </a:lnTo>
                  <a:lnTo>
                    <a:pt x="423115" y="1094"/>
                  </a:lnTo>
                  <a:close/>
                </a:path>
                <a:path w="561975" h="66675">
                  <a:moveTo>
                    <a:pt x="441690" y="1094"/>
                  </a:moveTo>
                  <a:lnTo>
                    <a:pt x="430588" y="1094"/>
                  </a:lnTo>
                  <a:lnTo>
                    <a:pt x="430588" y="65344"/>
                  </a:lnTo>
                  <a:lnTo>
                    <a:pt x="441690" y="65344"/>
                  </a:lnTo>
                  <a:lnTo>
                    <a:pt x="441690" y="1094"/>
                  </a:lnTo>
                  <a:close/>
                </a:path>
                <a:path w="561975" h="66675">
                  <a:moveTo>
                    <a:pt x="478692" y="25563"/>
                  </a:moveTo>
                  <a:lnTo>
                    <a:pt x="465386" y="25563"/>
                  </a:lnTo>
                  <a:lnTo>
                    <a:pt x="495738" y="66222"/>
                  </a:lnTo>
                  <a:lnTo>
                    <a:pt x="500263" y="66222"/>
                  </a:lnTo>
                  <a:lnTo>
                    <a:pt x="500263" y="39864"/>
                  </a:lnTo>
                  <a:lnTo>
                    <a:pt x="489588" y="39864"/>
                  </a:lnTo>
                  <a:lnTo>
                    <a:pt x="478692" y="25563"/>
                  </a:lnTo>
                  <a:close/>
                </a:path>
                <a:path w="561975" h="66675">
                  <a:moveTo>
                    <a:pt x="460047" y="1094"/>
                  </a:moveTo>
                  <a:lnTo>
                    <a:pt x="454705" y="1094"/>
                  </a:lnTo>
                  <a:lnTo>
                    <a:pt x="454705" y="65387"/>
                  </a:lnTo>
                  <a:lnTo>
                    <a:pt x="465386" y="65387"/>
                  </a:lnTo>
                  <a:lnTo>
                    <a:pt x="465386" y="25563"/>
                  </a:lnTo>
                  <a:lnTo>
                    <a:pt x="478692" y="25563"/>
                  </a:lnTo>
                  <a:lnTo>
                    <a:pt x="460047" y="1094"/>
                  </a:lnTo>
                  <a:close/>
                </a:path>
                <a:path w="561975" h="66675">
                  <a:moveTo>
                    <a:pt x="500263" y="1094"/>
                  </a:moveTo>
                  <a:lnTo>
                    <a:pt x="489588" y="1094"/>
                  </a:lnTo>
                  <a:lnTo>
                    <a:pt x="489588" y="39864"/>
                  </a:lnTo>
                  <a:lnTo>
                    <a:pt x="500263" y="39864"/>
                  </a:lnTo>
                  <a:lnTo>
                    <a:pt x="500263" y="1094"/>
                  </a:lnTo>
                  <a:close/>
                </a:path>
                <a:path w="561975" h="66675">
                  <a:moveTo>
                    <a:pt x="548614" y="0"/>
                  </a:moveTo>
                  <a:lnTo>
                    <a:pt x="532083" y="0"/>
                  </a:lnTo>
                  <a:lnTo>
                    <a:pt x="524386" y="3100"/>
                  </a:lnTo>
                  <a:lnTo>
                    <a:pt x="510080" y="33459"/>
                  </a:lnTo>
                  <a:lnTo>
                    <a:pt x="510080" y="43373"/>
                  </a:lnTo>
                  <a:lnTo>
                    <a:pt x="512707" y="51347"/>
                  </a:lnTo>
                  <a:lnTo>
                    <a:pt x="523205" y="63421"/>
                  </a:lnTo>
                  <a:lnTo>
                    <a:pt x="530318" y="66442"/>
                  </a:lnTo>
                  <a:lnTo>
                    <a:pt x="543408" y="66442"/>
                  </a:lnTo>
                  <a:lnTo>
                    <a:pt x="547556" y="65819"/>
                  </a:lnTo>
                  <a:lnTo>
                    <a:pt x="555608" y="63421"/>
                  </a:lnTo>
                  <a:lnTo>
                    <a:pt x="559302" y="61603"/>
                  </a:lnTo>
                  <a:lnTo>
                    <a:pt x="561949" y="59382"/>
                  </a:lnTo>
                  <a:lnTo>
                    <a:pt x="561949" y="56311"/>
                  </a:lnTo>
                  <a:lnTo>
                    <a:pt x="535071" y="56311"/>
                  </a:lnTo>
                  <a:lnTo>
                    <a:pt x="530326" y="54263"/>
                  </a:lnTo>
                  <a:lnTo>
                    <a:pt x="523353" y="46076"/>
                  </a:lnTo>
                  <a:lnTo>
                    <a:pt x="521608" y="40612"/>
                  </a:lnTo>
                  <a:lnTo>
                    <a:pt x="521670" y="26373"/>
                  </a:lnTo>
                  <a:lnTo>
                    <a:pt x="523386" y="20836"/>
                  </a:lnTo>
                  <a:lnTo>
                    <a:pt x="530503" y="12269"/>
                  </a:lnTo>
                  <a:lnTo>
                    <a:pt x="535355" y="10126"/>
                  </a:lnTo>
                  <a:lnTo>
                    <a:pt x="557327" y="10126"/>
                  </a:lnTo>
                  <a:lnTo>
                    <a:pt x="559263" y="6314"/>
                  </a:lnTo>
                  <a:lnTo>
                    <a:pt x="554450" y="2106"/>
                  </a:lnTo>
                  <a:lnTo>
                    <a:pt x="548614" y="0"/>
                  </a:lnTo>
                  <a:close/>
                </a:path>
                <a:path w="561975" h="66675">
                  <a:moveTo>
                    <a:pt x="561949" y="30610"/>
                  </a:moveTo>
                  <a:lnTo>
                    <a:pt x="542188" y="30610"/>
                  </a:lnTo>
                  <a:lnTo>
                    <a:pt x="542188" y="40345"/>
                  </a:lnTo>
                  <a:lnTo>
                    <a:pt x="550847" y="40345"/>
                  </a:lnTo>
                  <a:lnTo>
                    <a:pt x="550847" y="52978"/>
                  </a:lnTo>
                  <a:lnTo>
                    <a:pt x="548294" y="55199"/>
                  </a:lnTo>
                  <a:lnTo>
                    <a:pt x="545033" y="56311"/>
                  </a:lnTo>
                  <a:lnTo>
                    <a:pt x="561949" y="56311"/>
                  </a:lnTo>
                  <a:lnTo>
                    <a:pt x="561949" y="30610"/>
                  </a:lnTo>
                  <a:close/>
                </a:path>
                <a:path w="561975" h="66675">
                  <a:moveTo>
                    <a:pt x="557327" y="10126"/>
                  </a:moveTo>
                  <a:lnTo>
                    <a:pt x="543463" y="10126"/>
                  </a:lnTo>
                  <a:lnTo>
                    <a:pt x="545818" y="10721"/>
                  </a:lnTo>
                  <a:lnTo>
                    <a:pt x="551282" y="13089"/>
                  </a:lnTo>
                  <a:lnTo>
                    <a:pt x="553308" y="14291"/>
                  </a:lnTo>
                  <a:lnTo>
                    <a:pt x="554609" y="15480"/>
                  </a:lnTo>
                  <a:lnTo>
                    <a:pt x="557327" y="10126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4403" y="2808734"/>
              <a:ext cx="202921" cy="240633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345366" y="2874765"/>
              <a:ext cx="59690" cy="83185"/>
            </a:xfrm>
            <a:custGeom>
              <a:avLst/>
              <a:gdLst/>
              <a:ahLst/>
              <a:cxnLst/>
              <a:rect l="l" t="t" r="r" b="b"/>
              <a:pathLst>
                <a:path w="59690" h="83185">
                  <a:moveTo>
                    <a:pt x="44629" y="0"/>
                  </a:moveTo>
                  <a:lnTo>
                    <a:pt x="35690" y="0"/>
                  </a:lnTo>
                  <a:lnTo>
                    <a:pt x="28221" y="746"/>
                  </a:lnTo>
                  <a:lnTo>
                    <a:pt x="625" y="33124"/>
                  </a:lnTo>
                  <a:lnTo>
                    <a:pt x="0" y="41640"/>
                  </a:lnTo>
                  <a:lnTo>
                    <a:pt x="564" y="50674"/>
                  </a:lnTo>
                  <a:lnTo>
                    <a:pt x="26704" y="82098"/>
                  </a:lnTo>
                  <a:lnTo>
                    <a:pt x="34415" y="82788"/>
                  </a:lnTo>
                  <a:lnTo>
                    <a:pt x="42089" y="82211"/>
                  </a:lnTo>
                  <a:lnTo>
                    <a:pt x="48777" y="80478"/>
                  </a:lnTo>
                  <a:lnTo>
                    <a:pt x="54480" y="77592"/>
                  </a:lnTo>
                  <a:lnTo>
                    <a:pt x="59202" y="73552"/>
                  </a:lnTo>
                  <a:lnTo>
                    <a:pt x="52768" y="62078"/>
                  </a:lnTo>
                  <a:lnTo>
                    <a:pt x="48618" y="67467"/>
                  </a:lnTo>
                  <a:lnTo>
                    <a:pt x="42872" y="70163"/>
                  </a:lnTo>
                  <a:lnTo>
                    <a:pt x="29117" y="70163"/>
                  </a:lnTo>
                  <a:lnTo>
                    <a:pt x="23976" y="67651"/>
                  </a:lnTo>
                  <a:lnTo>
                    <a:pt x="16282" y="57595"/>
                  </a:lnTo>
                  <a:lnTo>
                    <a:pt x="14357" y="50802"/>
                  </a:lnTo>
                  <a:lnTo>
                    <a:pt x="14357" y="33681"/>
                  </a:lnTo>
                  <a:lnTo>
                    <a:pt x="16433" y="26603"/>
                  </a:lnTo>
                  <a:lnTo>
                    <a:pt x="24735" y="15419"/>
                  </a:lnTo>
                  <a:lnTo>
                    <a:pt x="30053" y="12625"/>
                  </a:lnTo>
                  <a:lnTo>
                    <a:pt x="43387" y="12625"/>
                  </a:lnTo>
                  <a:lnTo>
                    <a:pt x="48351" y="14208"/>
                  </a:lnTo>
                  <a:lnTo>
                    <a:pt x="51440" y="17377"/>
                  </a:lnTo>
                  <a:lnTo>
                    <a:pt x="57132" y="5629"/>
                  </a:lnTo>
                  <a:lnTo>
                    <a:pt x="51775" y="1879"/>
                  </a:lnTo>
                  <a:lnTo>
                    <a:pt x="44629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4357" y="2837063"/>
              <a:ext cx="306261" cy="19357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414741" y="2890842"/>
              <a:ext cx="186690" cy="66675"/>
            </a:xfrm>
            <a:custGeom>
              <a:avLst/>
              <a:gdLst/>
              <a:ahLst/>
              <a:cxnLst/>
              <a:rect l="l" t="t" r="r" b="b"/>
              <a:pathLst>
                <a:path w="186690" h="66675">
                  <a:moveTo>
                    <a:pt x="11102" y="1094"/>
                  </a:moveTo>
                  <a:lnTo>
                    <a:pt x="0" y="1094"/>
                  </a:lnTo>
                  <a:lnTo>
                    <a:pt x="0" y="65344"/>
                  </a:lnTo>
                  <a:lnTo>
                    <a:pt x="11102" y="65344"/>
                  </a:lnTo>
                  <a:lnTo>
                    <a:pt x="11102" y="1094"/>
                  </a:lnTo>
                  <a:close/>
                </a:path>
                <a:path w="186690" h="66675">
                  <a:moveTo>
                    <a:pt x="49561" y="11225"/>
                  </a:moveTo>
                  <a:lnTo>
                    <a:pt x="38467" y="11225"/>
                  </a:lnTo>
                  <a:lnTo>
                    <a:pt x="38467" y="65344"/>
                  </a:lnTo>
                  <a:lnTo>
                    <a:pt x="49561" y="65344"/>
                  </a:lnTo>
                  <a:lnTo>
                    <a:pt x="49561" y="11225"/>
                  </a:lnTo>
                  <a:close/>
                </a:path>
                <a:path w="186690" h="66675">
                  <a:moveTo>
                    <a:pt x="70359" y="1094"/>
                  </a:moveTo>
                  <a:lnTo>
                    <a:pt x="18572" y="1094"/>
                  </a:lnTo>
                  <a:lnTo>
                    <a:pt x="18572" y="11225"/>
                  </a:lnTo>
                  <a:lnTo>
                    <a:pt x="70359" y="11225"/>
                  </a:lnTo>
                  <a:lnTo>
                    <a:pt x="70359" y="1094"/>
                  </a:lnTo>
                  <a:close/>
                </a:path>
                <a:path w="186690" h="66675">
                  <a:moveTo>
                    <a:pt x="88927" y="1094"/>
                  </a:moveTo>
                  <a:lnTo>
                    <a:pt x="77831" y="1094"/>
                  </a:lnTo>
                  <a:lnTo>
                    <a:pt x="77831" y="65344"/>
                  </a:lnTo>
                  <a:lnTo>
                    <a:pt x="88927" y="65344"/>
                  </a:lnTo>
                  <a:lnTo>
                    <a:pt x="88927" y="1094"/>
                  </a:lnTo>
                  <a:close/>
                </a:path>
                <a:path w="186690" h="66675">
                  <a:moveTo>
                    <a:pt x="141869" y="1094"/>
                  </a:moveTo>
                  <a:lnTo>
                    <a:pt x="101955" y="1094"/>
                  </a:lnTo>
                  <a:lnTo>
                    <a:pt x="101955" y="65344"/>
                  </a:lnTo>
                  <a:lnTo>
                    <a:pt x="141397" y="65344"/>
                  </a:lnTo>
                  <a:lnTo>
                    <a:pt x="141397" y="55213"/>
                  </a:lnTo>
                  <a:lnTo>
                    <a:pt x="113055" y="55213"/>
                  </a:lnTo>
                  <a:lnTo>
                    <a:pt x="113055" y="35961"/>
                  </a:lnTo>
                  <a:lnTo>
                    <a:pt x="133711" y="35961"/>
                  </a:lnTo>
                  <a:lnTo>
                    <a:pt x="133711" y="26269"/>
                  </a:lnTo>
                  <a:lnTo>
                    <a:pt x="113055" y="26269"/>
                  </a:lnTo>
                  <a:lnTo>
                    <a:pt x="113055" y="11225"/>
                  </a:lnTo>
                  <a:lnTo>
                    <a:pt x="141869" y="11225"/>
                  </a:lnTo>
                  <a:lnTo>
                    <a:pt x="141869" y="1094"/>
                  </a:lnTo>
                  <a:close/>
                </a:path>
                <a:path w="186690" h="66675">
                  <a:moveTo>
                    <a:pt x="152798" y="51574"/>
                  </a:moveTo>
                  <a:lnTo>
                    <a:pt x="148701" y="61794"/>
                  </a:lnTo>
                  <a:lnTo>
                    <a:pt x="153393" y="64890"/>
                  </a:lnTo>
                  <a:lnTo>
                    <a:pt x="158663" y="66442"/>
                  </a:lnTo>
                  <a:lnTo>
                    <a:pt x="171216" y="66442"/>
                  </a:lnTo>
                  <a:lnTo>
                    <a:pt x="176573" y="64757"/>
                  </a:lnTo>
                  <a:lnTo>
                    <a:pt x="184569" y="58036"/>
                  </a:lnTo>
                  <a:lnTo>
                    <a:pt x="185373" y="56311"/>
                  </a:lnTo>
                  <a:lnTo>
                    <a:pt x="161493" y="56311"/>
                  </a:lnTo>
                  <a:lnTo>
                    <a:pt x="157187" y="54731"/>
                  </a:lnTo>
                  <a:lnTo>
                    <a:pt x="152798" y="51574"/>
                  </a:lnTo>
                  <a:close/>
                </a:path>
                <a:path w="186690" h="66675">
                  <a:moveTo>
                    <a:pt x="175014" y="0"/>
                  </a:moveTo>
                  <a:lnTo>
                    <a:pt x="162231" y="0"/>
                  </a:lnTo>
                  <a:lnTo>
                    <a:pt x="157690" y="1634"/>
                  </a:lnTo>
                  <a:lnTo>
                    <a:pt x="150595" y="8183"/>
                  </a:lnTo>
                  <a:lnTo>
                    <a:pt x="148831" y="12305"/>
                  </a:lnTo>
                  <a:lnTo>
                    <a:pt x="148831" y="19937"/>
                  </a:lnTo>
                  <a:lnTo>
                    <a:pt x="168506" y="38804"/>
                  </a:lnTo>
                  <a:lnTo>
                    <a:pt x="171665" y="41033"/>
                  </a:lnTo>
                  <a:lnTo>
                    <a:pt x="174744" y="45011"/>
                  </a:lnTo>
                  <a:lnTo>
                    <a:pt x="175515" y="47099"/>
                  </a:lnTo>
                  <a:lnTo>
                    <a:pt x="175515" y="53971"/>
                  </a:lnTo>
                  <a:lnTo>
                    <a:pt x="172253" y="56311"/>
                  </a:lnTo>
                  <a:lnTo>
                    <a:pt x="185373" y="56311"/>
                  </a:lnTo>
                  <a:lnTo>
                    <a:pt x="186464" y="53971"/>
                  </a:lnTo>
                  <a:lnTo>
                    <a:pt x="186449" y="45011"/>
                  </a:lnTo>
                  <a:lnTo>
                    <a:pt x="186088" y="43027"/>
                  </a:lnTo>
                  <a:lnTo>
                    <a:pt x="163901" y="24704"/>
                  </a:lnTo>
                  <a:lnTo>
                    <a:pt x="159927" y="20873"/>
                  </a:lnTo>
                  <a:lnTo>
                    <a:pt x="159927" y="14969"/>
                  </a:lnTo>
                  <a:lnTo>
                    <a:pt x="160632" y="13162"/>
                  </a:lnTo>
                  <a:lnTo>
                    <a:pt x="163455" y="10386"/>
                  </a:lnTo>
                  <a:lnTo>
                    <a:pt x="165435" y="9691"/>
                  </a:lnTo>
                  <a:lnTo>
                    <a:pt x="181808" y="9691"/>
                  </a:lnTo>
                  <a:lnTo>
                    <a:pt x="183708" y="4165"/>
                  </a:lnTo>
                  <a:lnTo>
                    <a:pt x="180320" y="1386"/>
                  </a:lnTo>
                  <a:lnTo>
                    <a:pt x="175014" y="0"/>
                  </a:lnTo>
                  <a:close/>
                </a:path>
                <a:path w="186690" h="66675">
                  <a:moveTo>
                    <a:pt x="181808" y="9691"/>
                  </a:moveTo>
                  <a:lnTo>
                    <a:pt x="172325" y="9691"/>
                  </a:lnTo>
                  <a:lnTo>
                    <a:pt x="176436" y="11121"/>
                  </a:lnTo>
                  <a:lnTo>
                    <a:pt x="180331" y="13990"/>
                  </a:lnTo>
                  <a:lnTo>
                    <a:pt x="181808" y="9691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4399" y="2837063"/>
              <a:ext cx="422675" cy="193572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638377" y="2890796"/>
              <a:ext cx="309245" cy="66675"/>
            </a:xfrm>
            <a:custGeom>
              <a:avLst/>
              <a:gdLst/>
              <a:ahLst/>
              <a:cxnLst/>
              <a:rect l="l" t="t" r="r" b="b"/>
              <a:pathLst>
                <a:path w="309244" h="66675">
                  <a:moveTo>
                    <a:pt x="29801" y="262"/>
                  </a:moveTo>
                  <a:lnTo>
                    <a:pt x="24941" y="262"/>
                  </a:lnTo>
                  <a:lnTo>
                    <a:pt x="0" y="65389"/>
                  </a:lnTo>
                  <a:lnTo>
                    <a:pt x="12341" y="65389"/>
                  </a:lnTo>
                  <a:lnTo>
                    <a:pt x="16694" y="52364"/>
                  </a:lnTo>
                  <a:lnTo>
                    <a:pt x="49918" y="52364"/>
                  </a:lnTo>
                  <a:lnTo>
                    <a:pt x="46549" y="43638"/>
                  </a:lnTo>
                  <a:lnTo>
                    <a:pt x="19853" y="43638"/>
                  </a:lnTo>
                  <a:lnTo>
                    <a:pt x="27371" y="19911"/>
                  </a:lnTo>
                  <a:lnTo>
                    <a:pt x="37388" y="19911"/>
                  </a:lnTo>
                  <a:lnTo>
                    <a:pt x="29801" y="262"/>
                  </a:lnTo>
                  <a:close/>
                </a:path>
                <a:path w="309244" h="66675">
                  <a:moveTo>
                    <a:pt x="49918" y="52364"/>
                  </a:moveTo>
                  <a:lnTo>
                    <a:pt x="38135" y="52364"/>
                  </a:lnTo>
                  <a:lnTo>
                    <a:pt x="42699" y="65389"/>
                  </a:lnTo>
                  <a:lnTo>
                    <a:pt x="54947" y="65389"/>
                  </a:lnTo>
                  <a:lnTo>
                    <a:pt x="49918" y="52364"/>
                  </a:lnTo>
                  <a:close/>
                </a:path>
                <a:path w="309244" h="66675">
                  <a:moveTo>
                    <a:pt x="37388" y="19911"/>
                  </a:moveTo>
                  <a:lnTo>
                    <a:pt x="27371" y="19911"/>
                  </a:lnTo>
                  <a:lnTo>
                    <a:pt x="34880" y="43638"/>
                  </a:lnTo>
                  <a:lnTo>
                    <a:pt x="46549" y="43638"/>
                  </a:lnTo>
                  <a:lnTo>
                    <a:pt x="37388" y="19911"/>
                  </a:lnTo>
                  <a:close/>
                </a:path>
                <a:path w="309244" h="66675">
                  <a:moveTo>
                    <a:pt x="94399" y="45"/>
                  </a:moveTo>
                  <a:lnTo>
                    <a:pt x="78854" y="45"/>
                  </a:lnTo>
                  <a:lnTo>
                    <a:pt x="71989" y="3239"/>
                  </a:lnTo>
                  <a:lnTo>
                    <a:pt x="61264" y="16015"/>
                  </a:lnTo>
                  <a:lnTo>
                    <a:pt x="58576" y="23961"/>
                  </a:lnTo>
                  <a:lnTo>
                    <a:pt x="58576" y="43667"/>
                  </a:lnTo>
                  <a:lnTo>
                    <a:pt x="60999" y="51720"/>
                  </a:lnTo>
                  <a:lnTo>
                    <a:pt x="70671" y="63535"/>
                  </a:lnTo>
                  <a:lnTo>
                    <a:pt x="77461" y="66488"/>
                  </a:lnTo>
                  <a:lnTo>
                    <a:pt x="94943" y="66488"/>
                  </a:lnTo>
                  <a:lnTo>
                    <a:pt x="101570" y="64014"/>
                  </a:lnTo>
                  <a:lnTo>
                    <a:pt x="106091" y="59075"/>
                  </a:lnTo>
                  <a:lnTo>
                    <a:pt x="104570" y="56357"/>
                  </a:lnTo>
                  <a:lnTo>
                    <a:pt x="81946" y="56357"/>
                  </a:lnTo>
                  <a:lnTo>
                    <a:pt x="77821" y="54338"/>
                  </a:lnTo>
                  <a:lnTo>
                    <a:pt x="71650" y="46267"/>
                  </a:lnTo>
                  <a:lnTo>
                    <a:pt x="70102" y="40816"/>
                  </a:lnTo>
                  <a:lnTo>
                    <a:pt x="70102" y="27075"/>
                  </a:lnTo>
                  <a:lnTo>
                    <a:pt x="71774" y="21394"/>
                  </a:lnTo>
                  <a:lnTo>
                    <a:pt x="78433" y="12419"/>
                  </a:lnTo>
                  <a:lnTo>
                    <a:pt x="82703" y="10172"/>
                  </a:lnTo>
                  <a:lnTo>
                    <a:pt x="101713" y="10172"/>
                  </a:lnTo>
                  <a:lnTo>
                    <a:pt x="104433" y="4560"/>
                  </a:lnTo>
                  <a:lnTo>
                    <a:pt x="100134" y="1548"/>
                  </a:lnTo>
                  <a:lnTo>
                    <a:pt x="94399" y="45"/>
                  </a:lnTo>
                  <a:close/>
                </a:path>
                <a:path w="309244" h="66675">
                  <a:moveTo>
                    <a:pt x="100933" y="49862"/>
                  </a:moveTo>
                  <a:lnTo>
                    <a:pt x="97596" y="54190"/>
                  </a:lnTo>
                  <a:lnTo>
                    <a:pt x="92991" y="56357"/>
                  </a:lnTo>
                  <a:lnTo>
                    <a:pt x="104570" y="56357"/>
                  </a:lnTo>
                  <a:lnTo>
                    <a:pt x="100933" y="49862"/>
                  </a:lnTo>
                  <a:close/>
                </a:path>
                <a:path w="309244" h="66675">
                  <a:moveTo>
                    <a:pt x="101713" y="10172"/>
                  </a:moveTo>
                  <a:lnTo>
                    <a:pt x="93405" y="10172"/>
                  </a:lnTo>
                  <a:lnTo>
                    <a:pt x="97383" y="11447"/>
                  </a:lnTo>
                  <a:lnTo>
                    <a:pt x="99861" y="13992"/>
                  </a:lnTo>
                  <a:lnTo>
                    <a:pt x="101713" y="10172"/>
                  </a:lnTo>
                  <a:close/>
                </a:path>
                <a:path w="309244" h="66675">
                  <a:moveTo>
                    <a:pt x="133355" y="590"/>
                  </a:moveTo>
                  <a:lnTo>
                    <a:pt x="126457" y="590"/>
                  </a:lnTo>
                  <a:lnTo>
                    <a:pt x="116047" y="1140"/>
                  </a:lnTo>
                  <a:lnTo>
                    <a:pt x="115060" y="1140"/>
                  </a:lnTo>
                  <a:lnTo>
                    <a:pt x="115060" y="65389"/>
                  </a:lnTo>
                  <a:lnTo>
                    <a:pt x="126587" y="65389"/>
                  </a:lnTo>
                  <a:lnTo>
                    <a:pt x="126587" y="38552"/>
                  </a:lnTo>
                  <a:lnTo>
                    <a:pt x="145992" y="38552"/>
                  </a:lnTo>
                  <a:lnTo>
                    <a:pt x="144647" y="36446"/>
                  </a:lnTo>
                  <a:lnTo>
                    <a:pt x="147975" y="35157"/>
                  </a:lnTo>
                  <a:lnTo>
                    <a:pt x="150740" y="32953"/>
                  </a:lnTo>
                  <a:lnTo>
                    <a:pt x="153392" y="29166"/>
                  </a:lnTo>
                  <a:lnTo>
                    <a:pt x="129687" y="29166"/>
                  </a:lnTo>
                  <a:lnTo>
                    <a:pt x="126587" y="28900"/>
                  </a:lnTo>
                  <a:lnTo>
                    <a:pt x="126587" y="11138"/>
                  </a:lnTo>
                  <a:lnTo>
                    <a:pt x="125926" y="11138"/>
                  </a:lnTo>
                  <a:lnTo>
                    <a:pt x="127897" y="10878"/>
                  </a:lnTo>
                  <a:lnTo>
                    <a:pt x="154534" y="10878"/>
                  </a:lnTo>
                  <a:lnTo>
                    <a:pt x="150264" y="5217"/>
                  </a:lnTo>
                  <a:lnTo>
                    <a:pt x="142819" y="1665"/>
                  </a:lnTo>
                  <a:lnTo>
                    <a:pt x="133355" y="590"/>
                  </a:lnTo>
                  <a:close/>
                </a:path>
                <a:path w="309244" h="66675">
                  <a:moveTo>
                    <a:pt x="145992" y="38552"/>
                  </a:moveTo>
                  <a:lnTo>
                    <a:pt x="126587" y="38552"/>
                  </a:lnTo>
                  <a:lnTo>
                    <a:pt x="131938" y="38858"/>
                  </a:lnTo>
                  <a:lnTo>
                    <a:pt x="133635" y="38858"/>
                  </a:lnTo>
                  <a:lnTo>
                    <a:pt x="150322" y="65389"/>
                  </a:lnTo>
                  <a:lnTo>
                    <a:pt x="163134" y="65389"/>
                  </a:lnTo>
                  <a:lnTo>
                    <a:pt x="145992" y="38552"/>
                  </a:lnTo>
                  <a:close/>
                </a:path>
                <a:path w="309244" h="66675">
                  <a:moveTo>
                    <a:pt x="154534" y="10878"/>
                  </a:moveTo>
                  <a:lnTo>
                    <a:pt x="135815" y="10878"/>
                  </a:lnTo>
                  <a:lnTo>
                    <a:pt x="138927" y="11418"/>
                  </a:lnTo>
                  <a:lnTo>
                    <a:pt x="143539" y="13931"/>
                  </a:lnTo>
                  <a:lnTo>
                    <a:pt x="144688" y="16137"/>
                  </a:lnTo>
                  <a:lnTo>
                    <a:pt x="144670" y="23230"/>
                  </a:lnTo>
                  <a:lnTo>
                    <a:pt x="143619" y="25801"/>
                  </a:lnTo>
                  <a:lnTo>
                    <a:pt x="139324" y="28493"/>
                  </a:lnTo>
                  <a:lnTo>
                    <a:pt x="135925" y="29166"/>
                  </a:lnTo>
                  <a:lnTo>
                    <a:pt x="153392" y="29166"/>
                  </a:lnTo>
                  <a:lnTo>
                    <a:pt x="155124" y="26694"/>
                  </a:lnTo>
                  <a:lnTo>
                    <a:pt x="156218" y="23230"/>
                  </a:lnTo>
                  <a:lnTo>
                    <a:pt x="156218" y="19428"/>
                  </a:lnTo>
                  <a:lnTo>
                    <a:pt x="154780" y="11418"/>
                  </a:lnTo>
                  <a:lnTo>
                    <a:pt x="154730" y="11138"/>
                  </a:lnTo>
                  <a:lnTo>
                    <a:pt x="154534" y="10878"/>
                  </a:lnTo>
                  <a:close/>
                </a:path>
                <a:path w="309244" h="66675">
                  <a:moveTo>
                    <a:pt x="201373" y="0"/>
                  </a:moveTo>
                  <a:lnTo>
                    <a:pt x="184208" y="0"/>
                  </a:lnTo>
                  <a:lnTo>
                    <a:pt x="177681" y="3163"/>
                  </a:lnTo>
                  <a:lnTo>
                    <a:pt x="167925" y="15825"/>
                  </a:lnTo>
                  <a:lnTo>
                    <a:pt x="165482" y="23564"/>
                  </a:lnTo>
                  <a:lnTo>
                    <a:pt x="165482" y="32716"/>
                  </a:lnTo>
                  <a:lnTo>
                    <a:pt x="165917" y="40229"/>
                  </a:lnTo>
                  <a:lnTo>
                    <a:pt x="167029" y="46047"/>
                  </a:lnTo>
                  <a:lnTo>
                    <a:pt x="167071" y="46267"/>
                  </a:lnTo>
                  <a:lnTo>
                    <a:pt x="183128" y="66488"/>
                  </a:lnTo>
                  <a:lnTo>
                    <a:pt x="200661" y="66488"/>
                  </a:lnTo>
                  <a:lnTo>
                    <a:pt x="207645" y="63474"/>
                  </a:lnTo>
                  <a:lnTo>
                    <a:pt x="212607" y="57452"/>
                  </a:lnTo>
                  <a:lnTo>
                    <a:pt x="213340" y="56357"/>
                  </a:lnTo>
                  <a:lnTo>
                    <a:pt x="186797" y="56357"/>
                  </a:lnTo>
                  <a:lnTo>
                    <a:pt x="183272" y="54338"/>
                  </a:lnTo>
                  <a:lnTo>
                    <a:pt x="182131" y="52518"/>
                  </a:lnTo>
                  <a:lnTo>
                    <a:pt x="178250" y="46047"/>
                  </a:lnTo>
                  <a:lnTo>
                    <a:pt x="177042" y="40406"/>
                  </a:lnTo>
                  <a:lnTo>
                    <a:pt x="177004" y="25815"/>
                  </a:lnTo>
                  <a:lnTo>
                    <a:pt x="178333" y="20325"/>
                  </a:lnTo>
                  <a:lnTo>
                    <a:pt x="183629" y="12171"/>
                  </a:lnTo>
                  <a:lnTo>
                    <a:pt x="187427" y="10129"/>
                  </a:lnTo>
                  <a:lnTo>
                    <a:pt x="214273" y="10129"/>
                  </a:lnTo>
                  <a:lnTo>
                    <a:pt x="208245" y="2865"/>
                  </a:lnTo>
                  <a:lnTo>
                    <a:pt x="201373" y="0"/>
                  </a:lnTo>
                  <a:close/>
                </a:path>
                <a:path w="309244" h="66675">
                  <a:moveTo>
                    <a:pt x="214273" y="10129"/>
                  </a:moveTo>
                  <a:lnTo>
                    <a:pt x="192377" y="10129"/>
                  </a:lnTo>
                  <a:lnTo>
                    <a:pt x="199476" y="11541"/>
                  </a:lnTo>
                  <a:lnTo>
                    <a:pt x="202812" y="14328"/>
                  </a:lnTo>
                  <a:lnTo>
                    <a:pt x="204567" y="15825"/>
                  </a:lnTo>
                  <a:lnTo>
                    <a:pt x="207588" y="22835"/>
                  </a:lnTo>
                  <a:lnTo>
                    <a:pt x="208602" y="32716"/>
                  </a:lnTo>
                  <a:lnTo>
                    <a:pt x="208602" y="40406"/>
                  </a:lnTo>
                  <a:lnTo>
                    <a:pt x="207195" y="46047"/>
                  </a:lnTo>
                  <a:lnTo>
                    <a:pt x="207140" y="46267"/>
                  </a:lnTo>
                  <a:lnTo>
                    <a:pt x="201308" y="54338"/>
                  </a:lnTo>
                  <a:lnTo>
                    <a:pt x="197072" y="56357"/>
                  </a:lnTo>
                  <a:lnTo>
                    <a:pt x="213340" y="56357"/>
                  </a:lnTo>
                  <a:lnTo>
                    <a:pt x="215864" y="52518"/>
                  </a:lnTo>
                  <a:lnTo>
                    <a:pt x="218224" y="46751"/>
                  </a:lnTo>
                  <a:lnTo>
                    <a:pt x="218349" y="46267"/>
                  </a:lnTo>
                  <a:lnTo>
                    <a:pt x="219597" y="40406"/>
                  </a:lnTo>
                  <a:lnTo>
                    <a:pt x="219634" y="40229"/>
                  </a:lnTo>
                  <a:lnTo>
                    <a:pt x="220132" y="32716"/>
                  </a:lnTo>
                  <a:lnTo>
                    <a:pt x="220132" y="22365"/>
                  </a:lnTo>
                  <a:lnTo>
                    <a:pt x="217756" y="14328"/>
                  </a:lnTo>
                  <a:lnTo>
                    <a:pt x="214273" y="10129"/>
                  </a:lnTo>
                  <a:close/>
                </a:path>
                <a:path w="309244" h="66675">
                  <a:moveTo>
                    <a:pt x="230710" y="51620"/>
                  </a:moveTo>
                  <a:lnTo>
                    <a:pt x="226613" y="61840"/>
                  </a:lnTo>
                  <a:lnTo>
                    <a:pt x="231303" y="64936"/>
                  </a:lnTo>
                  <a:lnTo>
                    <a:pt x="236574" y="66488"/>
                  </a:lnTo>
                  <a:lnTo>
                    <a:pt x="249124" y="66488"/>
                  </a:lnTo>
                  <a:lnTo>
                    <a:pt x="254485" y="64803"/>
                  </a:lnTo>
                  <a:lnTo>
                    <a:pt x="262475" y="58082"/>
                  </a:lnTo>
                  <a:lnTo>
                    <a:pt x="263281" y="56357"/>
                  </a:lnTo>
                  <a:lnTo>
                    <a:pt x="239403" y="56357"/>
                  </a:lnTo>
                  <a:lnTo>
                    <a:pt x="235094" y="54777"/>
                  </a:lnTo>
                  <a:lnTo>
                    <a:pt x="230710" y="51620"/>
                  </a:lnTo>
                  <a:close/>
                </a:path>
                <a:path w="309244" h="66675">
                  <a:moveTo>
                    <a:pt x="252921" y="45"/>
                  </a:moveTo>
                  <a:lnTo>
                    <a:pt x="240141" y="45"/>
                  </a:lnTo>
                  <a:lnTo>
                    <a:pt x="235602" y="1680"/>
                  </a:lnTo>
                  <a:lnTo>
                    <a:pt x="228507" y="8229"/>
                  </a:lnTo>
                  <a:lnTo>
                    <a:pt x="226743" y="12350"/>
                  </a:lnTo>
                  <a:lnTo>
                    <a:pt x="226743" y="19983"/>
                  </a:lnTo>
                  <a:lnTo>
                    <a:pt x="246413" y="38850"/>
                  </a:lnTo>
                  <a:lnTo>
                    <a:pt x="249577" y="41079"/>
                  </a:lnTo>
                  <a:lnTo>
                    <a:pt x="252656" y="45057"/>
                  </a:lnTo>
                  <a:lnTo>
                    <a:pt x="253425" y="47144"/>
                  </a:lnTo>
                  <a:lnTo>
                    <a:pt x="253425" y="54016"/>
                  </a:lnTo>
                  <a:lnTo>
                    <a:pt x="250164" y="56357"/>
                  </a:lnTo>
                  <a:lnTo>
                    <a:pt x="263281" y="56357"/>
                  </a:lnTo>
                  <a:lnTo>
                    <a:pt x="264375" y="54016"/>
                  </a:lnTo>
                  <a:lnTo>
                    <a:pt x="264360" y="45057"/>
                  </a:lnTo>
                  <a:lnTo>
                    <a:pt x="263998" y="43073"/>
                  </a:lnTo>
                  <a:lnTo>
                    <a:pt x="241813" y="24749"/>
                  </a:lnTo>
                  <a:lnTo>
                    <a:pt x="237837" y="20919"/>
                  </a:lnTo>
                  <a:lnTo>
                    <a:pt x="237837" y="15015"/>
                  </a:lnTo>
                  <a:lnTo>
                    <a:pt x="238544" y="13208"/>
                  </a:lnTo>
                  <a:lnTo>
                    <a:pt x="241362" y="10431"/>
                  </a:lnTo>
                  <a:lnTo>
                    <a:pt x="243345" y="9737"/>
                  </a:lnTo>
                  <a:lnTo>
                    <a:pt x="259722" y="9737"/>
                  </a:lnTo>
                  <a:lnTo>
                    <a:pt x="261623" y="4211"/>
                  </a:lnTo>
                  <a:lnTo>
                    <a:pt x="258231" y="1432"/>
                  </a:lnTo>
                  <a:lnTo>
                    <a:pt x="252921" y="45"/>
                  </a:lnTo>
                  <a:close/>
                </a:path>
                <a:path w="309244" h="66675">
                  <a:moveTo>
                    <a:pt x="259722" y="9737"/>
                  </a:moveTo>
                  <a:lnTo>
                    <a:pt x="250236" y="9737"/>
                  </a:lnTo>
                  <a:lnTo>
                    <a:pt x="254347" y="11167"/>
                  </a:lnTo>
                  <a:lnTo>
                    <a:pt x="258243" y="14036"/>
                  </a:lnTo>
                  <a:lnTo>
                    <a:pt x="259722" y="9737"/>
                  </a:lnTo>
                  <a:close/>
                </a:path>
                <a:path w="309244" h="66675">
                  <a:moveTo>
                    <a:pt x="275407" y="51620"/>
                  </a:moveTo>
                  <a:lnTo>
                    <a:pt x="271311" y="61840"/>
                  </a:lnTo>
                  <a:lnTo>
                    <a:pt x="276005" y="64936"/>
                  </a:lnTo>
                  <a:lnTo>
                    <a:pt x="281275" y="66488"/>
                  </a:lnTo>
                  <a:lnTo>
                    <a:pt x="293825" y="66488"/>
                  </a:lnTo>
                  <a:lnTo>
                    <a:pt x="299181" y="64803"/>
                  </a:lnTo>
                  <a:lnTo>
                    <a:pt x="307177" y="58082"/>
                  </a:lnTo>
                  <a:lnTo>
                    <a:pt x="307983" y="56357"/>
                  </a:lnTo>
                  <a:lnTo>
                    <a:pt x="284101" y="56357"/>
                  </a:lnTo>
                  <a:lnTo>
                    <a:pt x="279792" y="54777"/>
                  </a:lnTo>
                  <a:lnTo>
                    <a:pt x="275407" y="51620"/>
                  </a:lnTo>
                  <a:close/>
                </a:path>
                <a:path w="309244" h="66675">
                  <a:moveTo>
                    <a:pt x="297619" y="45"/>
                  </a:moveTo>
                  <a:lnTo>
                    <a:pt x="284843" y="45"/>
                  </a:lnTo>
                  <a:lnTo>
                    <a:pt x="280300" y="1680"/>
                  </a:lnTo>
                  <a:lnTo>
                    <a:pt x="273208" y="8229"/>
                  </a:lnTo>
                  <a:lnTo>
                    <a:pt x="271437" y="12350"/>
                  </a:lnTo>
                  <a:lnTo>
                    <a:pt x="271437" y="19983"/>
                  </a:lnTo>
                  <a:lnTo>
                    <a:pt x="291110" y="38850"/>
                  </a:lnTo>
                  <a:lnTo>
                    <a:pt x="294275" y="41079"/>
                  </a:lnTo>
                  <a:lnTo>
                    <a:pt x="297350" y="45057"/>
                  </a:lnTo>
                  <a:lnTo>
                    <a:pt x="298123" y="47144"/>
                  </a:lnTo>
                  <a:lnTo>
                    <a:pt x="298123" y="54016"/>
                  </a:lnTo>
                  <a:lnTo>
                    <a:pt x="294862" y="56357"/>
                  </a:lnTo>
                  <a:lnTo>
                    <a:pt x="307983" y="56357"/>
                  </a:lnTo>
                  <a:lnTo>
                    <a:pt x="309076" y="54016"/>
                  </a:lnTo>
                  <a:lnTo>
                    <a:pt x="309060" y="45057"/>
                  </a:lnTo>
                  <a:lnTo>
                    <a:pt x="308693" y="43073"/>
                  </a:lnTo>
                  <a:lnTo>
                    <a:pt x="286506" y="24749"/>
                  </a:lnTo>
                  <a:lnTo>
                    <a:pt x="282539" y="20919"/>
                  </a:lnTo>
                  <a:lnTo>
                    <a:pt x="282539" y="15015"/>
                  </a:lnTo>
                  <a:lnTo>
                    <a:pt x="283245" y="13208"/>
                  </a:lnTo>
                  <a:lnTo>
                    <a:pt x="286063" y="10431"/>
                  </a:lnTo>
                  <a:lnTo>
                    <a:pt x="288043" y="9737"/>
                  </a:lnTo>
                  <a:lnTo>
                    <a:pt x="304418" y="9737"/>
                  </a:lnTo>
                  <a:lnTo>
                    <a:pt x="306313" y="4211"/>
                  </a:lnTo>
                  <a:lnTo>
                    <a:pt x="302933" y="1432"/>
                  </a:lnTo>
                  <a:lnTo>
                    <a:pt x="297619" y="45"/>
                  </a:lnTo>
                  <a:close/>
                </a:path>
                <a:path w="309244" h="66675">
                  <a:moveTo>
                    <a:pt x="304418" y="9737"/>
                  </a:moveTo>
                  <a:lnTo>
                    <a:pt x="294930" y="9737"/>
                  </a:lnTo>
                  <a:lnTo>
                    <a:pt x="299041" y="11167"/>
                  </a:lnTo>
                  <a:lnTo>
                    <a:pt x="302944" y="14036"/>
                  </a:lnTo>
                  <a:lnTo>
                    <a:pt x="304418" y="9737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31332" y="2837063"/>
              <a:ext cx="261373" cy="193572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85313" y="2891059"/>
              <a:ext cx="148907" cy="6512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17422" y="2837063"/>
              <a:ext cx="625133" cy="193572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2174605" y="2890796"/>
              <a:ext cx="509270" cy="66675"/>
            </a:xfrm>
            <a:custGeom>
              <a:avLst/>
              <a:gdLst/>
              <a:ahLst/>
              <a:cxnLst/>
              <a:rect l="l" t="t" r="r" b="b"/>
              <a:pathLst>
                <a:path w="509269" h="66675">
                  <a:moveTo>
                    <a:pt x="35822" y="45"/>
                  </a:moveTo>
                  <a:lnTo>
                    <a:pt x="20278" y="45"/>
                  </a:lnTo>
                  <a:lnTo>
                    <a:pt x="13412" y="3239"/>
                  </a:lnTo>
                  <a:lnTo>
                    <a:pt x="2680" y="16015"/>
                  </a:lnTo>
                  <a:lnTo>
                    <a:pt x="0" y="23961"/>
                  </a:lnTo>
                  <a:lnTo>
                    <a:pt x="0" y="43667"/>
                  </a:lnTo>
                  <a:lnTo>
                    <a:pt x="2421" y="51720"/>
                  </a:lnTo>
                  <a:lnTo>
                    <a:pt x="12095" y="63535"/>
                  </a:lnTo>
                  <a:lnTo>
                    <a:pt x="18888" y="66488"/>
                  </a:lnTo>
                  <a:lnTo>
                    <a:pt x="36358" y="66488"/>
                  </a:lnTo>
                  <a:lnTo>
                    <a:pt x="42990" y="64014"/>
                  </a:lnTo>
                  <a:lnTo>
                    <a:pt x="47523" y="59075"/>
                  </a:lnTo>
                  <a:lnTo>
                    <a:pt x="45999" y="56357"/>
                  </a:lnTo>
                  <a:lnTo>
                    <a:pt x="23366" y="56357"/>
                  </a:lnTo>
                  <a:lnTo>
                    <a:pt x="19251" y="54338"/>
                  </a:lnTo>
                  <a:lnTo>
                    <a:pt x="13067" y="46267"/>
                  </a:lnTo>
                  <a:lnTo>
                    <a:pt x="11522" y="40816"/>
                  </a:lnTo>
                  <a:lnTo>
                    <a:pt x="11522" y="27075"/>
                  </a:lnTo>
                  <a:lnTo>
                    <a:pt x="13190" y="21394"/>
                  </a:lnTo>
                  <a:lnTo>
                    <a:pt x="19853" y="12419"/>
                  </a:lnTo>
                  <a:lnTo>
                    <a:pt x="24126" y="10172"/>
                  </a:lnTo>
                  <a:lnTo>
                    <a:pt x="43136" y="10172"/>
                  </a:lnTo>
                  <a:lnTo>
                    <a:pt x="45852" y="4560"/>
                  </a:lnTo>
                  <a:lnTo>
                    <a:pt x="41558" y="1548"/>
                  </a:lnTo>
                  <a:lnTo>
                    <a:pt x="35822" y="45"/>
                  </a:lnTo>
                  <a:close/>
                </a:path>
                <a:path w="509269" h="66675">
                  <a:moveTo>
                    <a:pt x="42357" y="49862"/>
                  </a:moveTo>
                  <a:lnTo>
                    <a:pt x="39027" y="54190"/>
                  </a:lnTo>
                  <a:lnTo>
                    <a:pt x="34411" y="56357"/>
                  </a:lnTo>
                  <a:lnTo>
                    <a:pt x="45999" y="56357"/>
                  </a:lnTo>
                  <a:lnTo>
                    <a:pt x="42357" y="49862"/>
                  </a:lnTo>
                  <a:close/>
                </a:path>
                <a:path w="509269" h="66675">
                  <a:moveTo>
                    <a:pt x="43136" y="10172"/>
                  </a:moveTo>
                  <a:lnTo>
                    <a:pt x="34829" y="10172"/>
                  </a:lnTo>
                  <a:lnTo>
                    <a:pt x="38811" y="11447"/>
                  </a:lnTo>
                  <a:lnTo>
                    <a:pt x="41287" y="13992"/>
                  </a:lnTo>
                  <a:lnTo>
                    <a:pt x="43136" y="10172"/>
                  </a:lnTo>
                  <a:close/>
                </a:path>
                <a:path w="509269" h="66675">
                  <a:moveTo>
                    <a:pt x="89387" y="0"/>
                  </a:moveTo>
                  <a:lnTo>
                    <a:pt x="72222" y="0"/>
                  </a:lnTo>
                  <a:lnTo>
                    <a:pt x="65703" y="3163"/>
                  </a:lnTo>
                  <a:lnTo>
                    <a:pt x="55939" y="15825"/>
                  </a:lnTo>
                  <a:lnTo>
                    <a:pt x="53498" y="23564"/>
                  </a:lnTo>
                  <a:lnTo>
                    <a:pt x="53498" y="32716"/>
                  </a:lnTo>
                  <a:lnTo>
                    <a:pt x="53933" y="40229"/>
                  </a:lnTo>
                  <a:lnTo>
                    <a:pt x="55043" y="46047"/>
                  </a:lnTo>
                  <a:lnTo>
                    <a:pt x="55085" y="46267"/>
                  </a:lnTo>
                  <a:lnTo>
                    <a:pt x="55177" y="46751"/>
                  </a:lnTo>
                  <a:lnTo>
                    <a:pt x="57278" y="52518"/>
                  </a:lnTo>
                  <a:lnTo>
                    <a:pt x="60220" y="57452"/>
                  </a:lnTo>
                  <a:lnTo>
                    <a:pt x="64698" y="63474"/>
                  </a:lnTo>
                  <a:lnTo>
                    <a:pt x="71142" y="66488"/>
                  </a:lnTo>
                  <a:lnTo>
                    <a:pt x="88677" y="66488"/>
                  </a:lnTo>
                  <a:lnTo>
                    <a:pt x="95659" y="63474"/>
                  </a:lnTo>
                  <a:lnTo>
                    <a:pt x="100627" y="57452"/>
                  </a:lnTo>
                  <a:lnTo>
                    <a:pt x="101359" y="56357"/>
                  </a:lnTo>
                  <a:lnTo>
                    <a:pt x="74818" y="56357"/>
                  </a:lnTo>
                  <a:lnTo>
                    <a:pt x="71290" y="54338"/>
                  </a:lnTo>
                  <a:lnTo>
                    <a:pt x="70147" y="52518"/>
                  </a:lnTo>
                  <a:lnTo>
                    <a:pt x="66260" y="46047"/>
                  </a:lnTo>
                  <a:lnTo>
                    <a:pt x="65063" y="40406"/>
                  </a:lnTo>
                  <a:lnTo>
                    <a:pt x="65026" y="25815"/>
                  </a:lnTo>
                  <a:lnTo>
                    <a:pt x="66343" y="20325"/>
                  </a:lnTo>
                  <a:lnTo>
                    <a:pt x="71643" y="12171"/>
                  </a:lnTo>
                  <a:lnTo>
                    <a:pt x="75437" y="10129"/>
                  </a:lnTo>
                  <a:lnTo>
                    <a:pt x="102284" y="10129"/>
                  </a:lnTo>
                  <a:lnTo>
                    <a:pt x="96259" y="2865"/>
                  </a:lnTo>
                  <a:lnTo>
                    <a:pt x="89387" y="0"/>
                  </a:lnTo>
                  <a:close/>
                </a:path>
                <a:path w="509269" h="66675">
                  <a:moveTo>
                    <a:pt x="102284" y="10129"/>
                  </a:moveTo>
                  <a:lnTo>
                    <a:pt x="80394" y="10129"/>
                  </a:lnTo>
                  <a:lnTo>
                    <a:pt x="87491" y="11541"/>
                  </a:lnTo>
                  <a:lnTo>
                    <a:pt x="90826" y="14328"/>
                  </a:lnTo>
                  <a:lnTo>
                    <a:pt x="92581" y="15825"/>
                  </a:lnTo>
                  <a:lnTo>
                    <a:pt x="95602" y="22835"/>
                  </a:lnTo>
                  <a:lnTo>
                    <a:pt x="96616" y="32716"/>
                  </a:lnTo>
                  <a:lnTo>
                    <a:pt x="96616" y="40406"/>
                  </a:lnTo>
                  <a:lnTo>
                    <a:pt x="95216" y="46047"/>
                  </a:lnTo>
                  <a:lnTo>
                    <a:pt x="95162" y="46267"/>
                  </a:lnTo>
                  <a:lnTo>
                    <a:pt x="89319" y="54338"/>
                  </a:lnTo>
                  <a:lnTo>
                    <a:pt x="85088" y="56357"/>
                  </a:lnTo>
                  <a:lnTo>
                    <a:pt x="101359" y="56357"/>
                  </a:lnTo>
                  <a:lnTo>
                    <a:pt x="103878" y="52518"/>
                  </a:lnTo>
                  <a:lnTo>
                    <a:pt x="106236" y="46751"/>
                  </a:lnTo>
                  <a:lnTo>
                    <a:pt x="106360" y="46267"/>
                  </a:lnTo>
                  <a:lnTo>
                    <a:pt x="107607" y="40406"/>
                  </a:lnTo>
                  <a:lnTo>
                    <a:pt x="107645" y="40229"/>
                  </a:lnTo>
                  <a:lnTo>
                    <a:pt x="108143" y="32716"/>
                  </a:lnTo>
                  <a:lnTo>
                    <a:pt x="108143" y="22365"/>
                  </a:lnTo>
                  <a:lnTo>
                    <a:pt x="105766" y="14328"/>
                  </a:lnTo>
                  <a:lnTo>
                    <a:pt x="102284" y="10129"/>
                  </a:lnTo>
                  <a:close/>
                </a:path>
                <a:path w="509269" h="66675">
                  <a:moveTo>
                    <a:pt x="141944" y="25609"/>
                  </a:moveTo>
                  <a:lnTo>
                    <a:pt x="128634" y="25609"/>
                  </a:lnTo>
                  <a:lnTo>
                    <a:pt x="158990" y="66268"/>
                  </a:lnTo>
                  <a:lnTo>
                    <a:pt x="163518" y="66268"/>
                  </a:lnTo>
                  <a:lnTo>
                    <a:pt x="163518" y="39909"/>
                  </a:lnTo>
                  <a:lnTo>
                    <a:pt x="152840" y="39909"/>
                  </a:lnTo>
                  <a:lnTo>
                    <a:pt x="141944" y="25609"/>
                  </a:lnTo>
                  <a:close/>
                </a:path>
                <a:path w="509269" h="66675">
                  <a:moveTo>
                    <a:pt x="123299" y="1140"/>
                  </a:moveTo>
                  <a:lnTo>
                    <a:pt x="117963" y="1140"/>
                  </a:lnTo>
                  <a:lnTo>
                    <a:pt x="117963" y="65432"/>
                  </a:lnTo>
                  <a:lnTo>
                    <a:pt x="128634" y="65432"/>
                  </a:lnTo>
                  <a:lnTo>
                    <a:pt x="128634" y="25609"/>
                  </a:lnTo>
                  <a:lnTo>
                    <a:pt x="141944" y="25609"/>
                  </a:lnTo>
                  <a:lnTo>
                    <a:pt x="123299" y="1140"/>
                  </a:lnTo>
                  <a:close/>
                </a:path>
                <a:path w="509269" h="66675">
                  <a:moveTo>
                    <a:pt x="163518" y="1140"/>
                  </a:moveTo>
                  <a:lnTo>
                    <a:pt x="152840" y="1140"/>
                  </a:lnTo>
                  <a:lnTo>
                    <a:pt x="152840" y="39909"/>
                  </a:lnTo>
                  <a:lnTo>
                    <a:pt x="163518" y="39909"/>
                  </a:lnTo>
                  <a:lnTo>
                    <a:pt x="163518" y="1140"/>
                  </a:lnTo>
                  <a:close/>
                </a:path>
                <a:path w="509269" h="66675">
                  <a:moveTo>
                    <a:pt x="201772" y="11271"/>
                  </a:moveTo>
                  <a:lnTo>
                    <a:pt x="190670" y="11271"/>
                  </a:lnTo>
                  <a:lnTo>
                    <a:pt x="190670" y="65389"/>
                  </a:lnTo>
                  <a:lnTo>
                    <a:pt x="201772" y="65389"/>
                  </a:lnTo>
                  <a:lnTo>
                    <a:pt x="201772" y="11271"/>
                  </a:lnTo>
                  <a:close/>
                </a:path>
                <a:path w="509269" h="66675">
                  <a:moveTo>
                    <a:pt x="222562" y="1140"/>
                  </a:moveTo>
                  <a:lnTo>
                    <a:pt x="170773" y="1140"/>
                  </a:lnTo>
                  <a:lnTo>
                    <a:pt x="170773" y="11271"/>
                  </a:lnTo>
                  <a:lnTo>
                    <a:pt x="222562" y="11271"/>
                  </a:lnTo>
                  <a:lnTo>
                    <a:pt x="222562" y="1140"/>
                  </a:lnTo>
                  <a:close/>
                </a:path>
                <a:path w="509269" h="66675">
                  <a:moveTo>
                    <a:pt x="241131" y="1140"/>
                  </a:moveTo>
                  <a:lnTo>
                    <a:pt x="230032" y="1140"/>
                  </a:lnTo>
                  <a:lnTo>
                    <a:pt x="230032" y="65389"/>
                  </a:lnTo>
                  <a:lnTo>
                    <a:pt x="241131" y="65389"/>
                  </a:lnTo>
                  <a:lnTo>
                    <a:pt x="241131" y="1140"/>
                  </a:lnTo>
                  <a:close/>
                </a:path>
                <a:path w="509269" h="66675">
                  <a:moveTo>
                    <a:pt x="278132" y="25609"/>
                  </a:moveTo>
                  <a:lnTo>
                    <a:pt x="264822" y="25609"/>
                  </a:lnTo>
                  <a:lnTo>
                    <a:pt x="295177" y="66268"/>
                  </a:lnTo>
                  <a:lnTo>
                    <a:pt x="299706" y="66268"/>
                  </a:lnTo>
                  <a:lnTo>
                    <a:pt x="299706" y="39909"/>
                  </a:lnTo>
                  <a:lnTo>
                    <a:pt x="289029" y="39909"/>
                  </a:lnTo>
                  <a:lnTo>
                    <a:pt x="278132" y="25609"/>
                  </a:lnTo>
                  <a:close/>
                </a:path>
                <a:path w="509269" h="66675">
                  <a:moveTo>
                    <a:pt x="259487" y="1140"/>
                  </a:moveTo>
                  <a:lnTo>
                    <a:pt x="254156" y="1140"/>
                  </a:lnTo>
                  <a:lnTo>
                    <a:pt x="254156" y="65432"/>
                  </a:lnTo>
                  <a:lnTo>
                    <a:pt x="264822" y="65432"/>
                  </a:lnTo>
                  <a:lnTo>
                    <a:pt x="264822" y="25609"/>
                  </a:lnTo>
                  <a:lnTo>
                    <a:pt x="278132" y="25609"/>
                  </a:lnTo>
                  <a:lnTo>
                    <a:pt x="259487" y="1140"/>
                  </a:lnTo>
                  <a:close/>
                </a:path>
                <a:path w="509269" h="66675">
                  <a:moveTo>
                    <a:pt x="299706" y="1140"/>
                  </a:moveTo>
                  <a:lnTo>
                    <a:pt x="289029" y="1140"/>
                  </a:lnTo>
                  <a:lnTo>
                    <a:pt x="289029" y="39909"/>
                  </a:lnTo>
                  <a:lnTo>
                    <a:pt x="299706" y="39909"/>
                  </a:lnTo>
                  <a:lnTo>
                    <a:pt x="299706" y="1140"/>
                  </a:lnTo>
                  <a:close/>
                </a:path>
                <a:path w="509269" h="66675">
                  <a:moveTo>
                    <a:pt x="352432" y="1140"/>
                  </a:moveTo>
                  <a:lnTo>
                    <a:pt x="312511" y="1140"/>
                  </a:lnTo>
                  <a:lnTo>
                    <a:pt x="312511" y="65389"/>
                  </a:lnTo>
                  <a:lnTo>
                    <a:pt x="351957" y="65389"/>
                  </a:lnTo>
                  <a:lnTo>
                    <a:pt x="351957" y="55258"/>
                  </a:lnTo>
                  <a:lnTo>
                    <a:pt x="323613" y="55258"/>
                  </a:lnTo>
                  <a:lnTo>
                    <a:pt x="323613" y="36007"/>
                  </a:lnTo>
                  <a:lnTo>
                    <a:pt x="344277" y="36007"/>
                  </a:lnTo>
                  <a:lnTo>
                    <a:pt x="344277" y="26315"/>
                  </a:lnTo>
                  <a:lnTo>
                    <a:pt x="323613" y="26315"/>
                  </a:lnTo>
                  <a:lnTo>
                    <a:pt x="323613" y="11271"/>
                  </a:lnTo>
                  <a:lnTo>
                    <a:pt x="352432" y="11271"/>
                  </a:lnTo>
                  <a:lnTo>
                    <a:pt x="352432" y="1140"/>
                  </a:lnTo>
                  <a:close/>
                </a:path>
                <a:path w="509269" h="66675">
                  <a:moveTo>
                    <a:pt x="386233" y="25609"/>
                  </a:moveTo>
                  <a:lnTo>
                    <a:pt x="372926" y="25609"/>
                  </a:lnTo>
                  <a:lnTo>
                    <a:pt x="403278" y="66268"/>
                  </a:lnTo>
                  <a:lnTo>
                    <a:pt x="407803" y="66268"/>
                  </a:lnTo>
                  <a:lnTo>
                    <a:pt x="407803" y="39909"/>
                  </a:lnTo>
                  <a:lnTo>
                    <a:pt x="397130" y="39909"/>
                  </a:lnTo>
                  <a:lnTo>
                    <a:pt x="386233" y="25609"/>
                  </a:lnTo>
                  <a:close/>
                </a:path>
                <a:path w="509269" h="66675">
                  <a:moveTo>
                    <a:pt x="367588" y="1140"/>
                  </a:moveTo>
                  <a:lnTo>
                    <a:pt x="362249" y="1140"/>
                  </a:lnTo>
                  <a:lnTo>
                    <a:pt x="362249" y="65432"/>
                  </a:lnTo>
                  <a:lnTo>
                    <a:pt x="372926" y="65432"/>
                  </a:lnTo>
                  <a:lnTo>
                    <a:pt x="372926" y="25609"/>
                  </a:lnTo>
                  <a:lnTo>
                    <a:pt x="386233" y="25609"/>
                  </a:lnTo>
                  <a:lnTo>
                    <a:pt x="367588" y="1140"/>
                  </a:lnTo>
                  <a:close/>
                </a:path>
                <a:path w="509269" h="66675">
                  <a:moveTo>
                    <a:pt x="407803" y="1140"/>
                  </a:moveTo>
                  <a:lnTo>
                    <a:pt x="397130" y="1140"/>
                  </a:lnTo>
                  <a:lnTo>
                    <a:pt x="397130" y="39909"/>
                  </a:lnTo>
                  <a:lnTo>
                    <a:pt x="407803" y="39909"/>
                  </a:lnTo>
                  <a:lnTo>
                    <a:pt x="407803" y="1140"/>
                  </a:lnTo>
                  <a:close/>
                </a:path>
                <a:path w="509269" h="66675">
                  <a:moveTo>
                    <a:pt x="446053" y="11271"/>
                  </a:moveTo>
                  <a:lnTo>
                    <a:pt x="434954" y="11271"/>
                  </a:lnTo>
                  <a:lnTo>
                    <a:pt x="434954" y="65389"/>
                  </a:lnTo>
                  <a:lnTo>
                    <a:pt x="446053" y="65389"/>
                  </a:lnTo>
                  <a:lnTo>
                    <a:pt x="446053" y="11271"/>
                  </a:lnTo>
                  <a:close/>
                </a:path>
                <a:path w="509269" h="66675">
                  <a:moveTo>
                    <a:pt x="466846" y="1140"/>
                  </a:moveTo>
                  <a:lnTo>
                    <a:pt x="415065" y="1140"/>
                  </a:lnTo>
                  <a:lnTo>
                    <a:pt x="415065" y="11271"/>
                  </a:lnTo>
                  <a:lnTo>
                    <a:pt x="466846" y="11271"/>
                  </a:lnTo>
                  <a:lnTo>
                    <a:pt x="466846" y="1140"/>
                  </a:lnTo>
                  <a:close/>
                </a:path>
                <a:path w="509269" h="66675">
                  <a:moveTo>
                    <a:pt x="475213" y="51620"/>
                  </a:moveTo>
                  <a:lnTo>
                    <a:pt x="471116" y="61840"/>
                  </a:lnTo>
                  <a:lnTo>
                    <a:pt x="475811" y="64936"/>
                  </a:lnTo>
                  <a:lnTo>
                    <a:pt x="481082" y="66488"/>
                  </a:lnTo>
                  <a:lnTo>
                    <a:pt x="493635" y="66488"/>
                  </a:lnTo>
                  <a:lnTo>
                    <a:pt x="498988" y="64803"/>
                  </a:lnTo>
                  <a:lnTo>
                    <a:pt x="506987" y="58082"/>
                  </a:lnTo>
                  <a:lnTo>
                    <a:pt x="507790" y="56357"/>
                  </a:lnTo>
                  <a:lnTo>
                    <a:pt x="483908" y="56357"/>
                  </a:lnTo>
                  <a:lnTo>
                    <a:pt x="479602" y="54777"/>
                  </a:lnTo>
                  <a:lnTo>
                    <a:pt x="475213" y="51620"/>
                  </a:lnTo>
                  <a:close/>
                </a:path>
                <a:path w="509269" h="66675">
                  <a:moveTo>
                    <a:pt x="497429" y="45"/>
                  </a:moveTo>
                  <a:lnTo>
                    <a:pt x="484649" y="45"/>
                  </a:lnTo>
                  <a:lnTo>
                    <a:pt x="480105" y="1680"/>
                  </a:lnTo>
                  <a:lnTo>
                    <a:pt x="473014" y="8229"/>
                  </a:lnTo>
                  <a:lnTo>
                    <a:pt x="471246" y="12350"/>
                  </a:lnTo>
                  <a:lnTo>
                    <a:pt x="471246" y="19983"/>
                  </a:lnTo>
                  <a:lnTo>
                    <a:pt x="490917" y="38850"/>
                  </a:lnTo>
                  <a:lnTo>
                    <a:pt x="494082" y="41079"/>
                  </a:lnTo>
                  <a:lnTo>
                    <a:pt x="497163" y="45057"/>
                  </a:lnTo>
                  <a:lnTo>
                    <a:pt x="497930" y="47144"/>
                  </a:lnTo>
                  <a:lnTo>
                    <a:pt x="497930" y="54016"/>
                  </a:lnTo>
                  <a:lnTo>
                    <a:pt x="494671" y="56357"/>
                  </a:lnTo>
                  <a:lnTo>
                    <a:pt x="507790" y="56357"/>
                  </a:lnTo>
                  <a:lnTo>
                    <a:pt x="508880" y="54016"/>
                  </a:lnTo>
                  <a:lnTo>
                    <a:pt x="508864" y="45057"/>
                  </a:lnTo>
                  <a:lnTo>
                    <a:pt x="508502" y="43073"/>
                  </a:lnTo>
                  <a:lnTo>
                    <a:pt x="486316" y="24749"/>
                  </a:lnTo>
                  <a:lnTo>
                    <a:pt x="482342" y="20919"/>
                  </a:lnTo>
                  <a:lnTo>
                    <a:pt x="482342" y="15015"/>
                  </a:lnTo>
                  <a:lnTo>
                    <a:pt x="483050" y="13208"/>
                  </a:lnTo>
                  <a:lnTo>
                    <a:pt x="485870" y="10431"/>
                  </a:lnTo>
                  <a:lnTo>
                    <a:pt x="487850" y="9737"/>
                  </a:lnTo>
                  <a:lnTo>
                    <a:pt x="504225" y="9737"/>
                  </a:lnTo>
                  <a:lnTo>
                    <a:pt x="506122" y="4211"/>
                  </a:lnTo>
                  <a:lnTo>
                    <a:pt x="502739" y="1432"/>
                  </a:lnTo>
                  <a:lnTo>
                    <a:pt x="497429" y="45"/>
                  </a:lnTo>
                  <a:close/>
                </a:path>
                <a:path w="509269" h="66675">
                  <a:moveTo>
                    <a:pt x="504225" y="9737"/>
                  </a:moveTo>
                  <a:lnTo>
                    <a:pt x="494739" y="9737"/>
                  </a:lnTo>
                  <a:lnTo>
                    <a:pt x="498850" y="11167"/>
                  </a:lnTo>
                  <a:lnTo>
                    <a:pt x="502749" y="14036"/>
                  </a:lnTo>
                  <a:lnTo>
                    <a:pt x="504225" y="9737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68792" y="2943219"/>
              <a:ext cx="196386" cy="24063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343480" y="3010618"/>
              <a:ext cx="49530" cy="80645"/>
            </a:xfrm>
            <a:custGeom>
              <a:avLst/>
              <a:gdLst/>
              <a:ahLst/>
              <a:cxnLst/>
              <a:rect l="l" t="t" r="r" b="b"/>
              <a:pathLst>
                <a:path w="49530" h="80644">
                  <a:moveTo>
                    <a:pt x="13826" y="0"/>
                  </a:moveTo>
                  <a:lnTo>
                    <a:pt x="0" y="0"/>
                  </a:lnTo>
                  <a:lnTo>
                    <a:pt x="0" y="80056"/>
                  </a:lnTo>
                  <a:lnTo>
                    <a:pt x="49042" y="80056"/>
                  </a:lnTo>
                  <a:lnTo>
                    <a:pt x="49042" y="67431"/>
                  </a:lnTo>
                  <a:lnTo>
                    <a:pt x="13826" y="67431"/>
                  </a:lnTo>
                  <a:lnTo>
                    <a:pt x="13826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2202" y="2971548"/>
              <a:ext cx="330098" cy="193573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396184" y="3025284"/>
              <a:ext cx="216535" cy="66675"/>
            </a:xfrm>
            <a:custGeom>
              <a:avLst/>
              <a:gdLst/>
              <a:ahLst/>
              <a:cxnLst/>
              <a:rect l="l" t="t" r="r" b="b"/>
              <a:pathLst>
                <a:path w="216534" h="66675">
                  <a:moveTo>
                    <a:pt x="29800" y="262"/>
                  </a:moveTo>
                  <a:lnTo>
                    <a:pt x="24930" y="262"/>
                  </a:lnTo>
                  <a:lnTo>
                    <a:pt x="0" y="65391"/>
                  </a:lnTo>
                  <a:lnTo>
                    <a:pt x="12336" y="65391"/>
                  </a:lnTo>
                  <a:lnTo>
                    <a:pt x="16689" y="52365"/>
                  </a:lnTo>
                  <a:lnTo>
                    <a:pt x="49911" y="52365"/>
                  </a:lnTo>
                  <a:lnTo>
                    <a:pt x="46541" y="43635"/>
                  </a:lnTo>
                  <a:lnTo>
                    <a:pt x="19850" y="43635"/>
                  </a:lnTo>
                  <a:lnTo>
                    <a:pt x="27367" y="19912"/>
                  </a:lnTo>
                  <a:lnTo>
                    <a:pt x="37384" y="19912"/>
                  </a:lnTo>
                  <a:lnTo>
                    <a:pt x="29800" y="262"/>
                  </a:lnTo>
                  <a:close/>
                </a:path>
                <a:path w="216534" h="66675">
                  <a:moveTo>
                    <a:pt x="49911" y="52365"/>
                  </a:moveTo>
                  <a:lnTo>
                    <a:pt x="38127" y="52365"/>
                  </a:lnTo>
                  <a:lnTo>
                    <a:pt x="42688" y="65391"/>
                  </a:lnTo>
                  <a:lnTo>
                    <a:pt x="54938" y="65391"/>
                  </a:lnTo>
                  <a:lnTo>
                    <a:pt x="49911" y="52365"/>
                  </a:lnTo>
                  <a:close/>
                </a:path>
                <a:path w="216534" h="66675">
                  <a:moveTo>
                    <a:pt x="37384" y="19912"/>
                  </a:moveTo>
                  <a:lnTo>
                    <a:pt x="27367" y="19912"/>
                  </a:lnTo>
                  <a:lnTo>
                    <a:pt x="34876" y="43635"/>
                  </a:lnTo>
                  <a:lnTo>
                    <a:pt x="46541" y="43635"/>
                  </a:lnTo>
                  <a:lnTo>
                    <a:pt x="37384" y="19912"/>
                  </a:lnTo>
                  <a:close/>
                </a:path>
                <a:path w="216534" h="66675">
                  <a:moveTo>
                    <a:pt x="97113" y="43"/>
                  </a:moveTo>
                  <a:lnTo>
                    <a:pt x="80575" y="43"/>
                  </a:lnTo>
                  <a:lnTo>
                    <a:pt x="72871" y="3143"/>
                  </a:lnTo>
                  <a:lnTo>
                    <a:pt x="58571" y="33505"/>
                  </a:lnTo>
                  <a:lnTo>
                    <a:pt x="58571" y="43416"/>
                  </a:lnTo>
                  <a:lnTo>
                    <a:pt x="61196" y="51390"/>
                  </a:lnTo>
                  <a:lnTo>
                    <a:pt x="71700" y="63468"/>
                  </a:lnTo>
                  <a:lnTo>
                    <a:pt x="78807" y="66485"/>
                  </a:lnTo>
                  <a:lnTo>
                    <a:pt x="91901" y="66485"/>
                  </a:lnTo>
                  <a:lnTo>
                    <a:pt x="96051" y="65862"/>
                  </a:lnTo>
                  <a:lnTo>
                    <a:pt x="104082" y="63468"/>
                  </a:lnTo>
                  <a:lnTo>
                    <a:pt x="107797" y="61647"/>
                  </a:lnTo>
                  <a:lnTo>
                    <a:pt x="110444" y="59425"/>
                  </a:lnTo>
                  <a:lnTo>
                    <a:pt x="110444" y="56354"/>
                  </a:lnTo>
                  <a:lnTo>
                    <a:pt x="83565" y="56354"/>
                  </a:lnTo>
                  <a:lnTo>
                    <a:pt x="78818" y="54310"/>
                  </a:lnTo>
                  <a:lnTo>
                    <a:pt x="71837" y="46123"/>
                  </a:lnTo>
                  <a:lnTo>
                    <a:pt x="70098" y="40655"/>
                  </a:lnTo>
                  <a:lnTo>
                    <a:pt x="70161" y="26420"/>
                  </a:lnTo>
                  <a:lnTo>
                    <a:pt x="71873" y="20880"/>
                  </a:lnTo>
                  <a:lnTo>
                    <a:pt x="78993" y="12316"/>
                  </a:lnTo>
                  <a:lnTo>
                    <a:pt x="83847" y="10173"/>
                  </a:lnTo>
                  <a:lnTo>
                    <a:pt x="105816" y="10173"/>
                  </a:lnTo>
                  <a:lnTo>
                    <a:pt x="107754" y="6357"/>
                  </a:lnTo>
                  <a:lnTo>
                    <a:pt x="102944" y="2150"/>
                  </a:lnTo>
                  <a:lnTo>
                    <a:pt x="97113" y="43"/>
                  </a:lnTo>
                  <a:close/>
                </a:path>
                <a:path w="216534" h="66675">
                  <a:moveTo>
                    <a:pt x="110444" y="30653"/>
                  </a:moveTo>
                  <a:lnTo>
                    <a:pt x="90676" y="30653"/>
                  </a:lnTo>
                  <a:lnTo>
                    <a:pt x="90676" y="40392"/>
                  </a:lnTo>
                  <a:lnTo>
                    <a:pt x="99341" y="40392"/>
                  </a:lnTo>
                  <a:lnTo>
                    <a:pt x="99341" y="53021"/>
                  </a:lnTo>
                  <a:lnTo>
                    <a:pt x="96779" y="55246"/>
                  </a:lnTo>
                  <a:lnTo>
                    <a:pt x="93527" y="56354"/>
                  </a:lnTo>
                  <a:lnTo>
                    <a:pt x="110444" y="56354"/>
                  </a:lnTo>
                  <a:lnTo>
                    <a:pt x="110444" y="30653"/>
                  </a:lnTo>
                  <a:close/>
                </a:path>
                <a:path w="216534" h="66675">
                  <a:moveTo>
                    <a:pt x="105816" y="10173"/>
                  </a:moveTo>
                  <a:lnTo>
                    <a:pt x="91961" y="10173"/>
                  </a:lnTo>
                  <a:lnTo>
                    <a:pt x="94308" y="10764"/>
                  </a:lnTo>
                  <a:lnTo>
                    <a:pt x="99769" y="13136"/>
                  </a:lnTo>
                  <a:lnTo>
                    <a:pt x="101808" y="14338"/>
                  </a:lnTo>
                  <a:lnTo>
                    <a:pt x="103099" y="15523"/>
                  </a:lnTo>
                  <a:lnTo>
                    <a:pt x="105816" y="10173"/>
                  </a:lnTo>
                  <a:close/>
                </a:path>
                <a:path w="216534" h="66675">
                  <a:moveTo>
                    <a:pt x="153168" y="0"/>
                  </a:moveTo>
                  <a:lnTo>
                    <a:pt x="136004" y="0"/>
                  </a:lnTo>
                  <a:lnTo>
                    <a:pt x="129477" y="3164"/>
                  </a:lnTo>
                  <a:lnTo>
                    <a:pt x="119714" y="15822"/>
                  </a:lnTo>
                  <a:lnTo>
                    <a:pt x="117273" y="23566"/>
                  </a:lnTo>
                  <a:lnTo>
                    <a:pt x="117273" y="32717"/>
                  </a:lnTo>
                  <a:lnTo>
                    <a:pt x="117708" y="40229"/>
                  </a:lnTo>
                  <a:lnTo>
                    <a:pt x="118821" y="46047"/>
                  </a:lnTo>
                  <a:lnTo>
                    <a:pt x="118863" y="46267"/>
                  </a:lnTo>
                  <a:lnTo>
                    <a:pt x="118955" y="46749"/>
                  </a:lnTo>
                  <a:lnTo>
                    <a:pt x="121057" y="52515"/>
                  </a:lnTo>
                  <a:lnTo>
                    <a:pt x="124001" y="57449"/>
                  </a:lnTo>
                  <a:lnTo>
                    <a:pt x="128479" y="63475"/>
                  </a:lnTo>
                  <a:lnTo>
                    <a:pt x="134923" y="66485"/>
                  </a:lnTo>
                  <a:lnTo>
                    <a:pt x="152452" y="66485"/>
                  </a:lnTo>
                  <a:lnTo>
                    <a:pt x="159440" y="63475"/>
                  </a:lnTo>
                  <a:lnTo>
                    <a:pt x="164402" y="57449"/>
                  </a:lnTo>
                  <a:lnTo>
                    <a:pt x="165135" y="56354"/>
                  </a:lnTo>
                  <a:lnTo>
                    <a:pt x="138592" y="56354"/>
                  </a:lnTo>
                  <a:lnTo>
                    <a:pt x="135071" y="54338"/>
                  </a:lnTo>
                  <a:lnTo>
                    <a:pt x="133924" y="52515"/>
                  </a:lnTo>
                  <a:lnTo>
                    <a:pt x="130039" y="46047"/>
                  </a:lnTo>
                  <a:lnTo>
                    <a:pt x="128838" y="40406"/>
                  </a:lnTo>
                  <a:lnTo>
                    <a:pt x="128800" y="25816"/>
                  </a:lnTo>
                  <a:lnTo>
                    <a:pt x="130121" y="20326"/>
                  </a:lnTo>
                  <a:lnTo>
                    <a:pt x="135417" y="12171"/>
                  </a:lnTo>
                  <a:lnTo>
                    <a:pt x="139218" y="10130"/>
                  </a:lnTo>
                  <a:lnTo>
                    <a:pt x="166067" y="10130"/>
                  </a:lnTo>
                  <a:lnTo>
                    <a:pt x="160037" y="2866"/>
                  </a:lnTo>
                  <a:lnTo>
                    <a:pt x="153168" y="0"/>
                  </a:lnTo>
                  <a:close/>
                </a:path>
                <a:path w="216534" h="66675">
                  <a:moveTo>
                    <a:pt x="166067" y="10130"/>
                  </a:moveTo>
                  <a:lnTo>
                    <a:pt x="144172" y="10130"/>
                  </a:lnTo>
                  <a:lnTo>
                    <a:pt x="151271" y="11542"/>
                  </a:lnTo>
                  <a:lnTo>
                    <a:pt x="154602" y="14324"/>
                  </a:lnTo>
                  <a:lnTo>
                    <a:pt x="156361" y="15822"/>
                  </a:lnTo>
                  <a:lnTo>
                    <a:pt x="159383" y="22835"/>
                  </a:lnTo>
                  <a:lnTo>
                    <a:pt x="160397" y="32717"/>
                  </a:lnTo>
                  <a:lnTo>
                    <a:pt x="160397" y="40406"/>
                  </a:lnTo>
                  <a:lnTo>
                    <a:pt x="158993" y="46047"/>
                  </a:lnTo>
                  <a:lnTo>
                    <a:pt x="158939" y="46267"/>
                  </a:lnTo>
                  <a:lnTo>
                    <a:pt x="153101" y="54338"/>
                  </a:lnTo>
                  <a:lnTo>
                    <a:pt x="148870" y="56354"/>
                  </a:lnTo>
                  <a:lnTo>
                    <a:pt x="165135" y="56354"/>
                  </a:lnTo>
                  <a:lnTo>
                    <a:pt x="171924" y="32717"/>
                  </a:lnTo>
                  <a:lnTo>
                    <a:pt x="171924" y="22367"/>
                  </a:lnTo>
                  <a:lnTo>
                    <a:pt x="169548" y="14324"/>
                  </a:lnTo>
                  <a:lnTo>
                    <a:pt x="166067" y="10130"/>
                  </a:lnTo>
                  <a:close/>
                </a:path>
                <a:path w="216534" h="66675">
                  <a:moveTo>
                    <a:pt x="182850" y="51616"/>
                  </a:moveTo>
                  <a:lnTo>
                    <a:pt x="178753" y="61837"/>
                  </a:lnTo>
                  <a:lnTo>
                    <a:pt x="183452" y="64937"/>
                  </a:lnTo>
                  <a:lnTo>
                    <a:pt x="188711" y="66485"/>
                  </a:lnTo>
                  <a:lnTo>
                    <a:pt x="201264" y="66485"/>
                  </a:lnTo>
                  <a:lnTo>
                    <a:pt x="206625" y="64804"/>
                  </a:lnTo>
                  <a:lnTo>
                    <a:pt x="214621" y="58079"/>
                  </a:lnTo>
                  <a:lnTo>
                    <a:pt x="215426" y="56354"/>
                  </a:lnTo>
                  <a:lnTo>
                    <a:pt x="191549" y="56354"/>
                  </a:lnTo>
                  <a:lnTo>
                    <a:pt x="187236" y="54777"/>
                  </a:lnTo>
                  <a:lnTo>
                    <a:pt x="182850" y="51616"/>
                  </a:lnTo>
                  <a:close/>
                </a:path>
                <a:path w="216534" h="66675">
                  <a:moveTo>
                    <a:pt x="205070" y="43"/>
                  </a:moveTo>
                  <a:lnTo>
                    <a:pt x="192286" y="43"/>
                  </a:lnTo>
                  <a:lnTo>
                    <a:pt x="187740" y="1681"/>
                  </a:lnTo>
                  <a:lnTo>
                    <a:pt x="180654" y="8229"/>
                  </a:lnTo>
                  <a:lnTo>
                    <a:pt x="178880" y="12352"/>
                  </a:lnTo>
                  <a:lnTo>
                    <a:pt x="178880" y="19983"/>
                  </a:lnTo>
                  <a:lnTo>
                    <a:pt x="198554" y="38848"/>
                  </a:lnTo>
                  <a:lnTo>
                    <a:pt x="201725" y="41076"/>
                  </a:lnTo>
                  <a:lnTo>
                    <a:pt x="204800" y="45054"/>
                  </a:lnTo>
                  <a:lnTo>
                    <a:pt x="205563" y="47146"/>
                  </a:lnTo>
                  <a:lnTo>
                    <a:pt x="205563" y="54018"/>
                  </a:lnTo>
                  <a:lnTo>
                    <a:pt x="202305" y="56354"/>
                  </a:lnTo>
                  <a:lnTo>
                    <a:pt x="215426" y="56354"/>
                  </a:lnTo>
                  <a:lnTo>
                    <a:pt x="216518" y="54018"/>
                  </a:lnTo>
                  <a:lnTo>
                    <a:pt x="216504" y="45054"/>
                  </a:lnTo>
                  <a:lnTo>
                    <a:pt x="216140" y="43070"/>
                  </a:lnTo>
                  <a:lnTo>
                    <a:pt x="193949" y="24751"/>
                  </a:lnTo>
                  <a:lnTo>
                    <a:pt x="189983" y="20919"/>
                  </a:lnTo>
                  <a:lnTo>
                    <a:pt x="189983" y="15012"/>
                  </a:lnTo>
                  <a:lnTo>
                    <a:pt x="190684" y="13209"/>
                  </a:lnTo>
                  <a:lnTo>
                    <a:pt x="193503" y="10429"/>
                  </a:lnTo>
                  <a:lnTo>
                    <a:pt x="195491" y="9734"/>
                  </a:lnTo>
                  <a:lnTo>
                    <a:pt x="211864" y="9734"/>
                  </a:lnTo>
                  <a:lnTo>
                    <a:pt x="213763" y="4208"/>
                  </a:lnTo>
                  <a:lnTo>
                    <a:pt x="210372" y="1433"/>
                  </a:lnTo>
                  <a:lnTo>
                    <a:pt x="205070" y="43"/>
                  </a:lnTo>
                  <a:close/>
                </a:path>
                <a:path w="216534" h="66675">
                  <a:moveTo>
                    <a:pt x="211864" y="9734"/>
                  </a:moveTo>
                  <a:lnTo>
                    <a:pt x="202380" y="9734"/>
                  </a:lnTo>
                  <a:lnTo>
                    <a:pt x="206491" y="11167"/>
                  </a:lnTo>
                  <a:lnTo>
                    <a:pt x="210386" y="14033"/>
                  </a:lnTo>
                  <a:lnTo>
                    <a:pt x="211864" y="9734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9330" y="2943219"/>
              <a:ext cx="281940" cy="240634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1623214" y="3010618"/>
              <a:ext cx="130810" cy="100965"/>
            </a:xfrm>
            <a:custGeom>
              <a:avLst/>
              <a:gdLst/>
              <a:ahLst/>
              <a:cxnLst/>
              <a:rect l="l" t="t" r="r" b="b"/>
              <a:pathLst>
                <a:path w="130810" h="100964">
                  <a:moveTo>
                    <a:pt x="15264" y="64918"/>
                  </a:moveTo>
                  <a:lnTo>
                    <a:pt x="10195" y="64918"/>
                  </a:lnTo>
                  <a:lnTo>
                    <a:pt x="7995" y="65638"/>
                  </a:lnTo>
                  <a:lnTo>
                    <a:pt x="4452" y="68515"/>
                  </a:lnTo>
                  <a:lnTo>
                    <a:pt x="3563" y="70330"/>
                  </a:lnTo>
                  <a:lnTo>
                    <a:pt x="3563" y="75538"/>
                  </a:lnTo>
                  <a:lnTo>
                    <a:pt x="5252" y="77889"/>
                  </a:lnTo>
                  <a:lnTo>
                    <a:pt x="8614" y="79562"/>
                  </a:lnTo>
                  <a:lnTo>
                    <a:pt x="9363" y="80622"/>
                  </a:lnTo>
                  <a:lnTo>
                    <a:pt x="9734" y="81695"/>
                  </a:lnTo>
                  <a:lnTo>
                    <a:pt x="9734" y="85629"/>
                  </a:lnTo>
                  <a:lnTo>
                    <a:pt x="6487" y="89546"/>
                  </a:lnTo>
                  <a:lnTo>
                    <a:pt x="0" y="94536"/>
                  </a:lnTo>
                  <a:lnTo>
                    <a:pt x="4521" y="100490"/>
                  </a:lnTo>
                  <a:lnTo>
                    <a:pt x="21967" y="71913"/>
                  </a:lnTo>
                  <a:lnTo>
                    <a:pt x="21056" y="69702"/>
                  </a:lnTo>
                  <a:lnTo>
                    <a:pt x="17402" y="65876"/>
                  </a:lnTo>
                  <a:lnTo>
                    <a:pt x="15264" y="64918"/>
                  </a:lnTo>
                  <a:close/>
                </a:path>
                <a:path w="130810" h="100964">
                  <a:moveTo>
                    <a:pt x="103666" y="30491"/>
                  </a:moveTo>
                  <a:lnTo>
                    <a:pt x="87080" y="30491"/>
                  </a:lnTo>
                  <a:lnTo>
                    <a:pt x="124898" y="81151"/>
                  </a:lnTo>
                  <a:lnTo>
                    <a:pt x="130535" y="81151"/>
                  </a:lnTo>
                  <a:lnTo>
                    <a:pt x="130535" y="48308"/>
                  </a:lnTo>
                  <a:lnTo>
                    <a:pt x="117245" y="48308"/>
                  </a:lnTo>
                  <a:lnTo>
                    <a:pt x="103666" y="30491"/>
                  </a:lnTo>
                  <a:close/>
                </a:path>
                <a:path w="130810" h="100964">
                  <a:moveTo>
                    <a:pt x="80427" y="0"/>
                  </a:moveTo>
                  <a:lnTo>
                    <a:pt x="73778" y="0"/>
                  </a:lnTo>
                  <a:lnTo>
                    <a:pt x="73778" y="80110"/>
                  </a:lnTo>
                  <a:lnTo>
                    <a:pt x="87080" y="80110"/>
                  </a:lnTo>
                  <a:lnTo>
                    <a:pt x="87080" y="30491"/>
                  </a:lnTo>
                  <a:lnTo>
                    <a:pt x="103666" y="30491"/>
                  </a:lnTo>
                  <a:lnTo>
                    <a:pt x="80427" y="0"/>
                  </a:lnTo>
                  <a:close/>
                </a:path>
                <a:path w="130810" h="100964">
                  <a:moveTo>
                    <a:pt x="130535" y="0"/>
                  </a:moveTo>
                  <a:lnTo>
                    <a:pt x="117245" y="0"/>
                  </a:lnTo>
                  <a:lnTo>
                    <a:pt x="117245" y="48308"/>
                  </a:lnTo>
                  <a:lnTo>
                    <a:pt x="130535" y="48308"/>
                  </a:lnTo>
                  <a:lnTo>
                    <a:pt x="130535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08302" y="2971548"/>
              <a:ext cx="375452" cy="193573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1768690" y="3025327"/>
              <a:ext cx="259079" cy="66675"/>
            </a:xfrm>
            <a:custGeom>
              <a:avLst/>
              <a:gdLst/>
              <a:ahLst/>
              <a:cxnLst/>
              <a:rect l="l" t="t" r="r" b="b"/>
              <a:pathLst>
                <a:path w="259080" h="66675">
                  <a:moveTo>
                    <a:pt x="11102" y="1098"/>
                  </a:moveTo>
                  <a:lnTo>
                    <a:pt x="0" y="1098"/>
                  </a:lnTo>
                  <a:lnTo>
                    <a:pt x="0" y="65347"/>
                  </a:lnTo>
                  <a:lnTo>
                    <a:pt x="11102" y="65347"/>
                  </a:lnTo>
                  <a:lnTo>
                    <a:pt x="11102" y="1098"/>
                  </a:lnTo>
                  <a:close/>
                </a:path>
                <a:path w="259080" h="66675">
                  <a:moveTo>
                    <a:pt x="59665" y="0"/>
                  </a:moveTo>
                  <a:lnTo>
                    <a:pt x="43127" y="0"/>
                  </a:lnTo>
                  <a:lnTo>
                    <a:pt x="35434" y="3100"/>
                  </a:lnTo>
                  <a:lnTo>
                    <a:pt x="21131" y="33461"/>
                  </a:lnTo>
                  <a:lnTo>
                    <a:pt x="21131" y="43373"/>
                  </a:lnTo>
                  <a:lnTo>
                    <a:pt x="23760" y="51347"/>
                  </a:lnTo>
                  <a:lnTo>
                    <a:pt x="34254" y="63425"/>
                  </a:lnTo>
                  <a:lnTo>
                    <a:pt x="41371" y="66442"/>
                  </a:lnTo>
                  <a:lnTo>
                    <a:pt x="54460" y="66442"/>
                  </a:lnTo>
                  <a:lnTo>
                    <a:pt x="58607" y="65819"/>
                  </a:lnTo>
                  <a:lnTo>
                    <a:pt x="66646" y="63425"/>
                  </a:lnTo>
                  <a:lnTo>
                    <a:pt x="70357" y="61603"/>
                  </a:lnTo>
                  <a:lnTo>
                    <a:pt x="73004" y="59382"/>
                  </a:lnTo>
                  <a:lnTo>
                    <a:pt x="73004" y="56311"/>
                  </a:lnTo>
                  <a:lnTo>
                    <a:pt x="46120" y="56311"/>
                  </a:lnTo>
                  <a:lnTo>
                    <a:pt x="41375" y="54267"/>
                  </a:lnTo>
                  <a:lnTo>
                    <a:pt x="34397" y="46080"/>
                  </a:lnTo>
                  <a:lnTo>
                    <a:pt x="32659" y="40612"/>
                  </a:lnTo>
                  <a:lnTo>
                    <a:pt x="32722" y="26377"/>
                  </a:lnTo>
                  <a:lnTo>
                    <a:pt x="34437" y="20836"/>
                  </a:lnTo>
                  <a:lnTo>
                    <a:pt x="41554" y="12273"/>
                  </a:lnTo>
                  <a:lnTo>
                    <a:pt x="46407" y="10130"/>
                  </a:lnTo>
                  <a:lnTo>
                    <a:pt x="68376" y="10130"/>
                  </a:lnTo>
                  <a:lnTo>
                    <a:pt x="70314" y="6314"/>
                  </a:lnTo>
                  <a:lnTo>
                    <a:pt x="65505" y="2106"/>
                  </a:lnTo>
                  <a:lnTo>
                    <a:pt x="59665" y="0"/>
                  </a:lnTo>
                  <a:close/>
                </a:path>
                <a:path w="259080" h="66675">
                  <a:moveTo>
                    <a:pt x="73004" y="30610"/>
                  </a:moveTo>
                  <a:lnTo>
                    <a:pt x="53239" y="30610"/>
                  </a:lnTo>
                  <a:lnTo>
                    <a:pt x="53239" y="40349"/>
                  </a:lnTo>
                  <a:lnTo>
                    <a:pt x="61902" y="40349"/>
                  </a:lnTo>
                  <a:lnTo>
                    <a:pt x="61902" y="52978"/>
                  </a:lnTo>
                  <a:lnTo>
                    <a:pt x="59342" y="55203"/>
                  </a:lnTo>
                  <a:lnTo>
                    <a:pt x="56080" y="56311"/>
                  </a:lnTo>
                  <a:lnTo>
                    <a:pt x="73004" y="56311"/>
                  </a:lnTo>
                  <a:lnTo>
                    <a:pt x="73004" y="30610"/>
                  </a:lnTo>
                  <a:close/>
                </a:path>
                <a:path w="259080" h="66675">
                  <a:moveTo>
                    <a:pt x="68376" y="10130"/>
                  </a:moveTo>
                  <a:lnTo>
                    <a:pt x="54514" y="10130"/>
                  </a:lnTo>
                  <a:lnTo>
                    <a:pt x="56861" y="10721"/>
                  </a:lnTo>
                  <a:lnTo>
                    <a:pt x="62330" y="13093"/>
                  </a:lnTo>
                  <a:lnTo>
                    <a:pt x="64364" y="14294"/>
                  </a:lnTo>
                  <a:lnTo>
                    <a:pt x="65660" y="15480"/>
                  </a:lnTo>
                  <a:lnTo>
                    <a:pt x="68376" y="10130"/>
                  </a:lnTo>
                  <a:close/>
                </a:path>
                <a:path w="259080" h="66675">
                  <a:moveTo>
                    <a:pt x="122737" y="1098"/>
                  </a:moveTo>
                  <a:lnTo>
                    <a:pt x="82825" y="1098"/>
                  </a:lnTo>
                  <a:lnTo>
                    <a:pt x="82825" y="65347"/>
                  </a:lnTo>
                  <a:lnTo>
                    <a:pt x="122270" y="65347"/>
                  </a:lnTo>
                  <a:lnTo>
                    <a:pt x="122270" y="55213"/>
                  </a:lnTo>
                  <a:lnTo>
                    <a:pt x="93927" y="55213"/>
                  </a:lnTo>
                  <a:lnTo>
                    <a:pt x="93927" y="35963"/>
                  </a:lnTo>
                  <a:lnTo>
                    <a:pt x="114588" y="35963"/>
                  </a:lnTo>
                  <a:lnTo>
                    <a:pt x="114588" y="26269"/>
                  </a:lnTo>
                  <a:lnTo>
                    <a:pt x="93927" y="26269"/>
                  </a:lnTo>
                  <a:lnTo>
                    <a:pt x="93927" y="11225"/>
                  </a:lnTo>
                  <a:lnTo>
                    <a:pt x="122737" y="11225"/>
                  </a:lnTo>
                  <a:lnTo>
                    <a:pt x="122737" y="1098"/>
                  </a:lnTo>
                  <a:close/>
                </a:path>
                <a:path w="259080" h="66675">
                  <a:moveTo>
                    <a:pt x="150846" y="547"/>
                  </a:moveTo>
                  <a:lnTo>
                    <a:pt x="143957" y="547"/>
                  </a:lnTo>
                  <a:lnTo>
                    <a:pt x="133462" y="1098"/>
                  </a:lnTo>
                  <a:lnTo>
                    <a:pt x="132562" y="1098"/>
                  </a:lnTo>
                  <a:lnTo>
                    <a:pt x="132562" y="65347"/>
                  </a:lnTo>
                  <a:lnTo>
                    <a:pt x="144090" y="65347"/>
                  </a:lnTo>
                  <a:lnTo>
                    <a:pt x="144090" y="38506"/>
                  </a:lnTo>
                  <a:lnTo>
                    <a:pt x="163492" y="38506"/>
                  </a:lnTo>
                  <a:lnTo>
                    <a:pt x="162147" y="36399"/>
                  </a:lnTo>
                  <a:lnTo>
                    <a:pt x="165477" y="35114"/>
                  </a:lnTo>
                  <a:lnTo>
                    <a:pt x="168235" y="32908"/>
                  </a:lnTo>
                  <a:lnTo>
                    <a:pt x="170891" y="29121"/>
                  </a:lnTo>
                  <a:lnTo>
                    <a:pt x="147135" y="29121"/>
                  </a:lnTo>
                  <a:lnTo>
                    <a:pt x="144090" y="28858"/>
                  </a:lnTo>
                  <a:lnTo>
                    <a:pt x="144090" y="11095"/>
                  </a:lnTo>
                  <a:lnTo>
                    <a:pt x="143459" y="11095"/>
                  </a:lnTo>
                  <a:lnTo>
                    <a:pt x="145393" y="10833"/>
                  </a:lnTo>
                  <a:lnTo>
                    <a:pt x="172025" y="10833"/>
                  </a:lnTo>
                  <a:lnTo>
                    <a:pt x="167758" y="5175"/>
                  </a:lnTo>
                  <a:lnTo>
                    <a:pt x="160317" y="1623"/>
                  </a:lnTo>
                  <a:lnTo>
                    <a:pt x="150846" y="547"/>
                  </a:lnTo>
                  <a:close/>
                </a:path>
                <a:path w="259080" h="66675">
                  <a:moveTo>
                    <a:pt x="163492" y="38506"/>
                  </a:moveTo>
                  <a:lnTo>
                    <a:pt x="144090" y="38506"/>
                  </a:lnTo>
                  <a:lnTo>
                    <a:pt x="149320" y="38812"/>
                  </a:lnTo>
                  <a:lnTo>
                    <a:pt x="151131" y="38812"/>
                  </a:lnTo>
                  <a:lnTo>
                    <a:pt x="167824" y="65347"/>
                  </a:lnTo>
                  <a:lnTo>
                    <a:pt x="180633" y="65347"/>
                  </a:lnTo>
                  <a:lnTo>
                    <a:pt x="163492" y="38506"/>
                  </a:lnTo>
                  <a:close/>
                </a:path>
                <a:path w="259080" h="66675">
                  <a:moveTo>
                    <a:pt x="172025" y="10833"/>
                  </a:moveTo>
                  <a:lnTo>
                    <a:pt x="153295" y="10833"/>
                  </a:lnTo>
                  <a:lnTo>
                    <a:pt x="156427" y="11372"/>
                  </a:lnTo>
                  <a:lnTo>
                    <a:pt x="161030" y="13888"/>
                  </a:lnTo>
                  <a:lnTo>
                    <a:pt x="162190" y="16095"/>
                  </a:lnTo>
                  <a:lnTo>
                    <a:pt x="162172" y="23183"/>
                  </a:lnTo>
                  <a:lnTo>
                    <a:pt x="161114" y="25758"/>
                  </a:lnTo>
                  <a:lnTo>
                    <a:pt x="156811" y="28451"/>
                  </a:lnTo>
                  <a:lnTo>
                    <a:pt x="153421" y="29121"/>
                  </a:lnTo>
                  <a:lnTo>
                    <a:pt x="170891" y="29121"/>
                  </a:lnTo>
                  <a:lnTo>
                    <a:pt x="172623" y="26650"/>
                  </a:lnTo>
                  <a:lnTo>
                    <a:pt x="173710" y="23183"/>
                  </a:lnTo>
                  <a:lnTo>
                    <a:pt x="173710" y="19382"/>
                  </a:lnTo>
                  <a:lnTo>
                    <a:pt x="172272" y="11372"/>
                  </a:lnTo>
                  <a:lnTo>
                    <a:pt x="172222" y="11095"/>
                  </a:lnTo>
                  <a:lnTo>
                    <a:pt x="172025" y="10833"/>
                  </a:lnTo>
                  <a:close/>
                </a:path>
                <a:path w="259080" h="66675">
                  <a:moveTo>
                    <a:pt x="197280" y="1098"/>
                  </a:moveTo>
                  <a:lnTo>
                    <a:pt x="186184" y="1098"/>
                  </a:lnTo>
                  <a:lnTo>
                    <a:pt x="186184" y="65347"/>
                  </a:lnTo>
                  <a:lnTo>
                    <a:pt x="197280" y="65347"/>
                  </a:lnTo>
                  <a:lnTo>
                    <a:pt x="197280" y="1098"/>
                  </a:lnTo>
                  <a:close/>
                </a:path>
                <a:path w="259080" h="66675">
                  <a:moveTo>
                    <a:pt x="233913" y="219"/>
                  </a:moveTo>
                  <a:lnTo>
                    <a:pt x="229045" y="219"/>
                  </a:lnTo>
                  <a:lnTo>
                    <a:pt x="204113" y="65347"/>
                  </a:lnTo>
                  <a:lnTo>
                    <a:pt x="216453" y="65347"/>
                  </a:lnTo>
                  <a:lnTo>
                    <a:pt x="220802" y="52322"/>
                  </a:lnTo>
                  <a:lnTo>
                    <a:pt x="254024" y="52322"/>
                  </a:lnTo>
                  <a:lnTo>
                    <a:pt x="250654" y="43592"/>
                  </a:lnTo>
                  <a:lnTo>
                    <a:pt x="223963" y="43592"/>
                  </a:lnTo>
                  <a:lnTo>
                    <a:pt x="231476" y="19869"/>
                  </a:lnTo>
                  <a:lnTo>
                    <a:pt x="241498" y="19869"/>
                  </a:lnTo>
                  <a:lnTo>
                    <a:pt x="233913" y="219"/>
                  </a:lnTo>
                  <a:close/>
                </a:path>
                <a:path w="259080" h="66675">
                  <a:moveTo>
                    <a:pt x="254024" y="52322"/>
                  </a:moveTo>
                  <a:lnTo>
                    <a:pt x="242239" y="52322"/>
                  </a:lnTo>
                  <a:lnTo>
                    <a:pt x="246801" y="65347"/>
                  </a:lnTo>
                  <a:lnTo>
                    <a:pt x="259052" y="65347"/>
                  </a:lnTo>
                  <a:lnTo>
                    <a:pt x="254024" y="52322"/>
                  </a:lnTo>
                  <a:close/>
                </a:path>
                <a:path w="259080" h="66675">
                  <a:moveTo>
                    <a:pt x="241498" y="19869"/>
                  </a:moveTo>
                  <a:lnTo>
                    <a:pt x="231476" y="19869"/>
                  </a:lnTo>
                  <a:lnTo>
                    <a:pt x="238993" y="43592"/>
                  </a:lnTo>
                  <a:lnTo>
                    <a:pt x="250654" y="43592"/>
                  </a:lnTo>
                  <a:lnTo>
                    <a:pt x="241498" y="19869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1913" y="3077705"/>
              <a:ext cx="201052" cy="240634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1406749" y="3144394"/>
              <a:ext cx="52705" cy="81280"/>
            </a:xfrm>
            <a:custGeom>
              <a:avLst/>
              <a:gdLst/>
              <a:ahLst/>
              <a:cxnLst/>
              <a:rect l="l" t="t" r="r" b="b"/>
              <a:pathLst>
                <a:path w="52705" h="81280">
                  <a:moveTo>
                    <a:pt x="30168" y="0"/>
                  </a:moveTo>
                  <a:lnTo>
                    <a:pt x="17860" y="0"/>
                  </a:lnTo>
                  <a:lnTo>
                    <a:pt x="10505" y="256"/>
                  </a:lnTo>
                  <a:lnTo>
                    <a:pt x="0" y="763"/>
                  </a:lnTo>
                  <a:lnTo>
                    <a:pt x="0" y="80766"/>
                  </a:lnTo>
                  <a:lnTo>
                    <a:pt x="32313" y="80766"/>
                  </a:lnTo>
                  <a:lnTo>
                    <a:pt x="39222" y="78624"/>
                  </a:lnTo>
                  <a:lnTo>
                    <a:pt x="49940" y="70063"/>
                  </a:lnTo>
                  <a:lnTo>
                    <a:pt x="50323" y="69235"/>
                  </a:lnTo>
                  <a:lnTo>
                    <a:pt x="17994" y="69235"/>
                  </a:lnTo>
                  <a:lnTo>
                    <a:pt x="13835" y="68850"/>
                  </a:lnTo>
                  <a:lnTo>
                    <a:pt x="13835" y="42405"/>
                  </a:lnTo>
                  <a:lnTo>
                    <a:pt x="47894" y="42405"/>
                  </a:lnTo>
                  <a:lnTo>
                    <a:pt x="44444" y="38860"/>
                  </a:lnTo>
                  <a:lnTo>
                    <a:pt x="38088" y="35575"/>
                  </a:lnTo>
                  <a:lnTo>
                    <a:pt x="44611" y="31896"/>
                  </a:lnTo>
                  <a:lnTo>
                    <a:pt x="44850" y="31529"/>
                  </a:lnTo>
                  <a:lnTo>
                    <a:pt x="16975" y="31529"/>
                  </a:lnTo>
                  <a:lnTo>
                    <a:pt x="13835" y="31309"/>
                  </a:lnTo>
                  <a:lnTo>
                    <a:pt x="13835" y="12132"/>
                  </a:lnTo>
                  <a:lnTo>
                    <a:pt x="16953" y="11949"/>
                  </a:lnTo>
                  <a:lnTo>
                    <a:pt x="46977" y="11949"/>
                  </a:lnTo>
                  <a:lnTo>
                    <a:pt x="45601" y="8881"/>
                  </a:lnTo>
                  <a:lnTo>
                    <a:pt x="36489" y="1779"/>
                  </a:lnTo>
                  <a:lnTo>
                    <a:pt x="30168" y="0"/>
                  </a:lnTo>
                  <a:close/>
                </a:path>
                <a:path w="52705" h="81280">
                  <a:moveTo>
                    <a:pt x="47894" y="42405"/>
                  </a:moveTo>
                  <a:lnTo>
                    <a:pt x="27965" y="42405"/>
                  </a:lnTo>
                  <a:lnTo>
                    <a:pt x="31781" y="43280"/>
                  </a:lnTo>
                  <a:lnTo>
                    <a:pt x="36954" y="47430"/>
                  </a:lnTo>
                  <a:lnTo>
                    <a:pt x="38251" y="50746"/>
                  </a:lnTo>
                  <a:lnTo>
                    <a:pt x="38251" y="60289"/>
                  </a:lnTo>
                  <a:lnTo>
                    <a:pt x="36857" y="63860"/>
                  </a:lnTo>
                  <a:lnTo>
                    <a:pt x="31291" y="68159"/>
                  </a:lnTo>
                  <a:lnTo>
                    <a:pt x="26817" y="69235"/>
                  </a:lnTo>
                  <a:lnTo>
                    <a:pt x="50323" y="69235"/>
                  </a:lnTo>
                  <a:lnTo>
                    <a:pt x="52618" y="64282"/>
                  </a:lnTo>
                  <a:lnTo>
                    <a:pt x="52618" y="56996"/>
                  </a:lnTo>
                  <a:lnTo>
                    <a:pt x="51710" y="49571"/>
                  </a:lnTo>
                  <a:lnTo>
                    <a:pt x="48985" y="43525"/>
                  </a:lnTo>
                  <a:lnTo>
                    <a:pt x="47894" y="42405"/>
                  </a:lnTo>
                  <a:close/>
                </a:path>
                <a:path w="52705" h="81280">
                  <a:moveTo>
                    <a:pt x="46977" y="11949"/>
                  </a:moveTo>
                  <a:lnTo>
                    <a:pt x="30073" y="11949"/>
                  </a:lnTo>
                  <a:lnTo>
                    <a:pt x="34049" y="14936"/>
                  </a:lnTo>
                  <a:lnTo>
                    <a:pt x="34049" y="28051"/>
                  </a:lnTo>
                  <a:lnTo>
                    <a:pt x="29545" y="31529"/>
                  </a:lnTo>
                  <a:lnTo>
                    <a:pt x="44850" y="31529"/>
                  </a:lnTo>
                  <a:lnTo>
                    <a:pt x="47876" y="26885"/>
                  </a:lnTo>
                  <a:lnTo>
                    <a:pt x="47876" y="13954"/>
                  </a:lnTo>
                  <a:lnTo>
                    <a:pt x="47059" y="12132"/>
                  </a:lnTo>
                  <a:lnTo>
                    <a:pt x="46977" y="11949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09997" y="3106036"/>
              <a:ext cx="395093" cy="193572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1470171" y="3159770"/>
              <a:ext cx="276860" cy="66675"/>
            </a:xfrm>
            <a:custGeom>
              <a:avLst/>
              <a:gdLst/>
              <a:ahLst/>
              <a:cxnLst/>
              <a:rect l="l" t="t" r="r" b="b"/>
              <a:pathLst>
                <a:path w="276860" h="66675">
                  <a:moveTo>
                    <a:pt x="18280" y="590"/>
                  </a:moveTo>
                  <a:lnTo>
                    <a:pt x="11402" y="590"/>
                  </a:lnTo>
                  <a:lnTo>
                    <a:pt x="902" y="1141"/>
                  </a:lnTo>
                  <a:lnTo>
                    <a:pt x="0" y="1141"/>
                  </a:lnTo>
                  <a:lnTo>
                    <a:pt x="0" y="65391"/>
                  </a:lnTo>
                  <a:lnTo>
                    <a:pt x="11523" y="65391"/>
                  </a:lnTo>
                  <a:lnTo>
                    <a:pt x="11523" y="38549"/>
                  </a:lnTo>
                  <a:lnTo>
                    <a:pt x="30933" y="38549"/>
                  </a:lnTo>
                  <a:lnTo>
                    <a:pt x="29588" y="36442"/>
                  </a:lnTo>
                  <a:lnTo>
                    <a:pt x="32918" y="35157"/>
                  </a:lnTo>
                  <a:lnTo>
                    <a:pt x="35676" y="32951"/>
                  </a:lnTo>
                  <a:lnTo>
                    <a:pt x="38330" y="29164"/>
                  </a:lnTo>
                  <a:lnTo>
                    <a:pt x="14574" y="29164"/>
                  </a:lnTo>
                  <a:lnTo>
                    <a:pt x="11523" y="28901"/>
                  </a:lnTo>
                  <a:lnTo>
                    <a:pt x="11523" y="11138"/>
                  </a:lnTo>
                  <a:lnTo>
                    <a:pt x="10889" y="11138"/>
                  </a:lnTo>
                  <a:lnTo>
                    <a:pt x="12834" y="10876"/>
                  </a:lnTo>
                  <a:lnTo>
                    <a:pt x="39469" y="10876"/>
                  </a:lnTo>
                  <a:lnTo>
                    <a:pt x="35200" y="5218"/>
                  </a:lnTo>
                  <a:lnTo>
                    <a:pt x="27755" y="1666"/>
                  </a:lnTo>
                  <a:lnTo>
                    <a:pt x="18280" y="590"/>
                  </a:lnTo>
                  <a:close/>
                </a:path>
                <a:path w="276860" h="66675">
                  <a:moveTo>
                    <a:pt x="30933" y="38549"/>
                  </a:moveTo>
                  <a:lnTo>
                    <a:pt x="11523" y="38549"/>
                  </a:lnTo>
                  <a:lnTo>
                    <a:pt x="16798" y="38855"/>
                  </a:lnTo>
                  <a:lnTo>
                    <a:pt x="18569" y="38855"/>
                  </a:lnTo>
                  <a:lnTo>
                    <a:pt x="35266" y="65391"/>
                  </a:lnTo>
                  <a:lnTo>
                    <a:pt x="48070" y="65391"/>
                  </a:lnTo>
                  <a:lnTo>
                    <a:pt x="30933" y="38549"/>
                  </a:lnTo>
                  <a:close/>
                </a:path>
                <a:path w="276860" h="66675">
                  <a:moveTo>
                    <a:pt x="39469" y="10876"/>
                  </a:moveTo>
                  <a:lnTo>
                    <a:pt x="20739" y="10876"/>
                  </a:lnTo>
                  <a:lnTo>
                    <a:pt x="23864" y="11416"/>
                  </a:lnTo>
                  <a:lnTo>
                    <a:pt x="28473" y="13931"/>
                  </a:lnTo>
                  <a:lnTo>
                    <a:pt x="29631" y="16139"/>
                  </a:lnTo>
                  <a:lnTo>
                    <a:pt x="29613" y="23227"/>
                  </a:lnTo>
                  <a:lnTo>
                    <a:pt x="28555" y="25801"/>
                  </a:lnTo>
                  <a:lnTo>
                    <a:pt x="24253" y="28493"/>
                  </a:lnTo>
                  <a:lnTo>
                    <a:pt x="20862" y="29164"/>
                  </a:lnTo>
                  <a:lnTo>
                    <a:pt x="38330" y="29164"/>
                  </a:lnTo>
                  <a:lnTo>
                    <a:pt x="40060" y="26694"/>
                  </a:lnTo>
                  <a:lnTo>
                    <a:pt x="41155" y="23227"/>
                  </a:lnTo>
                  <a:lnTo>
                    <a:pt x="41155" y="19425"/>
                  </a:lnTo>
                  <a:lnTo>
                    <a:pt x="39717" y="11416"/>
                  </a:lnTo>
                  <a:lnTo>
                    <a:pt x="39667" y="11138"/>
                  </a:lnTo>
                  <a:lnTo>
                    <a:pt x="39469" y="10876"/>
                  </a:lnTo>
                  <a:close/>
                </a:path>
                <a:path w="276860" h="66675">
                  <a:moveTo>
                    <a:pt x="64725" y="1141"/>
                  </a:moveTo>
                  <a:lnTo>
                    <a:pt x="53621" y="1141"/>
                  </a:lnTo>
                  <a:lnTo>
                    <a:pt x="53621" y="65391"/>
                  </a:lnTo>
                  <a:lnTo>
                    <a:pt x="64725" y="65391"/>
                  </a:lnTo>
                  <a:lnTo>
                    <a:pt x="64725" y="1141"/>
                  </a:lnTo>
                  <a:close/>
                </a:path>
                <a:path w="276860" h="66675">
                  <a:moveTo>
                    <a:pt x="78851" y="51616"/>
                  </a:moveTo>
                  <a:lnTo>
                    <a:pt x="74754" y="61837"/>
                  </a:lnTo>
                  <a:lnTo>
                    <a:pt x="79448" y="64937"/>
                  </a:lnTo>
                  <a:lnTo>
                    <a:pt x="84719" y="66484"/>
                  </a:lnTo>
                  <a:lnTo>
                    <a:pt x="97265" y="66484"/>
                  </a:lnTo>
                  <a:lnTo>
                    <a:pt x="102626" y="64804"/>
                  </a:lnTo>
                  <a:lnTo>
                    <a:pt x="110618" y="58079"/>
                  </a:lnTo>
                  <a:lnTo>
                    <a:pt x="111424" y="56354"/>
                  </a:lnTo>
                  <a:lnTo>
                    <a:pt x="87548" y="56354"/>
                  </a:lnTo>
                  <a:lnTo>
                    <a:pt x="83235" y="54777"/>
                  </a:lnTo>
                  <a:lnTo>
                    <a:pt x="78851" y="51616"/>
                  </a:lnTo>
                  <a:close/>
                </a:path>
                <a:path w="276860" h="66675">
                  <a:moveTo>
                    <a:pt x="101066" y="43"/>
                  </a:moveTo>
                  <a:lnTo>
                    <a:pt x="88286" y="43"/>
                  </a:lnTo>
                  <a:lnTo>
                    <a:pt x="83743" y="1681"/>
                  </a:lnTo>
                  <a:lnTo>
                    <a:pt x="76652" y="8229"/>
                  </a:lnTo>
                  <a:lnTo>
                    <a:pt x="74884" y="12352"/>
                  </a:lnTo>
                  <a:lnTo>
                    <a:pt x="74884" y="19983"/>
                  </a:lnTo>
                  <a:lnTo>
                    <a:pt x="94554" y="38848"/>
                  </a:lnTo>
                  <a:lnTo>
                    <a:pt x="97722" y="41075"/>
                  </a:lnTo>
                  <a:lnTo>
                    <a:pt x="100801" y="45054"/>
                  </a:lnTo>
                  <a:lnTo>
                    <a:pt x="101566" y="47146"/>
                  </a:lnTo>
                  <a:lnTo>
                    <a:pt x="101566" y="54014"/>
                  </a:lnTo>
                  <a:lnTo>
                    <a:pt x="98305" y="56354"/>
                  </a:lnTo>
                  <a:lnTo>
                    <a:pt x="111424" y="56354"/>
                  </a:lnTo>
                  <a:lnTo>
                    <a:pt x="112519" y="54014"/>
                  </a:lnTo>
                  <a:lnTo>
                    <a:pt x="112504" y="45054"/>
                  </a:lnTo>
                  <a:lnTo>
                    <a:pt x="112140" y="43070"/>
                  </a:lnTo>
                  <a:lnTo>
                    <a:pt x="89954" y="24749"/>
                  </a:lnTo>
                  <a:lnTo>
                    <a:pt x="85982" y="20919"/>
                  </a:lnTo>
                  <a:lnTo>
                    <a:pt x="85982" y="15012"/>
                  </a:lnTo>
                  <a:lnTo>
                    <a:pt x="86688" y="13209"/>
                  </a:lnTo>
                  <a:lnTo>
                    <a:pt x="89507" y="10429"/>
                  </a:lnTo>
                  <a:lnTo>
                    <a:pt x="91490" y="9734"/>
                  </a:lnTo>
                  <a:lnTo>
                    <a:pt x="107865" y="9734"/>
                  </a:lnTo>
                  <a:lnTo>
                    <a:pt x="109764" y="4208"/>
                  </a:lnTo>
                  <a:lnTo>
                    <a:pt x="106376" y="1432"/>
                  </a:lnTo>
                  <a:lnTo>
                    <a:pt x="101066" y="43"/>
                  </a:lnTo>
                  <a:close/>
                </a:path>
                <a:path w="276860" h="66675">
                  <a:moveTo>
                    <a:pt x="107865" y="9734"/>
                  </a:moveTo>
                  <a:lnTo>
                    <a:pt x="98381" y="9734"/>
                  </a:lnTo>
                  <a:lnTo>
                    <a:pt x="102492" y="11167"/>
                  </a:lnTo>
                  <a:lnTo>
                    <a:pt x="106387" y="14033"/>
                  </a:lnTo>
                  <a:lnTo>
                    <a:pt x="107865" y="9734"/>
                  </a:lnTo>
                  <a:close/>
                </a:path>
                <a:path w="276860" h="66675">
                  <a:moveTo>
                    <a:pt x="147881" y="11268"/>
                  </a:moveTo>
                  <a:lnTo>
                    <a:pt x="136786" y="11268"/>
                  </a:lnTo>
                  <a:lnTo>
                    <a:pt x="136786" y="65391"/>
                  </a:lnTo>
                  <a:lnTo>
                    <a:pt x="147881" y="65391"/>
                  </a:lnTo>
                  <a:lnTo>
                    <a:pt x="147881" y="11268"/>
                  </a:lnTo>
                  <a:close/>
                </a:path>
                <a:path w="276860" h="66675">
                  <a:moveTo>
                    <a:pt x="168675" y="1141"/>
                  </a:moveTo>
                  <a:lnTo>
                    <a:pt x="116889" y="1141"/>
                  </a:lnTo>
                  <a:lnTo>
                    <a:pt x="116889" y="11268"/>
                  </a:lnTo>
                  <a:lnTo>
                    <a:pt x="168675" y="11268"/>
                  </a:lnTo>
                  <a:lnTo>
                    <a:pt x="168675" y="1141"/>
                  </a:lnTo>
                  <a:close/>
                </a:path>
                <a:path w="276860" h="66675">
                  <a:moveTo>
                    <a:pt x="208832" y="0"/>
                  </a:moveTo>
                  <a:lnTo>
                    <a:pt x="191674" y="0"/>
                  </a:lnTo>
                  <a:lnTo>
                    <a:pt x="185148" y="3164"/>
                  </a:lnTo>
                  <a:lnTo>
                    <a:pt x="175385" y="15821"/>
                  </a:lnTo>
                  <a:lnTo>
                    <a:pt x="172948" y="23562"/>
                  </a:lnTo>
                  <a:lnTo>
                    <a:pt x="172948" y="32716"/>
                  </a:lnTo>
                  <a:lnTo>
                    <a:pt x="173384" y="40229"/>
                  </a:lnTo>
                  <a:lnTo>
                    <a:pt x="174495" y="46047"/>
                  </a:lnTo>
                  <a:lnTo>
                    <a:pt x="174537" y="46267"/>
                  </a:lnTo>
                  <a:lnTo>
                    <a:pt x="174629" y="46748"/>
                  </a:lnTo>
                  <a:lnTo>
                    <a:pt x="176730" y="52515"/>
                  </a:lnTo>
                  <a:lnTo>
                    <a:pt x="179669" y="57448"/>
                  </a:lnTo>
                  <a:lnTo>
                    <a:pt x="184155" y="63475"/>
                  </a:lnTo>
                  <a:lnTo>
                    <a:pt x="190595" y="66484"/>
                  </a:lnTo>
                  <a:lnTo>
                    <a:pt x="208127" y="66484"/>
                  </a:lnTo>
                  <a:lnTo>
                    <a:pt x="215103" y="63475"/>
                  </a:lnTo>
                  <a:lnTo>
                    <a:pt x="220073" y="57448"/>
                  </a:lnTo>
                  <a:lnTo>
                    <a:pt x="220806" y="56354"/>
                  </a:lnTo>
                  <a:lnTo>
                    <a:pt x="194266" y="56354"/>
                  </a:lnTo>
                  <a:lnTo>
                    <a:pt x="190745" y="54338"/>
                  </a:lnTo>
                  <a:lnTo>
                    <a:pt x="189596" y="52515"/>
                  </a:lnTo>
                  <a:lnTo>
                    <a:pt x="185709" y="46047"/>
                  </a:lnTo>
                  <a:lnTo>
                    <a:pt x="184512" y="40406"/>
                  </a:lnTo>
                  <a:lnTo>
                    <a:pt x="184475" y="25815"/>
                  </a:lnTo>
                  <a:lnTo>
                    <a:pt x="185793" y="20326"/>
                  </a:lnTo>
                  <a:lnTo>
                    <a:pt x="191088" y="12171"/>
                  </a:lnTo>
                  <a:lnTo>
                    <a:pt x="194886" y="10130"/>
                  </a:lnTo>
                  <a:lnTo>
                    <a:pt x="221738" y="10130"/>
                  </a:lnTo>
                  <a:lnTo>
                    <a:pt x="215712" y="2866"/>
                  </a:lnTo>
                  <a:lnTo>
                    <a:pt x="208832" y="0"/>
                  </a:lnTo>
                  <a:close/>
                </a:path>
                <a:path w="276860" h="66675">
                  <a:moveTo>
                    <a:pt x="221738" y="10130"/>
                  </a:moveTo>
                  <a:lnTo>
                    <a:pt x="199843" y="10130"/>
                  </a:lnTo>
                  <a:lnTo>
                    <a:pt x="206938" y="11542"/>
                  </a:lnTo>
                  <a:lnTo>
                    <a:pt x="210268" y="14324"/>
                  </a:lnTo>
                  <a:lnTo>
                    <a:pt x="212026" y="15821"/>
                  </a:lnTo>
                  <a:lnTo>
                    <a:pt x="215047" y="22834"/>
                  </a:lnTo>
                  <a:lnTo>
                    <a:pt x="216061" y="32716"/>
                  </a:lnTo>
                  <a:lnTo>
                    <a:pt x="216061" y="40406"/>
                  </a:lnTo>
                  <a:lnTo>
                    <a:pt x="214661" y="46047"/>
                  </a:lnTo>
                  <a:lnTo>
                    <a:pt x="214607" y="46267"/>
                  </a:lnTo>
                  <a:lnTo>
                    <a:pt x="208767" y="54338"/>
                  </a:lnTo>
                  <a:lnTo>
                    <a:pt x="204538" y="56354"/>
                  </a:lnTo>
                  <a:lnTo>
                    <a:pt x="220806" y="56354"/>
                  </a:lnTo>
                  <a:lnTo>
                    <a:pt x="223329" y="52515"/>
                  </a:lnTo>
                  <a:lnTo>
                    <a:pt x="225688" y="46748"/>
                  </a:lnTo>
                  <a:lnTo>
                    <a:pt x="225811" y="46267"/>
                  </a:lnTo>
                  <a:lnTo>
                    <a:pt x="227058" y="40406"/>
                  </a:lnTo>
                  <a:lnTo>
                    <a:pt x="227095" y="40229"/>
                  </a:lnTo>
                  <a:lnTo>
                    <a:pt x="227592" y="32716"/>
                  </a:lnTo>
                  <a:lnTo>
                    <a:pt x="227592" y="22367"/>
                  </a:lnTo>
                  <a:lnTo>
                    <a:pt x="225216" y="14324"/>
                  </a:lnTo>
                  <a:lnTo>
                    <a:pt x="221738" y="10130"/>
                  </a:lnTo>
                  <a:close/>
                </a:path>
                <a:path w="276860" h="66675">
                  <a:moveTo>
                    <a:pt x="248508" y="1141"/>
                  </a:moveTo>
                  <a:lnTo>
                    <a:pt x="237413" y="1141"/>
                  </a:lnTo>
                  <a:lnTo>
                    <a:pt x="237413" y="65391"/>
                  </a:lnTo>
                  <a:lnTo>
                    <a:pt x="276776" y="65391"/>
                  </a:lnTo>
                  <a:lnTo>
                    <a:pt x="276776" y="55256"/>
                  </a:lnTo>
                  <a:lnTo>
                    <a:pt x="248508" y="55256"/>
                  </a:lnTo>
                  <a:lnTo>
                    <a:pt x="248508" y="1141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82118" y="3077705"/>
              <a:ext cx="384806" cy="24063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56001" y="3145104"/>
              <a:ext cx="209782" cy="100490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29576" y="3212193"/>
              <a:ext cx="196383" cy="240634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1404414" y="3279593"/>
              <a:ext cx="49530" cy="80645"/>
            </a:xfrm>
            <a:custGeom>
              <a:avLst/>
              <a:gdLst/>
              <a:ahLst/>
              <a:cxnLst/>
              <a:rect l="l" t="t" r="r" b="b"/>
              <a:pathLst>
                <a:path w="49530" h="80645">
                  <a:moveTo>
                    <a:pt x="13834" y="0"/>
                  </a:moveTo>
                  <a:lnTo>
                    <a:pt x="0" y="0"/>
                  </a:lnTo>
                  <a:lnTo>
                    <a:pt x="0" y="80053"/>
                  </a:lnTo>
                  <a:lnTo>
                    <a:pt x="49046" y="80053"/>
                  </a:lnTo>
                  <a:lnTo>
                    <a:pt x="49046" y="67430"/>
                  </a:lnTo>
                  <a:lnTo>
                    <a:pt x="13834" y="67430"/>
                  </a:lnTo>
                  <a:lnTo>
                    <a:pt x="13834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02982" y="3240521"/>
              <a:ext cx="405380" cy="193572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1460171" y="3294255"/>
              <a:ext cx="285750" cy="66675"/>
            </a:xfrm>
            <a:custGeom>
              <a:avLst/>
              <a:gdLst/>
              <a:ahLst/>
              <a:cxnLst/>
              <a:rect l="l" t="t" r="r" b="b"/>
              <a:pathLst>
                <a:path w="285750" h="66675">
                  <a:moveTo>
                    <a:pt x="35885" y="0"/>
                  </a:moveTo>
                  <a:lnTo>
                    <a:pt x="18723" y="0"/>
                  </a:lnTo>
                  <a:lnTo>
                    <a:pt x="12197" y="3164"/>
                  </a:lnTo>
                  <a:lnTo>
                    <a:pt x="2440" y="15825"/>
                  </a:lnTo>
                  <a:lnTo>
                    <a:pt x="0" y="23566"/>
                  </a:lnTo>
                  <a:lnTo>
                    <a:pt x="0" y="32716"/>
                  </a:lnTo>
                  <a:lnTo>
                    <a:pt x="435" y="40229"/>
                  </a:lnTo>
                  <a:lnTo>
                    <a:pt x="1546" y="46047"/>
                  </a:lnTo>
                  <a:lnTo>
                    <a:pt x="1589" y="46271"/>
                  </a:lnTo>
                  <a:lnTo>
                    <a:pt x="17642" y="66488"/>
                  </a:lnTo>
                  <a:lnTo>
                    <a:pt x="35179" y="66488"/>
                  </a:lnTo>
                  <a:lnTo>
                    <a:pt x="42159" y="63475"/>
                  </a:lnTo>
                  <a:lnTo>
                    <a:pt x="47125" y="57452"/>
                  </a:lnTo>
                  <a:lnTo>
                    <a:pt x="47857" y="56357"/>
                  </a:lnTo>
                  <a:lnTo>
                    <a:pt x="21315" y="56357"/>
                  </a:lnTo>
                  <a:lnTo>
                    <a:pt x="17800" y="54342"/>
                  </a:lnTo>
                  <a:lnTo>
                    <a:pt x="16651" y="52518"/>
                  </a:lnTo>
                  <a:lnTo>
                    <a:pt x="12762" y="46047"/>
                  </a:lnTo>
                  <a:lnTo>
                    <a:pt x="11564" y="40406"/>
                  </a:lnTo>
                  <a:lnTo>
                    <a:pt x="11526" y="25815"/>
                  </a:lnTo>
                  <a:lnTo>
                    <a:pt x="12848" y="20328"/>
                  </a:lnTo>
                  <a:lnTo>
                    <a:pt x="18143" y="12171"/>
                  </a:lnTo>
                  <a:lnTo>
                    <a:pt x="21941" y="10134"/>
                  </a:lnTo>
                  <a:lnTo>
                    <a:pt x="48791" y="10134"/>
                  </a:lnTo>
                  <a:lnTo>
                    <a:pt x="42764" y="2865"/>
                  </a:lnTo>
                  <a:lnTo>
                    <a:pt x="35885" y="0"/>
                  </a:lnTo>
                  <a:close/>
                </a:path>
                <a:path w="285750" h="66675">
                  <a:moveTo>
                    <a:pt x="48791" y="10134"/>
                  </a:moveTo>
                  <a:lnTo>
                    <a:pt x="26894" y="10134"/>
                  </a:lnTo>
                  <a:lnTo>
                    <a:pt x="33990" y="11545"/>
                  </a:lnTo>
                  <a:lnTo>
                    <a:pt x="37320" y="14328"/>
                  </a:lnTo>
                  <a:lnTo>
                    <a:pt x="39078" y="15825"/>
                  </a:lnTo>
                  <a:lnTo>
                    <a:pt x="42100" y="22836"/>
                  </a:lnTo>
                  <a:lnTo>
                    <a:pt x="43113" y="32716"/>
                  </a:lnTo>
                  <a:lnTo>
                    <a:pt x="43113" y="40406"/>
                  </a:lnTo>
                  <a:lnTo>
                    <a:pt x="41710" y="46047"/>
                  </a:lnTo>
                  <a:lnTo>
                    <a:pt x="41654" y="46271"/>
                  </a:lnTo>
                  <a:lnTo>
                    <a:pt x="35822" y="54342"/>
                  </a:lnTo>
                  <a:lnTo>
                    <a:pt x="31589" y="56357"/>
                  </a:lnTo>
                  <a:lnTo>
                    <a:pt x="47857" y="56357"/>
                  </a:lnTo>
                  <a:lnTo>
                    <a:pt x="50378" y="52518"/>
                  </a:lnTo>
                  <a:lnTo>
                    <a:pt x="52737" y="46751"/>
                  </a:lnTo>
                  <a:lnTo>
                    <a:pt x="52860" y="46271"/>
                  </a:lnTo>
                  <a:lnTo>
                    <a:pt x="54109" y="40406"/>
                  </a:lnTo>
                  <a:lnTo>
                    <a:pt x="54146" y="40229"/>
                  </a:lnTo>
                  <a:lnTo>
                    <a:pt x="54644" y="32716"/>
                  </a:lnTo>
                  <a:lnTo>
                    <a:pt x="54644" y="22367"/>
                  </a:lnTo>
                  <a:lnTo>
                    <a:pt x="52268" y="14328"/>
                  </a:lnTo>
                  <a:lnTo>
                    <a:pt x="48791" y="10134"/>
                  </a:lnTo>
                  <a:close/>
                </a:path>
                <a:path w="285750" h="66675">
                  <a:moveTo>
                    <a:pt x="88447" y="25614"/>
                  </a:moveTo>
                  <a:lnTo>
                    <a:pt x="75135" y="25614"/>
                  </a:lnTo>
                  <a:lnTo>
                    <a:pt x="105490" y="66268"/>
                  </a:lnTo>
                  <a:lnTo>
                    <a:pt x="110018" y="66268"/>
                  </a:lnTo>
                  <a:lnTo>
                    <a:pt x="110018" y="39909"/>
                  </a:lnTo>
                  <a:lnTo>
                    <a:pt x="99341" y="39909"/>
                  </a:lnTo>
                  <a:lnTo>
                    <a:pt x="88447" y="25614"/>
                  </a:lnTo>
                  <a:close/>
                </a:path>
                <a:path w="285750" h="66675">
                  <a:moveTo>
                    <a:pt x="69796" y="1141"/>
                  </a:moveTo>
                  <a:lnTo>
                    <a:pt x="64469" y="1141"/>
                  </a:lnTo>
                  <a:lnTo>
                    <a:pt x="64469" y="65434"/>
                  </a:lnTo>
                  <a:lnTo>
                    <a:pt x="75135" y="65434"/>
                  </a:lnTo>
                  <a:lnTo>
                    <a:pt x="75135" y="25614"/>
                  </a:lnTo>
                  <a:lnTo>
                    <a:pt x="88447" y="25614"/>
                  </a:lnTo>
                  <a:lnTo>
                    <a:pt x="69796" y="1141"/>
                  </a:lnTo>
                  <a:close/>
                </a:path>
                <a:path w="285750" h="66675">
                  <a:moveTo>
                    <a:pt x="110018" y="1141"/>
                  </a:moveTo>
                  <a:lnTo>
                    <a:pt x="99341" y="1141"/>
                  </a:lnTo>
                  <a:lnTo>
                    <a:pt x="99341" y="39909"/>
                  </a:lnTo>
                  <a:lnTo>
                    <a:pt x="110018" y="39909"/>
                  </a:lnTo>
                  <a:lnTo>
                    <a:pt x="110018" y="1141"/>
                  </a:lnTo>
                  <a:close/>
                </a:path>
                <a:path w="285750" h="66675">
                  <a:moveTo>
                    <a:pt x="148625" y="706"/>
                  </a:moveTo>
                  <a:lnTo>
                    <a:pt x="137238" y="706"/>
                  </a:lnTo>
                  <a:lnTo>
                    <a:pt x="122824" y="1184"/>
                  </a:lnTo>
                  <a:lnTo>
                    <a:pt x="122824" y="65391"/>
                  </a:lnTo>
                  <a:lnTo>
                    <a:pt x="136702" y="65391"/>
                  </a:lnTo>
                  <a:lnTo>
                    <a:pt x="150915" y="63226"/>
                  </a:lnTo>
                  <a:lnTo>
                    <a:pt x="161068" y="56730"/>
                  </a:lnTo>
                  <a:lnTo>
                    <a:pt x="161896" y="55260"/>
                  </a:lnTo>
                  <a:lnTo>
                    <a:pt x="136597" y="55260"/>
                  </a:lnTo>
                  <a:lnTo>
                    <a:pt x="133926" y="54997"/>
                  </a:lnTo>
                  <a:lnTo>
                    <a:pt x="133926" y="11141"/>
                  </a:lnTo>
                  <a:lnTo>
                    <a:pt x="136116" y="10937"/>
                  </a:lnTo>
                  <a:lnTo>
                    <a:pt x="163142" y="10937"/>
                  </a:lnTo>
                  <a:lnTo>
                    <a:pt x="155846" y="3445"/>
                  </a:lnTo>
                  <a:lnTo>
                    <a:pt x="148625" y="706"/>
                  </a:lnTo>
                  <a:close/>
                </a:path>
                <a:path w="285750" h="66675">
                  <a:moveTo>
                    <a:pt x="163142" y="10937"/>
                  </a:moveTo>
                  <a:lnTo>
                    <a:pt x="139674" y="10937"/>
                  </a:lnTo>
                  <a:lnTo>
                    <a:pt x="147168" y="12120"/>
                  </a:lnTo>
                  <a:lnTo>
                    <a:pt x="152998" y="15986"/>
                  </a:lnTo>
                  <a:lnTo>
                    <a:pt x="156495" y="22428"/>
                  </a:lnTo>
                  <a:lnTo>
                    <a:pt x="157570" y="30744"/>
                  </a:lnTo>
                  <a:lnTo>
                    <a:pt x="157661" y="38959"/>
                  </a:lnTo>
                  <a:lnTo>
                    <a:pt x="156074" y="44809"/>
                  </a:lnTo>
                  <a:lnTo>
                    <a:pt x="149730" y="53168"/>
                  </a:lnTo>
                  <a:lnTo>
                    <a:pt x="145334" y="55260"/>
                  </a:lnTo>
                  <a:lnTo>
                    <a:pt x="161896" y="55260"/>
                  </a:lnTo>
                  <a:lnTo>
                    <a:pt x="167161" y="45903"/>
                  </a:lnTo>
                  <a:lnTo>
                    <a:pt x="169097" y="31446"/>
                  </a:lnTo>
                  <a:lnTo>
                    <a:pt x="169191" y="21678"/>
                  </a:lnTo>
                  <a:lnTo>
                    <a:pt x="166521" y="14406"/>
                  </a:lnTo>
                  <a:lnTo>
                    <a:pt x="163142" y="10937"/>
                  </a:lnTo>
                  <a:close/>
                </a:path>
                <a:path w="285750" h="66675">
                  <a:moveTo>
                    <a:pt x="211909" y="0"/>
                  </a:moveTo>
                  <a:lnTo>
                    <a:pt x="194749" y="0"/>
                  </a:lnTo>
                  <a:lnTo>
                    <a:pt x="188225" y="3164"/>
                  </a:lnTo>
                  <a:lnTo>
                    <a:pt x="178459" y="15825"/>
                  </a:lnTo>
                  <a:lnTo>
                    <a:pt x="176018" y="23566"/>
                  </a:lnTo>
                  <a:lnTo>
                    <a:pt x="176018" y="32716"/>
                  </a:lnTo>
                  <a:lnTo>
                    <a:pt x="176454" y="40229"/>
                  </a:lnTo>
                  <a:lnTo>
                    <a:pt x="177566" y="46047"/>
                  </a:lnTo>
                  <a:lnTo>
                    <a:pt x="177608" y="46271"/>
                  </a:lnTo>
                  <a:lnTo>
                    <a:pt x="193664" y="66488"/>
                  </a:lnTo>
                  <a:lnTo>
                    <a:pt x="211200" y="66488"/>
                  </a:lnTo>
                  <a:lnTo>
                    <a:pt x="218181" y="63475"/>
                  </a:lnTo>
                  <a:lnTo>
                    <a:pt x="223147" y="57452"/>
                  </a:lnTo>
                  <a:lnTo>
                    <a:pt x="223879" y="56357"/>
                  </a:lnTo>
                  <a:lnTo>
                    <a:pt x="197341" y="56357"/>
                  </a:lnTo>
                  <a:lnTo>
                    <a:pt x="193819" y="54342"/>
                  </a:lnTo>
                  <a:lnTo>
                    <a:pt x="192669" y="52518"/>
                  </a:lnTo>
                  <a:lnTo>
                    <a:pt x="188780" y="46047"/>
                  </a:lnTo>
                  <a:lnTo>
                    <a:pt x="187585" y="40406"/>
                  </a:lnTo>
                  <a:lnTo>
                    <a:pt x="187548" y="25815"/>
                  </a:lnTo>
                  <a:lnTo>
                    <a:pt x="188866" y="20328"/>
                  </a:lnTo>
                  <a:lnTo>
                    <a:pt x="194162" y="12171"/>
                  </a:lnTo>
                  <a:lnTo>
                    <a:pt x="197959" y="10134"/>
                  </a:lnTo>
                  <a:lnTo>
                    <a:pt x="224809" y="10134"/>
                  </a:lnTo>
                  <a:lnTo>
                    <a:pt x="218782" y="2865"/>
                  </a:lnTo>
                  <a:lnTo>
                    <a:pt x="211909" y="0"/>
                  </a:lnTo>
                  <a:close/>
                </a:path>
                <a:path w="285750" h="66675">
                  <a:moveTo>
                    <a:pt x="224809" y="10134"/>
                  </a:moveTo>
                  <a:lnTo>
                    <a:pt x="202914" y="10134"/>
                  </a:lnTo>
                  <a:lnTo>
                    <a:pt x="210013" y="11545"/>
                  </a:lnTo>
                  <a:lnTo>
                    <a:pt x="213345" y="14328"/>
                  </a:lnTo>
                  <a:lnTo>
                    <a:pt x="215104" y="15825"/>
                  </a:lnTo>
                  <a:lnTo>
                    <a:pt x="218127" y="22836"/>
                  </a:lnTo>
                  <a:lnTo>
                    <a:pt x="219142" y="32716"/>
                  </a:lnTo>
                  <a:lnTo>
                    <a:pt x="219142" y="40406"/>
                  </a:lnTo>
                  <a:lnTo>
                    <a:pt x="217739" y="46047"/>
                  </a:lnTo>
                  <a:lnTo>
                    <a:pt x="217684" y="46271"/>
                  </a:lnTo>
                  <a:lnTo>
                    <a:pt x="211842" y="54342"/>
                  </a:lnTo>
                  <a:lnTo>
                    <a:pt x="207615" y="56357"/>
                  </a:lnTo>
                  <a:lnTo>
                    <a:pt x="223879" y="56357"/>
                  </a:lnTo>
                  <a:lnTo>
                    <a:pt x="226400" y="52518"/>
                  </a:lnTo>
                  <a:lnTo>
                    <a:pt x="228759" y="46751"/>
                  </a:lnTo>
                  <a:lnTo>
                    <a:pt x="228882" y="46271"/>
                  </a:lnTo>
                  <a:lnTo>
                    <a:pt x="230131" y="40406"/>
                  </a:lnTo>
                  <a:lnTo>
                    <a:pt x="230168" y="40229"/>
                  </a:lnTo>
                  <a:lnTo>
                    <a:pt x="230666" y="32716"/>
                  </a:lnTo>
                  <a:lnTo>
                    <a:pt x="230666" y="22367"/>
                  </a:lnTo>
                  <a:lnTo>
                    <a:pt x="228286" y="14328"/>
                  </a:lnTo>
                  <a:lnTo>
                    <a:pt x="224809" y="10134"/>
                  </a:lnTo>
                  <a:close/>
                </a:path>
                <a:path w="285750" h="66675">
                  <a:moveTo>
                    <a:pt x="264035" y="25614"/>
                  </a:moveTo>
                  <a:lnTo>
                    <a:pt x="250722" y="25614"/>
                  </a:lnTo>
                  <a:lnTo>
                    <a:pt x="281076" y="66268"/>
                  </a:lnTo>
                  <a:lnTo>
                    <a:pt x="285602" y="66268"/>
                  </a:lnTo>
                  <a:lnTo>
                    <a:pt x="285602" y="39909"/>
                  </a:lnTo>
                  <a:lnTo>
                    <a:pt x="274928" y="39909"/>
                  </a:lnTo>
                  <a:lnTo>
                    <a:pt x="264035" y="25614"/>
                  </a:lnTo>
                  <a:close/>
                </a:path>
                <a:path w="285750" h="66675">
                  <a:moveTo>
                    <a:pt x="245386" y="1141"/>
                  </a:moveTo>
                  <a:lnTo>
                    <a:pt x="240043" y="1141"/>
                  </a:lnTo>
                  <a:lnTo>
                    <a:pt x="240043" y="65434"/>
                  </a:lnTo>
                  <a:lnTo>
                    <a:pt x="250722" y="65434"/>
                  </a:lnTo>
                  <a:lnTo>
                    <a:pt x="250722" y="25614"/>
                  </a:lnTo>
                  <a:lnTo>
                    <a:pt x="264035" y="25614"/>
                  </a:lnTo>
                  <a:lnTo>
                    <a:pt x="245386" y="1141"/>
                  </a:lnTo>
                  <a:close/>
                </a:path>
                <a:path w="285750" h="66675">
                  <a:moveTo>
                    <a:pt x="285602" y="1141"/>
                  </a:moveTo>
                  <a:lnTo>
                    <a:pt x="274928" y="1141"/>
                  </a:lnTo>
                  <a:lnTo>
                    <a:pt x="274928" y="39909"/>
                  </a:lnTo>
                  <a:lnTo>
                    <a:pt x="285602" y="39909"/>
                  </a:lnTo>
                  <a:lnTo>
                    <a:pt x="285602" y="1141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85394" y="3212193"/>
              <a:ext cx="384342" cy="240634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59276" y="3279593"/>
              <a:ext cx="209340" cy="100490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23964" y="3346678"/>
              <a:ext cx="217418" cy="240634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1391889" y="3414081"/>
              <a:ext cx="80010" cy="81280"/>
            </a:xfrm>
            <a:custGeom>
              <a:avLst/>
              <a:gdLst/>
              <a:ahLst/>
              <a:cxnLst/>
              <a:rect l="l" t="t" r="r" b="b"/>
              <a:pathLst>
                <a:path w="80009" h="81279">
                  <a:moveTo>
                    <a:pt x="63680" y="0"/>
                  </a:moveTo>
                  <a:lnTo>
                    <a:pt x="56390" y="0"/>
                  </a:lnTo>
                  <a:lnTo>
                    <a:pt x="39902" y="53931"/>
                  </a:lnTo>
                  <a:lnTo>
                    <a:pt x="23036" y="0"/>
                  </a:lnTo>
                  <a:lnTo>
                    <a:pt x="15695" y="0"/>
                  </a:lnTo>
                  <a:lnTo>
                    <a:pt x="0" y="80107"/>
                  </a:lnTo>
                  <a:lnTo>
                    <a:pt x="13352" y="80107"/>
                  </a:lnTo>
                  <a:lnTo>
                    <a:pt x="21758" y="36940"/>
                  </a:lnTo>
                  <a:lnTo>
                    <a:pt x="37447" y="81147"/>
                  </a:lnTo>
                  <a:lnTo>
                    <a:pt x="42401" y="81147"/>
                  </a:lnTo>
                  <a:lnTo>
                    <a:pt x="58089" y="36940"/>
                  </a:lnTo>
                  <a:lnTo>
                    <a:pt x="66178" y="80107"/>
                  </a:lnTo>
                  <a:lnTo>
                    <a:pt x="79582" y="80107"/>
                  </a:lnTo>
                  <a:lnTo>
                    <a:pt x="63680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18414" y="3375011"/>
              <a:ext cx="295965" cy="193570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1478804" y="3429007"/>
              <a:ext cx="173990" cy="66040"/>
            </a:xfrm>
            <a:custGeom>
              <a:avLst/>
              <a:gdLst/>
              <a:ahLst/>
              <a:cxnLst/>
              <a:rect l="l" t="t" r="r" b="b"/>
              <a:pathLst>
                <a:path w="173989" h="66039">
                  <a:moveTo>
                    <a:pt x="11098" y="877"/>
                  </a:moveTo>
                  <a:lnTo>
                    <a:pt x="0" y="877"/>
                  </a:lnTo>
                  <a:lnTo>
                    <a:pt x="0" y="65126"/>
                  </a:lnTo>
                  <a:lnTo>
                    <a:pt x="11098" y="65126"/>
                  </a:lnTo>
                  <a:lnTo>
                    <a:pt x="11098" y="877"/>
                  </a:lnTo>
                  <a:close/>
                </a:path>
                <a:path w="173989" h="66039">
                  <a:moveTo>
                    <a:pt x="35218" y="877"/>
                  </a:moveTo>
                  <a:lnTo>
                    <a:pt x="24116" y="877"/>
                  </a:lnTo>
                  <a:lnTo>
                    <a:pt x="24116" y="65126"/>
                  </a:lnTo>
                  <a:lnTo>
                    <a:pt x="63478" y="65126"/>
                  </a:lnTo>
                  <a:lnTo>
                    <a:pt x="63478" y="54993"/>
                  </a:lnTo>
                  <a:lnTo>
                    <a:pt x="35218" y="54993"/>
                  </a:lnTo>
                  <a:lnTo>
                    <a:pt x="35218" y="877"/>
                  </a:lnTo>
                  <a:close/>
                </a:path>
                <a:path w="173989" h="66039">
                  <a:moveTo>
                    <a:pt x="96051" y="0"/>
                  </a:moveTo>
                  <a:lnTo>
                    <a:pt x="91187" y="0"/>
                  </a:lnTo>
                  <a:lnTo>
                    <a:pt x="66254" y="65126"/>
                  </a:lnTo>
                  <a:lnTo>
                    <a:pt x="78591" y="65126"/>
                  </a:lnTo>
                  <a:lnTo>
                    <a:pt x="82947" y="52101"/>
                  </a:lnTo>
                  <a:lnTo>
                    <a:pt x="116171" y="52101"/>
                  </a:lnTo>
                  <a:lnTo>
                    <a:pt x="112801" y="43375"/>
                  </a:lnTo>
                  <a:lnTo>
                    <a:pt x="86108" y="43375"/>
                  </a:lnTo>
                  <a:lnTo>
                    <a:pt x="93618" y="19648"/>
                  </a:lnTo>
                  <a:lnTo>
                    <a:pt x="103638" y="19648"/>
                  </a:lnTo>
                  <a:lnTo>
                    <a:pt x="96051" y="0"/>
                  </a:lnTo>
                  <a:close/>
                </a:path>
                <a:path w="173989" h="66039">
                  <a:moveTo>
                    <a:pt x="116171" y="52101"/>
                  </a:moveTo>
                  <a:lnTo>
                    <a:pt x="104378" y="52101"/>
                  </a:lnTo>
                  <a:lnTo>
                    <a:pt x="108950" y="65126"/>
                  </a:lnTo>
                  <a:lnTo>
                    <a:pt x="121201" y="65126"/>
                  </a:lnTo>
                  <a:lnTo>
                    <a:pt x="116171" y="52101"/>
                  </a:lnTo>
                  <a:close/>
                </a:path>
                <a:path w="173989" h="66039">
                  <a:moveTo>
                    <a:pt x="103638" y="19648"/>
                  </a:moveTo>
                  <a:lnTo>
                    <a:pt x="93618" y="19648"/>
                  </a:lnTo>
                  <a:lnTo>
                    <a:pt x="101135" y="43375"/>
                  </a:lnTo>
                  <a:lnTo>
                    <a:pt x="112801" y="43375"/>
                  </a:lnTo>
                  <a:lnTo>
                    <a:pt x="103638" y="19648"/>
                  </a:lnTo>
                  <a:close/>
                </a:path>
                <a:path w="173989" h="66039">
                  <a:moveTo>
                    <a:pt x="151800" y="25346"/>
                  </a:moveTo>
                  <a:lnTo>
                    <a:pt x="138492" y="25346"/>
                  </a:lnTo>
                  <a:lnTo>
                    <a:pt x="168843" y="66005"/>
                  </a:lnTo>
                  <a:lnTo>
                    <a:pt x="173368" y="66005"/>
                  </a:lnTo>
                  <a:lnTo>
                    <a:pt x="173368" y="39646"/>
                  </a:lnTo>
                  <a:lnTo>
                    <a:pt x="162698" y="39646"/>
                  </a:lnTo>
                  <a:lnTo>
                    <a:pt x="151800" y="25346"/>
                  </a:lnTo>
                  <a:close/>
                </a:path>
                <a:path w="173989" h="66039">
                  <a:moveTo>
                    <a:pt x="133153" y="877"/>
                  </a:moveTo>
                  <a:lnTo>
                    <a:pt x="127817" y="877"/>
                  </a:lnTo>
                  <a:lnTo>
                    <a:pt x="127817" y="65170"/>
                  </a:lnTo>
                  <a:lnTo>
                    <a:pt x="138492" y="65170"/>
                  </a:lnTo>
                  <a:lnTo>
                    <a:pt x="138492" y="25346"/>
                  </a:lnTo>
                  <a:lnTo>
                    <a:pt x="151800" y="25346"/>
                  </a:lnTo>
                  <a:lnTo>
                    <a:pt x="133153" y="877"/>
                  </a:lnTo>
                  <a:close/>
                </a:path>
                <a:path w="173989" h="66039">
                  <a:moveTo>
                    <a:pt x="173368" y="877"/>
                  </a:moveTo>
                  <a:lnTo>
                    <a:pt x="162698" y="877"/>
                  </a:lnTo>
                  <a:lnTo>
                    <a:pt x="162698" y="39646"/>
                  </a:lnTo>
                  <a:lnTo>
                    <a:pt x="173368" y="39646"/>
                  </a:lnTo>
                  <a:lnTo>
                    <a:pt x="173368" y="877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91412" y="3346678"/>
              <a:ext cx="239859" cy="240634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1665295" y="3414081"/>
              <a:ext cx="88265" cy="100965"/>
            </a:xfrm>
            <a:custGeom>
              <a:avLst/>
              <a:gdLst/>
              <a:ahLst/>
              <a:cxnLst/>
              <a:rect l="l" t="t" r="r" b="b"/>
              <a:pathLst>
                <a:path w="88264" h="100964">
                  <a:moveTo>
                    <a:pt x="15267" y="64918"/>
                  </a:moveTo>
                  <a:lnTo>
                    <a:pt x="10191" y="64918"/>
                  </a:lnTo>
                  <a:lnTo>
                    <a:pt x="7999" y="65634"/>
                  </a:lnTo>
                  <a:lnTo>
                    <a:pt x="4446" y="68515"/>
                  </a:lnTo>
                  <a:lnTo>
                    <a:pt x="3567" y="70326"/>
                  </a:lnTo>
                  <a:lnTo>
                    <a:pt x="3567" y="75539"/>
                  </a:lnTo>
                  <a:lnTo>
                    <a:pt x="5248" y="77886"/>
                  </a:lnTo>
                  <a:lnTo>
                    <a:pt x="8614" y="79560"/>
                  </a:lnTo>
                  <a:lnTo>
                    <a:pt x="9359" y="80618"/>
                  </a:lnTo>
                  <a:lnTo>
                    <a:pt x="9738" y="81695"/>
                  </a:lnTo>
                  <a:lnTo>
                    <a:pt x="9738" y="85625"/>
                  </a:lnTo>
                  <a:lnTo>
                    <a:pt x="6490" y="89542"/>
                  </a:lnTo>
                  <a:lnTo>
                    <a:pt x="0" y="94536"/>
                  </a:lnTo>
                  <a:lnTo>
                    <a:pt x="4521" y="100491"/>
                  </a:lnTo>
                  <a:lnTo>
                    <a:pt x="21967" y="71909"/>
                  </a:lnTo>
                  <a:lnTo>
                    <a:pt x="21056" y="69700"/>
                  </a:lnTo>
                  <a:lnTo>
                    <a:pt x="17406" y="65873"/>
                  </a:lnTo>
                  <a:lnTo>
                    <a:pt x="15267" y="64918"/>
                  </a:lnTo>
                  <a:close/>
                </a:path>
                <a:path w="88264" h="100964">
                  <a:moveTo>
                    <a:pt x="87880" y="0"/>
                  </a:moveTo>
                  <a:lnTo>
                    <a:pt x="74044" y="0"/>
                  </a:lnTo>
                  <a:lnTo>
                    <a:pt x="74044" y="80053"/>
                  </a:lnTo>
                  <a:lnTo>
                    <a:pt x="87880" y="80053"/>
                  </a:lnTo>
                  <a:lnTo>
                    <a:pt x="87880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08302" y="3375011"/>
              <a:ext cx="320290" cy="193570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1762923" y="3429007"/>
              <a:ext cx="209550" cy="65405"/>
            </a:xfrm>
            <a:custGeom>
              <a:avLst/>
              <a:gdLst/>
              <a:ahLst/>
              <a:cxnLst/>
              <a:rect l="l" t="t" r="r" b="b"/>
              <a:pathLst>
                <a:path w="209550" h="65404">
                  <a:moveTo>
                    <a:pt x="30995" y="11008"/>
                  </a:moveTo>
                  <a:lnTo>
                    <a:pt x="19900" y="11008"/>
                  </a:lnTo>
                  <a:lnTo>
                    <a:pt x="19900" y="65126"/>
                  </a:lnTo>
                  <a:lnTo>
                    <a:pt x="30995" y="65126"/>
                  </a:lnTo>
                  <a:lnTo>
                    <a:pt x="30995" y="11008"/>
                  </a:lnTo>
                  <a:close/>
                </a:path>
                <a:path w="209550" h="65404">
                  <a:moveTo>
                    <a:pt x="51785" y="877"/>
                  </a:moveTo>
                  <a:lnTo>
                    <a:pt x="0" y="877"/>
                  </a:lnTo>
                  <a:lnTo>
                    <a:pt x="0" y="11008"/>
                  </a:lnTo>
                  <a:lnTo>
                    <a:pt x="51785" y="11008"/>
                  </a:lnTo>
                  <a:lnTo>
                    <a:pt x="51785" y="877"/>
                  </a:lnTo>
                  <a:close/>
                </a:path>
                <a:path w="209550" h="65404">
                  <a:moveTo>
                    <a:pt x="82447" y="0"/>
                  </a:moveTo>
                  <a:lnTo>
                    <a:pt x="77579" y="0"/>
                  </a:lnTo>
                  <a:lnTo>
                    <a:pt x="52650" y="65126"/>
                  </a:lnTo>
                  <a:lnTo>
                    <a:pt x="64983" y="65126"/>
                  </a:lnTo>
                  <a:lnTo>
                    <a:pt x="69339" y="52101"/>
                  </a:lnTo>
                  <a:lnTo>
                    <a:pt x="102567" y="52101"/>
                  </a:lnTo>
                  <a:lnTo>
                    <a:pt x="99197" y="43375"/>
                  </a:lnTo>
                  <a:lnTo>
                    <a:pt x="72500" y="43375"/>
                  </a:lnTo>
                  <a:lnTo>
                    <a:pt x="80013" y="19648"/>
                  </a:lnTo>
                  <a:lnTo>
                    <a:pt x="90034" y="19648"/>
                  </a:lnTo>
                  <a:lnTo>
                    <a:pt x="82447" y="0"/>
                  </a:lnTo>
                  <a:close/>
                </a:path>
                <a:path w="209550" h="65404">
                  <a:moveTo>
                    <a:pt x="102567" y="52101"/>
                  </a:moveTo>
                  <a:lnTo>
                    <a:pt x="90773" y="52101"/>
                  </a:lnTo>
                  <a:lnTo>
                    <a:pt x="95342" y="65126"/>
                  </a:lnTo>
                  <a:lnTo>
                    <a:pt x="107596" y="65126"/>
                  </a:lnTo>
                  <a:lnTo>
                    <a:pt x="102567" y="52101"/>
                  </a:lnTo>
                  <a:close/>
                </a:path>
                <a:path w="209550" h="65404">
                  <a:moveTo>
                    <a:pt x="90034" y="19648"/>
                  </a:moveTo>
                  <a:lnTo>
                    <a:pt x="80013" y="19648"/>
                  </a:lnTo>
                  <a:lnTo>
                    <a:pt x="87533" y="43375"/>
                  </a:lnTo>
                  <a:lnTo>
                    <a:pt x="99197" y="43375"/>
                  </a:lnTo>
                  <a:lnTo>
                    <a:pt x="90034" y="19648"/>
                  </a:lnTo>
                  <a:close/>
                </a:path>
                <a:path w="209550" h="65404">
                  <a:moveTo>
                    <a:pt x="125103" y="877"/>
                  </a:moveTo>
                  <a:lnTo>
                    <a:pt x="114004" y="877"/>
                  </a:lnTo>
                  <a:lnTo>
                    <a:pt x="114004" y="65126"/>
                  </a:lnTo>
                  <a:lnTo>
                    <a:pt x="153366" y="65126"/>
                  </a:lnTo>
                  <a:lnTo>
                    <a:pt x="153366" y="54993"/>
                  </a:lnTo>
                  <a:lnTo>
                    <a:pt x="125103" y="54993"/>
                  </a:lnTo>
                  <a:lnTo>
                    <a:pt x="125103" y="877"/>
                  </a:lnTo>
                  <a:close/>
                </a:path>
                <a:path w="209550" h="65404">
                  <a:moveTo>
                    <a:pt x="167716" y="877"/>
                  </a:moveTo>
                  <a:lnTo>
                    <a:pt x="155933" y="877"/>
                  </a:lnTo>
                  <a:lnTo>
                    <a:pt x="177026" y="38768"/>
                  </a:lnTo>
                  <a:lnTo>
                    <a:pt x="177026" y="65126"/>
                  </a:lnTo>
                  <a:lnTo>
                    <a:pt x="188121" y="65126"/>
                  </a:lnTo>
                  <a:lnTo>
                    <a:pt x="188121" y="38768"/>
                  </a:lnTo>
                  <a:lnTo>
                    <a:pt x="193931" y="28287"/>
                  </a:lnTo>
                  <a:lnTo>
                    <a:pt x="182526" y="28287"/>
                  </a:lnTo>
                  <a:lnTo>
                    <a:pt x="167716" y="877"/>
                  </a:lnTo>
                  <a:close/>
                </a:path>
                <a:path w="209550" h="65404">
                  <a:moveTo>
                    <a:pt x="209127" y="877"/>
                  </a:moveTo>
                  <a:lnTo>
                    <a:pt x="197387" y="877"/>
                  </a:lnTo>
                  <a:lnTo>
                    <a:pt x="182526" y="28287"/>
                  </a:lnTo>
                  <a:lnTo>
                    <a:pt x="193931" y="28287"/>
                  </a:lnTo>
                  <a:lnTo>
                    <a:pt x="209127" y="877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41207" y="3481167"/>
              <a:ext cx="203857" cy="240633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1308174" y="3548566"/>
              <a:ext cx="67310" cy="81280"/>
            </a:xfrm>
            <a:custGeom>
              <a:avLst/>
              <a:gdLst/>
              <a:ahLst/>
              <a:cxnLst/>
              <a:rect l="l" t="t" r="r" b="b"/>
              <a:pathLst>
                <a:path w="67309" h="81279">
                  <a:moveTo>
                    <a:pt x="67186" y="0"/>
                  </a:moveTo>
                  <a:lnTo>
                    <a:pt x="52289" y="0"/>
                  </a:lnTo>
                  <a:lnTo>
                    <a:pt x="33249" y="54096"/>
                  </a:lnTo>
                  <a:lnTo>
                    <a:pt x="15213" y="0"/>
                  </a:lnTo>
                  <a:lnTo>
                    <a:pt x="0" y="0"/>
                  </a:lnTo>
                  <a:lnTo>
                    <a:pt x="29156" y="81147"/>
                  </a:lnTo>
                  <a:lnTo>
                    <a:pt x="36763" y="81147"/>
                  </a:lnTo>
                  <a:lnTo>
                    <a:pt x="67186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22094" y="3509496"/>
              <a:ext cx="355815" cy="193572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1382327" y="3563493"/>
              <a:ext cx="239395" cy="66040"/>
            </a:xfrm>
            <a:custGeom>
              <a:avLst/>
              <a:gdLst/>
              <a:ahLst/>
              <a:cxnLst/>
              <a:rect l="l" t="t" r="r" b="b"/>
              <a:pathLst>
                <a:path w="239394" h="66039">
                  <a:moveTo>
                    <a:pt x="11098" y="877"/>
                  </a:moveTo>
                  <a:lnTo>
                    <a:pt x="0" y="877"/>
                  </a:lnTo>
                  <a:lnTo>
                    <a:pt x="0" y="65126"/>
                  </a:lnTo>
                  <a:lnTo>
                    <a:pt x="11098" y="65126"/>
                  </a:lnTo>
                  <a:lnTo>
                    <a:pt x="11098" y="877"/>
                  </a:lnTo>
                  <a:close/>
                </a:path>
                <a:path w="239394" h="66039">
                  <a:moveTo>
                    <a:pt x="64033" y="877"/>
                  </a:moveTo>
                  <a:lnTo>
                    <a:pt x="24119" y="877"/>
                  </a:lnTo>
                  <a:lnTo>
                    <a:pt x="24119" y="65126"/>
                  </a:lnTo>
                  <a:lnTo>
                    <a:pt x="63566" y="65126"/>
                  </a:lnTo>
                  <a:lnTo>
                    <a:pt x="63566" y="54993"/>
                  </a:lnTo>
                  <a:lnTo>
                    <a:pt x="35219" y="54993"/>
                  </a:lnTo>
                  <a:lnTo>
                    <a:pt x="35219" y="35744"/>
                  </a:lnTo>
                  <a:lnTo>
                    <a:pt x="55882" y="35744"/>
                  </a:lnTo>
                  <a:lnTo>
                    <a:pt x="55882" y="26052"/>
                  </a:lnTo>
                  <a:lnTo>
                    <a:pt x="35219" y="26052"/>
                  </a:lnTo>
                  <a:lnTo>
                    <a:pt x="35219" y="11008"/>
                  </a:lnTo>
                  <a:lnTo>
                    <a:pt x="64033" y="11008"/>
                  </a:lnTo>
                  <a:lnTo>
                    <a:pt x="64033" y="877"/>
                  </a:lnTo>
                  <a:close/>
                </a:path>
                <a:path w="239394" h="66039">
                  <a:moveTo>
                    <a:pt x="97840" y="25346"/>
                  </a:moveTo>
                  <a:lnTo>
                    <a:pt x="84528" y="25346"/>
                  </a:lnTo>
                  <a:lnTo>
                    <a:pt x="114882" y="66005"/>
                  </a:lnTo>
                  <a:lnTo>
                    <a:pt x="119409" y="66005"/>
                  </a:lnTo>
                  <a:lnTo>
                    <a:pt x="119409" y="39645"/>
                  </a:lnTo>
                  <a:lnTo>
                    <a:pt x="108734" y="39645"/>
                  </a:lnTo>
                  <a:lnTo>
                    <a:pt x="97840" y="25346"/>
                  </a:lnTo>
                  <a:close/>
                </a:path>
                <a:path w="239394" h="66039">
                  <a:moveTo>
                    <a:pt x="79197" y="877"/>
                  </a:moveTo>
                  <a:lnTo>
                    <a:pt x="73858" y="877"/>
                  </a:lnTo>
                  <a:lnTo>
                    <a:pt x="73858" y="65170"/>
                  </a:lnTo>
                  <a:lnTo>
                    <a:pt x="84528" y="65170"/>
                  </a:lnTo>
                  <a:lnTo>
                    <a:pt x="84528" y="25346"/>
                  </a:lnTo>
                  <a:lnTo>
                    <a:pt x="97840" y="25346"/>
                  </a:lnTo>
                  <a:lnTo>
                    <a:pt x="79197" y="877"/>
                  </a:lnTo>
                  <a:close/>
                </a:path>
                <a:path w="239394" h="66039">
                  <a:moveTo>
                    <a:pt x="119409" y="877"/>
                  </a:moveTo>
                  <a:lnTo>
                    <a:pt x="108734" y="877"/>
                  </a:lnTo>
                  <a:lnTo>
                    <a:pt x="108734" y="39645"/>
                  </a:lnTo>
                  <a:lnTo>
                    <a:pt x="119409" y="39645"/>
                  </a:lnTo>
                  <a:lnTo>
                    <a:pt x="119409" y="877"/>
                  </a:lnTo>
                  <a:close/>
                </a:path>
                <a:path w="239394" h="66039">
                  <a:moveTo>
                    <a:pt x="156198" y="25346"/>
                  </a:moveTo>
                  <a:lnTo>
                    <a:pt x="142887" y="25346"/>
                  </a:lnTo>
                  <a:lnTo>
                    <a:pt x="173239" y="66005"/>
                  </a:lnTo>
                  <a:lnTo>
                    <a:pt x="177772" y="66005"/>
                  </a:lnTo>
                  <a:lnTo>
                    <a:pt x="177772" y="39645"/>
                  </a:lnTo>
                  <a:lnTo>
                    <a:pt x="167093" y="39645"/>
                  </a:lnTo>
                  <a:lnTo>
                    <a:pt x="156198" y="25346"/>
                  </a:lnTo>
                  <a:close/>
                </a:path>
                <a:path w="239394" h="66039">
                  <a:moveTo>
                    <a:pt x="137552" y="877"/>
                  </a:moveTo>
                  <a:lnTo>
                    <a:pt x="132213" y="877"/>
                  </a:lnTo>
                  <a:lnTo>
                    <a:pt x="132213" y="65170"/>
                  </a:lnTo>
                  <a:lnTo>
                    <a:pt x="142887" y="65170"/>
                  </a:lnTo>
                  <a:lnTo>
                    <a:pt x="142887" y="25346"/>
                  </a:lnTo>
                  <a:lnTo>
                    <a:pt x="156198" y="25346"/>
                  </a:lnTo>
                  <a:lnTo>
                    <a:pt x="137552" y="877"/>
                  </a:lnTo>
                  <a:close/>
                </a:path>
                <a:path w="239394" h="66039">
                  <a:moveTo>
                    <a:pt x="177772" y="877"/>
                  </a:moveTo>
                  <a:lnTo>
                    <a:pt x="167093" y="877"/>
                  </a:lnTo>
                  <a:lnTo>
                    <a:pt x="167093" y="39645"/>
                  </a:lnTo>
                  <a:lnTo>
                    <a:pt x="177772" y="39645"/>
                  </a:lnTo>
                  <a:lnTo>
                    <a:pt x="177772" y="877"/>
                  </a:lnTo>
                  <a:close/>
                </a:path>
                <a:path w="239394" h="66039">
                  <a:moveTo>
                    <a:pt x="214185" y="0"/>
                  </a:moveTo>
                  <a:lnTo>
                    <a:pt x="209318" y="0"/>
                  </a:lnTo>
                  <a:lnTo>
                    <a:pt x="184388" y="65126"/>
                  </a:lnTo>
                  <a:lnTo>
                    <a:pt x="196725" y="65126"/>
                  </a:lnTo>
                  <a:lnTo>
                    <a:pt x="201081" y="52101"/>
                  </a:lnTo>
                  <a:lnTo>
                    <a:pt x="234299" y="52101"/>
                  </a:lnTo>
                  <a:lnTo>
                    <a:pt x="230930" y="43375"/>
                  </a:lnTo>
                  <a:lnTo>
                    <a:pt x="204242" y="43375"/>
                  </a:lnTo>
                  <a:lnTo>
                    <a:pt x="211752" y="19648"/>
                  </a:lnTo>
                  <a:lnTo>
                    <a:pt x="221770" y="19648"/>
                  </a:lnTo>
                  <a:lnTo>
                    <a:pt x="214185" y="0"/>
                  </a:lnTo>
                  <a:close/>
                </a:path>
                <a:path w="239394" h="66039">
                  <a:moveTo>
                    <a:pt x="234299" y="52101"/>
                  </a:moveTo>
                  <a:lnTo>
                    <a:pt x="222512" y="52101"/>
                  </a:lnTo>
                  <a:lnTo>
                    <a:pt x="227081" y="65126"/>
                  </a:lnTo>
                  <a:lnTo>
                    <a:pt x="239327" y="65126"/>
                  </a:lnTo>
                  <a:lnTo>
                    <a:pt x="234299" y="52101"/>
                  </a:lnTo>
                  <a:close/>
                </a:path>
                <a:path w="239394" h="66039">
                  <a:moveTo>
                    <a:pt x="221770" y="19648"/>
                  </a:moveTo>
                  <a:lnTo>
                    <a:pt x="211752" y="19648"/>
                  </a:lnTo>
                  <a:lnTo>
                    <a:pt x="219269" y="43375"/>
                  </a:lnTo>
                  <a:lnTo>
                    <a:pt x="230930" y="43375"/>
                  </a:lnTo>
                  <a:lnTo>
                    <a:pt x="221770" y="19648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54942" y="3481167"/>
              <a:ext cx="279135" cy="240633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1628827" y="3547471"/>
              <a:ext cx="135890" cy="101600"/>
            </a:xfrm>
            <a:custGeom>
              <a:avLst/>
              <a:gdLst/>
              <a:ahLst/>
              <a:cxnLst/>
              <a:rect l="l" t="t" r="r" b="b"/>
              <a:pathLst>
                <a:path w="135889" h="101600">
                  <a:moveTo>
                    <a:pt x="15264" y="66013"/>
                  </a:moveTo>
                  <a:lnTo>
                    <a:pt x="10195" y="66013"/>
                  </a:lnTo>
                  <a:lnTo>
                    <a:pt x="7995" y="66729"/>
                  </a:lnTo>
                  <a:lnTo>
                    <a:pt x="4450" y="69609"/>
                  </a:lnTo>
                  <a:lnTo>
                    <a:pt x="3563" y="71420"/>
                  </a:lnTo>
                  <a:lnTo>
                    <a:pt x="3563" y="76630"/>
                  </a:lnTo>
                  <a:lnTo>
                    <a:pt x="5245" y="78981"/>
                  </a:lnTo>
                  <a:lnTo>
                    <a:pt x="8614" y="80655"/>
                  </a:lnTo>
                  <a:lnTo>
                    <a:pt x="9359" y="81713"/>
                  </a:lnTo>
                  <a:lnTo>
                    <a:pt x="9734" y="82790"/>
                  </a:lnTo>
                  <a:lnTo>
                    <a:pt x="9734" y="86720"/>
                  </a:lnTo>
                  <a:lnTo>
                    <a:pt x="6490" y="90637"/>
                  </a:lnTo>
                  <a:lnTo>
                    <a:pt x="0" y="95630"/>
                  </a:lnTo>
                  <a:lnTo>
                    <a:pt x="4521" y="101584"/>
                  </a:lnTo>
                  <a:lnTo>
                    <a:pt x="11930" y="96447"/>
                  </a:lnTo>
                  <a:lnTo>
                    <a:pt x="16690" y="91977"/>
                  </a:lnTo>
                  <a:lnTo>
                    <a:pt x="20909" y="84362"/>
                  </a:lnTo>
                  <a:lnTo>
                    <a:pt x="21963" y="80147"/>
                  </a:lnTo>
                  <a:lnTo>
                    <a:pt x="21963" y="73004"/>
                  </a:lnTo>
                  <a:lnTo>
                    <a:pt x="21052" y="70794"/>
                  </a:lnTo>
                  <a:lnTo>
                    <a:pt x="17402" y="66967"/>
                  </a:lnTo>
                  <a:lnTo>
                    <a:pt x="15264" y="66013"/>
                  </a:lnTo>
                  <a:close/>
                </a:path>
                <a:path w="135889" h="101600">
                  <a:moveTo>
                    <a:pt x="104173" y="0"/>
                  </a:moveTo>
                  <a:lnTo>
                    <a:pt x="98115" y="0"/>
                  </a:lnTo>
                  <a:lnTo>
                    <a:pt x="67043" y="81147"/>
                  </a:lnTo>
                  <a:lnTo>
                    <a:pt x="82421" y="81147"/>
                  </a:lnTo>
                  <a:lnTo>
                    <a:pt x="87843" y="64919"/>
                  </a:lnTo>
                  <a:lnTo>
                    <a:pt x="129241" y="64919"/>
                  </a:lnTo>
                  <a:lnTo>
                    <a:pt x="125041" y="54043"/>
                  </a:lnTo>
                  <a:lnTo>
                    <a:pt x="91779" y="54043"/>
                  </a:lnTo>
                  <a:lnTo>
                    <a:pt x="101141" y="24480"/>
                  </a:lnTo>
                  <a:lnTo>
                    <a:pt x="113626" y="24480"/>
                  </a:lnTo>
                  <a:lnTo>
                    <a:pt x="104173" y="0"/>
                  </a:lnTo>
                  <a:close/>
                </a:path>
                <a:path w="135889" h="101600">
                  <a:moveTo>
                    <a:pt x="129241" y="64919"/>
                  </a:moveTo>
                  <a:lnTo>
                    <a:pt x="114545" y="64919"/>
                  </a:lnTo>
                  <a:lnTo>
                    <a:pt x="120235" y="81147"/>
                  </a:lnTo>
                  <a:lnTo>
                    <a:pt x="135507" y="81147"/>
                  </a:lnTo>
                  <a:lnTo>
                    <a:pt x="129241" y="64919"/>
                  </a:lnTo>
                  <a:close/>
                </a:path>
                <a:path w="135889" h="101600">
                  <a:moveTo>
                    <a:pt x="113626" y="24480"/>
                  </a:moveTo>
                  <a:lnTo>
                    <a:pt x="101141" y="24480"/>
                  </a:lnTo>
                  <a:lnTo>
                    <a:pt x="110509" y="54043"/>
                  </a:lnTo>
                  <a:lnTo>
                    <a:pt x="125041" y="54043"/>
                  </a:lnTo>
                  <a:lnTo>
                    <a:pt x="113626" y="2448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11109" y="3509496"/>
              <a:ext cx="400232" cy="193572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1771279" y="3563273"/>
              <a:ext cx="284480" cy="66675"/>
            </a:xfrm>
            <a:custGeom>
              <a:avLst/>
              <a:gdLst/>
              <a:ahLst/>
              <a:cxnLst/>
              <a:rect l="l" t="t" r="r" b="b"/>
              <a:pathLst>
                <a:path w="284480" h="66675">
                  <a:moveTo>
                    <a:pt x="11102" y="1097"/>
                  </a:moveTo>
                  <a:lnTo>
                    <a:pt x="0" y="1097"/>
                  </a:lnTo>
                  <a:lnTo>
                    <a:pt x="0" y="52070"/>
                  </a:lnTo>
                  <a:lnTo>
                    <a:pt x="1887" y="57085"/>
                  </a:lnTo>
                  <a:lnTo>
                    <a:pt x="1969" y="57304"/>
                  </a:lnTo>
                  <a:lnTo>
                    <a:pt x="9860" y="64616"/>
                  </a:lnTo>
                  <a:lnTo>
                    <a:pt x="15454" y="66441"/>
                  </a:lnTo>
                  <a:lnTo>
                    <a:pt x="29919" y="66441"/>
                  </a:lnTo>
                  <a:lnTo>
                    <a:pt x="35528" y="64616"/>
                  </a:lnTo>
                  <a:lnTo>
                    <a:pt x="44295" y="57085"/>
                  </a:lnTo>
                  <a:lnTo>
                    <a:pt x="44618" y="56310"/>
                  </a:lnTo>
                  <a:lnTo>
                    <a:pt x="19043" y="56310"/>
                  </a:lnTo>
                  <a:lnTo>
                    <a:pt x="16281" y="55252"/>
                  </a:lnTo>
                  <a:lnTo>
                    <a:pt x="12227" y="51012"/>
                  </a:lnTo>
                  <a:lnTo>
                    <a:pt x="11107" y="48110"/>
                  </a:lnTo>
                  <a:lnTo>
                    <a:pt x="11102" y="1097"/>
                  </a:lnTo>
                  <a:close/>
                </a:path>
                <a:path w="284480" h="66675">
                  <a:moveTo>
                    <a:pt x="46454" y="1097"/>
                  </a:moveTo>
                  <a:lnTo>
                    <a:pt x="35351" y="1097"/>
                  </a:lnTo>
                  <a:lnTo>
                    <a:pt x="35351" y="48110"/>
                  </a:lnTo>
                  <a:lnTo>
                    <a:pt x="34232" y="51012"/>
                  </a:lnTo>
                  <a:lnTo>
                    <a:pt x="29768" y="55252"/>
                  </a:lnTo>
                  <a:lnTo>
                    <a:pt x="26639" y="56310"/>
                  </a:lnTo>
                  <a:lnTo>
                    <a:pt x="44618" y="56310"/>
                  </a:lnTo>
                  <a:lnTo>
                    <a:pt x="46387" y="52070"/>
                  </a:lnTo>
                  <a:lnTo>
                    <a:pt x="46454" y="1097"/>
                  </a:lnTo>
                  <a:close/>
                </a:path>
                <a:path w="284480" h="66675">
                  <a:moveTo>
                    <a:pt x="60371" y="51573"/>
                  </a:moveTo>
                  <a:lnTo>
                    <a:pt x="56268" y="61793"/>
                  </a:lnTo>
                  <a:lnTo>
                    <a:pt x="60970" y="64893"/>
                  </a:lnTo>
                  <a:lnTo>
                    <a:pt x="66233" y="66441"/>
                  </a:lnTo>
                  <a:lnTo>
                    <a:pt x="78789" y="66441"/>
                  </a:lnTo>
                  <a:lnTo>
                    <a:pt x="84138" y="64759"/>
                  </a:lnTo>
                  <a:lnTo>
                    <a:pt x="92142" y="58038"/>
                  </a:lnTo>
                  <a:lnTo>
                    <a:pt x="92947" y="56310"/>
                  </a:lnTo>
                  <a:lnTo>
                    <a:pt x="69066" y="56310"/>
                  </a:lnTo>
                  <a:lnTo>
                    <a:pt x="64753" y="54734"/>
                  </a:lnTo>
                  <a:lnTo>
                    <a:pt x="60371" y="51573"/>
                  </a:lnTo>
                  <a:close/>
                </a:path>
                <a:path w="284480" h="66675">
                  <a:moveTo>
                    <a:pt x="82588" y="0"/>
                  </a:moveTo>
                  <a:lnTo>
                    <a:pt x="69808" y="0"/>
                  </a:lnTo>
                  <a:lnTo>
                    <a:pt x="65257" y="1637"/>
                  </a:lnTo>
                  <a:lnTo>
                    <a:pt x="58172" y="8186"/>
                  </a:lnTo>
                  <a:lnTo>
                    <a:pt x="56398" y="12307"/>
                  </a:lnTo>
                  <a:lnTo>
                    <a:pt x="56398" y="19940"/>
                  </a:lnTo>
                  <a:lnTo>
                    <a:pt x="76075" y="38807"/>
                  </a:lnTo>
                  <a:lnTo>
                    <a:pt x="79239" y="41036"/>
                  </a:lnTo>
                  <a:lnTo>
                    <a:pt x="82313" y="45010"/>
                  </a:lnTo>
                  <a:lnTo>
                    <a:pt x="83080" y="47101"/>
                  </a:lnTo>
                  <a:lnTo>
                    <a:pt x="83080" y="53973"/>
                  </a:lnTo>
                  <a:lnTo>
                    <a:pt x="79829" y="56310"/>
                  </a:lnTo>
                  <a:lnTo>
                    <a:pt x="92947" y="56310"/>
                  </a:lnTo>
                  <a:lnTo>
                    <a:pt x="94036" y="53973"/>
                  </a:lnTo>
                  <a:lnTo>
                    <a:pt x="94020" y="45010"/>
                  </a:lnTo>
                  <a:lnTo>
                    <a:pt x="93653" y="43030"/>
                  </a:lnTo>
                  <a:lnTo>
                    <a:pt x="71466" y="24706"/>
                  </a:lnTo>
                  <a:lnTo>
                    <a:pt x="67500" y="20876"/>
                  </a:lnTo>
                  <a:lnTo>
                    <a:pt x="67500" y="14972"/>
                  </a:lnTo>
                  <a:lnTo>
                    <a:pt x="68201" y="13164"/>
                  </a:lnTo>
                  <a:lnTo>
                    <a:pt x="71020" y="10386"/>
                  </a:lnTo>
                  <a:lnTo>
                    <a:pt x="73008" y="9690"/>
                  </a:lnTo>
                  <a:lnTo>
                    <a:pt x="89382" y="9690"/>
                  </a:lnTo>
                  <a:lnTo>
                    <a:pt x="91277" y="4168"/>
                  </a:lnTo>
                  <a:lnTo>
                    <a:pt x="87894" y="1389"/>
                  </a:lnTo>
                  <a:lnTo>
                    <a:pt x="82588" y="0"/>
                  </a:lnTo>
                  <a:close/>
                </a:path>
                <a:path w="284480" h="66675">
                  <a:moveTo>
                    <a:pt x="89382" y="9690"/>
                  </a:moveTo>
                  <a:lnTo>
                    <a:pt x="79898" y="9690"/>
                  </a:lnTo>
                  <a:lnTo>
                    <a:pt x="84009" y="11123"/>
                  </a:lnTo>
                  <a:lnTo>
                    <a:pt x="87908" y="13989"/>
                  </a:lnTo>
                  <a:lnTo>
                    <a:pt x="89382" y="9690"/>
                  </a:lnTo>
                  <a:close/>
                </a:path>
                <a:path w="284480" h="66675">
                  <a:moveTo>
                    <a:pt x="129405" y="11228"/>
                  </a:moveTo>
                  <a:lnTo>
                    <a:pt x="118299" y="11228"/>
                  </a:lnTo>
                  <a:lnTo>
                    <a:pt x="118299" y="65346"/>
                  </a:lnTo>
                  <a:lnTo>
                    <a:pt x="129405" y="65346"/>
                  </a:lnTo>
                  <a:lnTo>
                    <a:pt x="129405" y="11228"/>
                  </a:lnTo>
                  <a:close/>
                </a:path>
                <a:path w="284480" h="66675">
                  <a:moveTo>
                    <a:pt x="150195" y="1097"/>
                  </a:moveTo>
                  <a:lnTo>
                    <a:pt x="98405" y="1097"/>
                  </a:lnTo>
                  <a:lnTo>
                    <a:pt x="98405" y="11228"/>
                  </a:lnTo>
                  <a:lnTo>
                    <a:pt x="150195" y="11228"/>
                  </a:lnTo>
                  <a:lnTo>
                    <a:pt x="150195" y="1097"/>
                  </a:lnTo>
                  <a:close/>
                </a:path>
                <a:path w="284480" h="66675">
                  <a:moveTo>
                    <a:pt x="175737" y="546"/>
                  </a:moveTo>
                  <a:lnTo>
                    <a:pt x="168850" y="546"/>
                  </a:lnTo>
                  <a:lnTo>
                    <a:pt x="158352" y="1097"/>
                  </a:lnTo>
                  <a:lnTo>
                    <a:pt x="157453" y="1097"/>
                  </a:lnTo>
                  <a:lnTo>
                    <a:pt x="157453" y="65346"/>
                  </a:lnTo>
                  <a:lnTo>
                    <a:pt x="168979" y="65346"/>
                  </a:lnTo>
                  <a:lnTo>
                    <a:pt x="168979" y="38505"/>
                  </a:lnTo>
                  <a:lnTo>
                    <a:pt x="188382" y="38505"/>
                  </a:lnTo>
                  <a:lnTo>
                    <a:pt x="187037" y="36399"/>
                  </a:lnTo>
                  <a:lnTo>
                    <a:pt x="190367" y="35114"/>
                  </a:lnTo>
                  <a:lnTo>
                    <a:pt x="193132" y="32906"/>
                  </a:lnTo>
                  <a:lnTo>
                    <a:pt x="195782" y="29119"/>
                  </a:lnTo>
                  <a:lnTo>
                    <a:pt x="172030" y="29119"/>
                  </a:lnTo>
                  <a:lnTo>
                    <a:pt x="168979" y="28856"/>
                  </a:lnTo>
                  <a:lnTo>
                    <a:pt x="168979" y="11095"/>
                  </a:lnTo>
                  <a:lnTo>
                    <a:pt x="168333" y="11095"/>
                  </a:lnTo>
                  <a:lnTo>
                    <a:pt x="170290" y="10831"/>
                  </a:lnTo>
                  <a:lnTo>
                    <a:pt x="196917" y="10831"/>
                  </a:lnTo>
                  <a:lnTo>
                    <a:pt x="192650" y="5174"/>
                  </a:lnTo>
                  <a:lnTo>
                    <a:pt x="185207" y="1622"/>
                  </a:lnTo>
                  <a:lnTo>
                    <a:pt x="175737" y="546"/>
                  </a:lnTo>
                  <a:close/>
                </a:path>
                <a:path w="284480" h="66675">
                  <a:moveTo>
                    <a:pt x="188382" y="38505"/>
                  </a:moveTo>
                  <a:lnTo>
                    <a:pt x="168979" y="38505"/>
                  </a:lnTo>
                  <a:lnTo>
                    <a:pt x="174218" y="38811"/>
                  </a:lnTo>
                  <a:lnTo>
                    <a:pt x="176025" y="38811"/>
                  </a:lnTo>
                  <a:lnTo>
                    <a:pt x="192714" y="65346"/>
                  </a:lnTo>
                  <a:lnTo>
                    <a:pt x="205527" y="65346"/>
                  </a:lnTo>
                  <a:lnTo>
                    <a:pt x="188382" y="38505"/>
                  </a:lnTo>
                  <a:close/>
                </a:path>
                <a:path w="284480" h="66675">
                  <a:moveTo>
                    <a:pt x="196917" y="10831"/>
                  </a:moveTo>
                  <a:lnTo>
                    <a:pt x="178188" y="10831"/>
                  </a:lnTo>
                  <a:lnTo>
                    <a:pt x="181317" y="11371"/>
                  </a:lnTo>
                  <a:lnTo>
                    <a:pt x="185929" y="13888"/>
                  </a:lnTo>
                  <a:lnTo>
                    <a:pt x="187081" y="16094"/>
                  </a:lnTo>
                  <a:lnTo>
                    <a:pt x="187063" y="23183"/>
                  </a:lnTo>
                  <a:lnTo>
                    <a:pt x="186011" y="25758"/>
                  </a:lnTo>
                  <a:lnTo>
                    <a:pt x="181710" y="28450"/>
                  </a:lnTo>
                  <a:lnTo>
                    <a:pt x="178319" y="29119"/>
                  </a:lnTo>
                  <a:lnTo>
                    <a:pt x="195782" y="29119"/>
                  </a:lnTo>
                  <a:lnTo>
                    <a:pt x="197510" y="26649"/>
                  </a:lnTo>
                  <a:lnTo>
                    <a:pt x="198605" y="23183"/>
                  </a:lnTo>
                  <a:lnTo>
                    <a:pt x="198605" y="19385"/>
                  </a:lnTo>
                  <a:lnTo>
                    <a:pt x="197166" y="11371"/>
                  </a:lnTo>
                  <a:lnTo>
                    <a:pt x="197116" y="11095"/>
                  </a:lnTo>
                  <a:lnTo>
                    <a:pt x="196917" y="10831"/>
                  </a:lnTo>
                  <a:close/>
                </a:path>
                <a:path w="284480" h="66675">
                  <a:moveTo>
                    <a:pt x="222173" y="1097"/>
                  </a:moveTo>
                  <a:lnTo>
                    <a:pt x="211079" y="1097"/>
                  </a:lnTo>
                  <a:lnTo>
                    <a:pt x="211079" y="65346"/>
                  </a:lnTo>
                  <a:lnTo>
                    <a:pt x="222173" y="65346"/>
                  </a:lnTo>
                  <a:lnTo>
                    <a:pt x="222173" y="1097"/>
                  </a:lnTo>
                  <a:close/>
                </a:path>
                <a:path w="284480" h="66675">
                  <a:moveTo>
                    <a:pt x="258804" y="219"/>
                  </a:moveTo>
                  <a:lnTo>
                    <a:pt x="253940" y="219"/>
                  </a:lnTo>
                  <a:lnTo>
                    <a:pt x="229003" y="65346"/>
                  </a:lnTo>
                  <a:lnTo>
                    <a:pt x="241344" y="65346"/>
                  </a:lnTo>
                  <a:lnTo>
                    <a:pt x="245696" y="52321"/>
                  </a:lnTo>
                  <a:lnTo>
                    <a:pt x="278921" y="52321"/>
                  </a:lnTo>
                  <a:lnTo>
                    <a:pt x="275552" y="43595"/>
                  </a:lnTo>
                  <a:lnTo>
                    <a:pt x="248857" y="43595"/>
                  </a:lnTo>
                  <a:lnTo>
                    <a:pt x="256373" y="19867"/>
                  </a:lnTo>
                  <a:lnTo>
                    <a:pt x="266390" y="19867"/>
                  </a:lnTo>
                  <a:lnTo>
                    <a:pt x="258804" y="219"/>
                  </a:lnTo>
                  <a:close/>
                </a:path>
                <a:path w="284480" h="66675">
                  <a:moveTo>
                    <a:pt x="278921" y="52321"/>
                  </a:moveTo>
                  <a:lnTo>
                    <a:pt x="267130" y="52321"/>
                  </a:lnTo>
                  <a:lnTo>
                    <a:pt x="271698" y="65346"/>
                  </a:lnTo>
                  <a:lnTo>
                    <a:pt x="283950" y="65346"/>
                  </a:lnTo>
                  <a:lnTo>
                    <a:pt x="278921" y="52321"/>
                  </a:lnTo>
                  <a:close/>
                </a:path>
                <a:path w="284480" h="66675">
                  <a:moveTo>
                    <a:pt x="266390" y="19867"/>
                  </a:moveTo>
                  <a:lnTo>
                    <a:pt x="256373" y="19867"/>
                  </a:lnTo>
                  <a:lnTo>
                    <a:pt x="263883" y="43595"/>
                  </a:lnTo>
                  <a:lnTo>
                    <a:pt x="275552" y="43595"/>
                  </a:lnTo>
                  <a:lnTo>
                    <a:pt x="266390" y="19867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05204" y="3615653"/>
              <a:ext cx="201052" cy="240633"/>
            </a:xfrm>
            <a:prstGeom prst="rect">
              <a:avLst/>
            </a:prstGeom>
          </p:spPr>
        </p:pic>
        <p:sp>
          <p:nvSpPr>
            <p:cNvPr id="56" name="object 56" descr=""/>
            <p:cNvSpPr/>
            <p:nvPr/>
          </p:nvSpPr>
          <p:spPr>
            <a:xfrm>
              <a:off x="1279886" y="3682343"/>
              <a:ext cx="52705" cy="81280"/>
            </a:xfrm>
            <a:custGeom>
              <a:avLst/>
              <a:gdLst/>
              <a:ahLst/>
              <a:cxnLst/>
              <a:rect l="l" t="t" r="r" b="b"/>
              <a:pathLst>
                <a:path w="52705" h="81279">
                  <a:moveTo>
                    <a:pt x="30163" y="0"/>
                  </a:moveTo>
                  <a:lnTo>
                    <a:pt x="17858" y="0"/>
                  </a:lnTo>
                  <a:lnTo>
                    <a:pt x="10500" y="251"/>
                  </a:lnTo>
                  <a:lnTo>
                    <a:pt x="0" y="762"/>
                  </a:lnTo>
                  <a:lnTo>
                    <a:pt x="0" y="80761"/>
                  </a:lnTo>
                  <a:lnTo>
                    <a:pt x="32310" y="80761"/>
                  </a:lnTo>
                  <a:lnTo>
                    <a:pt x="39221" y="78623"/>
                  </a:lnTo>
                  <a:lnTo>
                    <a:pt x="49938" y="70062"/>
                  </a:lnTo>
                  <a:lnTo>
                    <a:pt x="50322" y="69234"/>
                  </a:lnTo>
                  <a:lnTo>
                    <a:pt x="18902" y="69234"/>
                  </a:lnTo>
                  <a:lnTo>
                    <a:pt x="16634" y="69104"/>
                  </a:lnTo>
                  <a:lnTo>
                    <a:pt x="13830" y="68849"/>
                  </a:lnTo>
                  <a:lnTo>
                    <a:pt x="13830" y="42404"/>
                  </a:lnTo>
                  <a:lnTo>
                    <a:pt x="47890" y="42404"/>
                  </a:lnTo>
                  <a:lnTo>
                    <a:pt x="44439" y="38858"/>
                  </a:lnTo>
                  <a:lnTo>
                    <a:pt x="38083" y="35571"/>
                  </a:lnTo>
                  <a:lnTo>
                    <a:pt x="44610" y="31894"/>
                  </a:lnTo>
                  <a:lnTo>
                    <a:pt x="44849" y="31527"/>
                  </a:lnTo>
                  <a:lnTo>
                    <a:pt x="16977" y="31527"/>
                  </a:lnTo>
                  <a:lnTo>
                    <a:pt x="13830" y="31308"/>
                  </a:lnTo>
                  <a:lnTo>
                    <a:pt x="13830" y="12131"/>
                  </a:lnTo>
                  <a:lnTo>
                    <a:pt x="16948" y="11948"/>
                  </a:lnTo>
                  <a:lnTo>
                    <a:pt x="46975" y="11948"/>
                  </a:lnTo>
                  <a:lnTo>
                    <a:pt x="45600" y="8877"/>
                  </a:lnTo>
                  <a:lnTo>
                    <a:pt x="36489" y="1774"/>
                  </a:lnTo>
                  <a:lnTo>
                    <a:pt x="30163" y="0"/>
                  </a:lnTo>
                  <a:close/>
                </a:path>
                <a:path w="52705" h="81279">
                  <a:moveTo>
                    <a:pt x="47890" y="42404"/>
                  </a:moveTo>
                  <a:lnTo>
                    <a:pt x="27977" y="42404"/>
                  </a:lnTo>
                  <a:lnTo>
                    <a:pt x="31780" y="43275"/>
                  </a:lnTo>
                  <a:lnTo>
                    <a:pt x="36953" y="47429"/>
                  </a:lnTo>
                  <a:lnTo>
                    <a:pt x="38246" y="50745"/>
                  </a:lnTo>
                  <a:lnTo>
                    <a:pt x="38246" y="60288"/>
                  </a:lnTo>
                  <a:lnTo>
                    <a:pt x="36856" y="63859"/>
                  </a:lnTo>
                  <a:lnTo>
                    <a:pt x="31290" y="68158"/>
                  </a:lnTo>
                  <a:lnTo>
                    <a:pt x="26816" y="69234"/>
                  </a:lnTo>
                  <a:lnTo>
                    <a:pt x="50322" y="69234"/>
                  </a:lnTo>
                  <a:lnTo>
                    <a:pt x="52613" y="64281"/>
                  </a:lnTo>
                  <a:lnTo>
                    <a:pt x="52613" y="56995"/>
                  </a:lnTo>
                  <a:lnTo>
                    <a:pt x="51705" y="49569"/>
                  </a:lnTo>
                  <a:lnTo>
                    <a:pt x="48979" y="43523"/>
                  </a:lnTo>
                  <a:lnTo>
                    <a:pt x="47890" y="42404"/>
                  </a:lnTo>
                  <a:close/>
                </a:path>
                <a:path w="52705" h="81279">
                  <a:moveTo>
                    <a:pt x="46975" y="11948"/>
                  </a:moveTo>
                  <a:lnTo>
                    <a:pt x="30071" y="11948"/>
                  </a:lnTo>
                  <a:lnTo>
                    <a:pt x="34048" y="14935"/>
                  </a:lnTo>
                  <a:lnTo>
                    <a:pt x="34048" y="28050"/>
                  </a:lnTo>
                  <a:lnTo>
                    <a:pt x="29541" y="31527"/>
                  </a:lnTo>
                  <a:lnTo>
                    <a:pt x="44849" y="31527"/>
                  </a:lnTo>
                  <a:lnTo>
                    <a:pt x="47872" y="26884"/>
                  </a:lnTo>
                  <a:lnTo>
                    <a:pt x="47872" y="13953"/>
                  </a:lnTo>
                  <a:lnTo>
                    <a:pt x="47056" y="12131"/>
                  </a:lnTo>
                  <a:lnTo>
                    <a:pt x="46975" y="11948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83288" y="3643981"/>
              <a:ext cx="544244" cy="193573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1337115" y="3697714"/>
              <a:ext cx="434975" cy="66675"/>
            </a:xfrm>
            <a:custGeom>
              <a:avLst/>
              <a:gdLst/>
              <a:ahLst/>
              <a:cxnLst/>
              <a:rect l="l" t="t" r="r" b="b"/>
              <a:pathLst>
                <a:path w="434975" h="66675">
                  <a:moveTo>
                    <a:pt x="29800" y="262"/>
                  </a:moveTo>
                  <a:lnTo>
                    <a:pt x="24933" y="262"/>
                  </a:lnTo>
                  <a:lnTo>
                    <a:pt x="0" y="65391"/>
                  </a:lnTo>
                  <a:lnTo>
                    <a:pt x="12340" y="65391"/>
                  </a:lnTo>
                  <a:lnTo>
                    <a:pt x="16689" y="52365"/>
                  </a:lnTo>
                  <a:lnTo>
                    <a:pt x="49914" y="52365"/>
                  </a:lnTo>
                  <a:lnTo>
                    <a:pt x="46545" y="43639"/>
                  </a:lnTo>
                  <a:lnTo>
                    <a:pt x="19850" y="43639"/>
                  </a:lnTo>
                  <a:lnTo>
                    <a:pt x="27367" y="19912"/>
                  </a:lnTo>
                  <a:lnTo>
                    <a:pt x="37386" y="19912"/>
                  </a:lnTo>
                  <a:lnTo>
                    <a:pt x="29800" y="262"/>
                  </a:lnTo>
                  <a:close/>
                </a:path>
                <a:path w="434975" h="66675">
                  <a:moveTo>
                    <a:pt x="49914" y="52365"/>
                  </a:moveTo>
                  <a:lnTo>
                    <a:pt x="38127" y="52365"/>
                  </a:lnTo>
                  <a:lnTo>
                    <a:pt x="42692" y="65391"/>
                  </a:lnTo>
                  <a:lnTo>
                    <a:pt x="54942" y="65391"/>
                  </a:lnTo>
                  <a:lnTo>
                    <a:pt x="49914" y="52365"/>
                  </a:lnTo>
                  <a:close/>
                </a:path>
                <a:path w="434975" h="66675">
                  <a:moveTo>
                    <a:pt x="37386" y="19912"/>
                  </a:moveTo>
                  <a:lnTo>
                    <a:pt x="27367" y="19912"/>
                  </a:lnTo>
                  <a:lnTo>
                    <a:pt x="34876" y="43639"/>
                  </a:lnTo>
                  <a:lnTo>
                    <a:pt x="46545" y="43639"/>
                  </a:lnTo>
                  <a:lnTo>
                    <a:pt x="37386" y="19912"/>
                  </a:lnTo>
                  <a:close/>
                </a:path>
                <a:path w="434975" h="66675">
                  <a:moveTo>
                    <a:pt x="79843" y="594"/>
                  </a:moveTo>
                  <a:lnTo>
                    <a:pt x="72957" y="594"/>
                  </a:lnTo>
                  <a:lnTo>
                    <a:pt x="62535" y="1141"/>
                  </a:lnTo>
                  <a:lnTo>
                    <a:pt x="61559" y="1141"/>
                  </a:lnTo>
                  <a:lnTo>
                    <a:pt x="61559" y="65391"/>
                  </a:lnTo>
                  <a:lnTo>
                    <a:pt x="73087" y="65391"/>
                  </a:lnTo>
                  <a:lnTo>
                    <a:pt x="73087" y="38553"/>
                  </a:lnTo>
                  <a:lnTo>
                    <a:pt x="92490" y="38553"/>
                  </a:lnTo>
                  <a:lnTo>
                    <a:pt x="91144" y="36446"/>
                  </a:lnTo>
                  <a:lnTo>
                    <a:pt x="94475" y="35161"/>
                  </a:lnTo>
                  <a:lnTo>
                    <a:pt x="97240" y="32955"/>
                  </a:lnTo>
                  <a:lnTo>
                    <a:pt x="99891" y="29168"/>
                  </a:lnTo>
                  <a:lnTo>
                    <a:pt x="76214" y="29168"/>
                  </a:lnTo>
                  <a:lnTo>
                    <a:pt x="73087" y="28905"/>
                  </a:lnTo>
                  <a:lnTo>
                    <a:pt x="73087" y="11142"/>
                  </a:lnTo>
                  <a:lnTo>
                    <a:pt x="72453" y="11142"/>
                  </a:lnTo>
                  <a:lnTo>
                    <a:pt x="74397" y="10880"/>
                  </a:lnTo>
                  <a:lnTo>
                    <a:pt x="101028" y="10880"/>
                  </a:lnTo>
                  <a:lnTo>
                    <a:pt x="96759" y="5222"/>
                  </a:lnTo>
                  <a:lnTo>
                    <a:pt x="89315" y="1670"/>
                  </a:lnTo>
                  <a:lnTo>
                    <a:pt x="79843" y="594"/>
                  </a:lnTo>
                  <a:close/>
                </a:path>
                <a:path w="434975" h="66675">
                  <a:moveTo>
                    <a:pt x="92490" y="38553"/>
                  </a:moveTo>
                  <a:lnTo>
                    <a:pt x="73087" y="38553"/>
                  </a:lnTo>
                  <a:lnTo>
                    <a:pt x="78438" y="38859"/>
                  </a:lnTo>
                  <a:lnTo>
                    <a:pt x="80135" y="38859"/>
                  </a:lnTo>
                  <a:lnTo>
                    <a:pt x="96822" y="65391"/>
                  </a:lnTo>
                  <a:lnTo>
                    <a:pt x="109634" y="65391"/>
                  </a:lnTo>
                  <a:lnTo>
                    <a:pt x="92490" y="38553"/>
                  </a:lnTo>
                  <a:close/>
                </a:path>
                <a:path w="434975" h="66675">
                  <a:moveTo>
                    <a:pt x="101028" y="10880"/>
                  </a:moveTo>
                  <a:lnTo>
                    <a:pt x="82315" y="10880"/>
                  </a:lnTo>
                  <a:lnTo>
                    <a:pt x="85427" y="11419"/>
                  </a:lnTo>
                  <a:lnTo>
                    <a:pt x="90039" y="13933"/>
                  </a:lnTo>
                  <a:lnTo>
                    <a:pt x="91188" y="16142"/>
                  </a:lnTo>
                  <a:lnTo>
                    <a:pt x="91170" y="23230"/>
                  </a:lnTo>
                  <a:lnTo>
                    <a:pt x="90119" y="25805"/>
                  </a:lnTo>
                  <a:lnTo>
                    <a:pt x="85820" y="28494"/>
                  </a:lnTo>
                  <a:lnTo>
                    <a:pt x="82425" y="29168"/>
                  </a:lnTo>
                  <a:lnTo>
                    <a:pt x="99891" y="29168"/>
                  </a:lnTo>
                  <a:lnTo>
                    <a:pt x="101624" y="26694"/>
                  </a:lnTo>
                  <a:lnTo>
                    <a:pt x="102715" y="23230"/>
                  </a:lnTo>
                  <a:lnTo>
                    <a:pt x="102715" y="19429"/>
                  </a:lnTo>
                  <a:lnTo>
                    <a:pt x="101276" y="11419"/>
                  </a:lnTo>
                  <a:lnTo>
                    <a:pt x="101226" y="11142"/>
                  </a:lnTo>
                  <a:lnTo>
                    <a:pt x="101028" y="10880"/>
                  </a:lnTo>
                  <a:close/>
                </a:path>
                <a:path w="434975" h="66675">
                  <a:moveTo>
                    <a:pt x="147797" y="46"/>
                  </a:moveTo>
                  <a:lnTo>
                    <a:pt x="132256" y="46"/>
                  </a:lnTo>
                  <a:lnTo>
                    <a:pt x="125390" y="3241"/>
                  </a:lnTo>
                  <a:lnTo>
                    <a:pt x="114663" y="16017"/>
                  </a:lnTo>
                  <a:lnTo>
                    <a:pt x="111980" y="23966"/>
                  </a:lnTo>
                  <a:lnTo>
                    <a:pt x="111980" y="43668"/>
                  </a:lnTo>
                  <a:lnTo>
                    <a:pt x="114396" y="51722"/>
                  </a:lnTo>
                  <a:lnTo>
                    <a:pt x="124077" y="63536"/>
                  </a:lnTo>
                  <a:lnTo>
                    <a:pt x="130867" y="66489"/>
                  </a:lnTo>
                  <a:lnTo>
                    <a:pt x="148341" y="66489"/>
                  </a:lnTo>
                  <a:lnTo>
                    <a:pt x="154973" y="64015"/>
                  </a:lnTo>
                  <a:lnTo>
                    <a:pt x="159498" y="59076"/>
                  </a:lnTo>
                  <a:lnTo>
                    <a:pt x="157974" y="56358"/>
                  </a:lnTo>
                  <a:lnTo>
                    <a:pt x="135352" y="56358"/>
                  </a:lnTo>
                  <a:lnTo>
                    <a:pt x="131226" y="54342"/>
                  </a:lnTo>
                  <a:lnTo>
                    <a:pt x="125053" y="46271"/>
                  </a:lnTo>
                  <a:lnTo>
                    <a:pt x="123504" y="40817"/>
                  </a:lnTo>
                  <a:lnTo>
                    <a:pt x="123504" y="27076"/>
                  </a:lnTo>
                  <a:lnTo>
                    <a:pt x="125175" y="21399"/>
                  </a:lnTo>
                  <a:lnTo>
                    <a:pt x="131832" y="12420"/>
                  </a:lnTo>
                  <a:lnTo>
                    <a:pt x="136102" y="10177"/>
                  </a:lnTo>
                  <a:lnTo>
                    <a:pt x="155112" y="10177"/>
                  </a:lnTo>
                  <a:lnTo>
                    <a:pt x="157834" y="4561"/>
                  </a:lnTo>
                  <a:lnTo>
                    <a:pt x="153536" y="1551"/>
                  </a:lnTo>
                  <a:lnTo>
                    <a:pt x="147797" y="46"/>
                  </a:lnTo>
                  <a:close/>
                </a:path>
                <a:path w="434975" h="66675">
                  <a:moveTo>
                    <a:pt x="154335" y="49867"/>
                  </a:moveTo>
                  <a:lnTo>
                    <a:pt x="151005" y="54194"/>
                  </a:lnTo>
                  <a:lnTo>
                    <a:pt x="146394" y="56358"/>
                  </a:lnTo>
                  <a:lnTo>
                    <a:pt x="157974" y="56358"/>
                  </a:lnTo>
                  <a:lnTo>
                    <a:pt x="154335" y="49867"/>
                  </a:lnTo>
                  <a:close/>
                </a:path>
                <a:path w="434975" h="66675">
                  <a:moveTo>
                    <a:pt x="155112" y="10177"/>
                  </a:moveTo>
                  <a:lnTo>
                    <a:pt x="146804" y="10177"/>
                  </a:lnTo>
                  <a:lnTo>
                    <a:pt x="150789" y="11449"/>
                  </a:lnTo>
                  <a:lnTo>
                    <a:pt x="153262" y="13994"/>
                  </a:lnTo>
                  <a:lnTo>
                    <a:pt x="155112" y="10177"/>
                  </a:lnTo>
                  <a:close/>
                </a:path>
                <a:path w="434975" h="66675">
                  <a:moveTo>
                    <a:pt x="208385" y="1141"/>
                  </a:moveTo>
                  <a:lnTo>
                    <a:pt x="168461" y="1141"/>
                  </a:lnTo>
                  <a:lnTo>
                    <a:pt x="168461" y="65391"/>
                  </a:lnTo>
                  <a:lnTo>
                    <a:pt x="207914" y="65391"/>
                  </a:lnTo>
                  <a:lnTo>
                    <a:pt x="207914" y="55260"/>
                  </a:lnTo>
                  <a:lnTo>
                    <a:pt x="179564" y="55260"/>
                  </a:lnTo>
                  <a:lnTo>
                    <a:pt x="179564" y="36008"/>
                  </a:lnTo>
                  <a:lnTo>
                    <a:pt x="200224" y="36008"/>
                  </a:lnTo>
                  <a:lnTo>
                    <a:pt x="200224" y="26316"/>
                  </a:lnTo>
                  <a:lnTo>
                    <a:pt x="179564" y="26316"/>
                  </a:lnTo>
                  <a:lnTo>
                    <a:pt x="179564" y="11272"/>
                  </a:lnTo>
                  <a:lnTo>
                    <a:pt x="208385" y="11272"/>
                  </a:lnTo>
                  <a:lnTo>
                    <a:pt x="208385" y="1141"/>
                  </a:lnTo>
                  <a:close/>
                </a:path>
                <a:path w="434975" h="66675">
                  <a:moveTo>
                    <a:pt x="228862" y="1141"/>
                  </a:moveTo>
                  <a:lnTo>
                    <a:pt x="217766" y="1141"/>
                  </a:lnTo>
                  <a:lnTo>
                    <a:pt x="217766" y="65391"/>
                  </a:lnTo>
                  <a:lnTo>
                    <a:pt x="257129" y="65391"/>
                  </a:lnTo>
                  <a:lnTo>
                    <a:pt x="257129" y="55260"/>
                  </a:lnTo>
                  <a:lnTo>
                    <a:pt x="228862" y="55260"/>
                  </a:lnTo>
                  <a:lnTo>
                    <a:pt x="228862" y="1141"/>
                  </a:lnTo>
                  <a:close/>
                </a:path>
                <a:path w="434975" h="66675">
                  <a:moveTo>
                    <a:pt x="298991" y="0"/>
                  </a:moveTo>
                  <a:lnTo>
                    <a:pt x="281829" y="0"/>
                  </a:lnTo>
                  <a:lnTo>
                    <a:pt x="275306" y="3168"/>
                  </a:lnTo>
                  <a:lnTo>
                    <a:pt x="265543" y="15826"/>
                  </a:lnTo>
                  <a:lnTo>
                    <a:pt x="263105" y="23566"/>
                  </a:lnTo>
                  <a:lnTo>
                    <a:pt x="263105" y="32717"/>
                  </a:lnTo>
                  <a:lnTo>
                    <a:pt x="263540" y="40231"/>
                  </a:lnTo>
                  <a:lnTo>
                    <a:pt x="264651" y="46051"/>
                  </a:lnTo>
                  <a:lnTo>
                    <a:pt x="264693" y="46271"/>
                  </a:lnTo>
                  <a:lnTo>
                    <a:pt x="264785" y="46752"/>
                  </a:lnTo>
                  <a:lnTo>
                    <a:pt x="266884" y="52519"/>
                  </a:lnTo>
                  <a:lnTo>
                    <a:pt x="269822" y="57453"/>
                  </a:lnTo>
                  <a:lnTo>
                    <a:pt x="274312" y="63475"/>
                  </a:lnTo>
                  <a:lnTo>
                    <a:pt x="280750" y="66489"/>
                  </a:lnTo>
                  <a:lnTo>
                    <a:pt x="298284" y="66489"/>
                  </a:lnTo>
                  <a:lnTo>
                    <a:pt x="305265" y="63475"/>
                  </a:lnTo>
                  <a:lnTo>
                    <a:pt x="310234" y="57453"/>
                  </a:lnTo>
                  <a:lnTo>
                    <a:pt x="310967" y="56358"/>
                  </a:lnTo>
                  <a:lnTo>
                    <a:pt x="284425" y="56358"/>
                  </a:lnTo>
                  <a:lnTo>
                    <a:pt x="280901" y="54342"/>
                  </a:lnTo>
                  <a:lnTo>
                    <a:pt x="279753" y="52519"/>
                  </a:lnTo>
                  <a:lnTo>
                    <a:pt x="275868" y="46051"/>
                  </a:lnTo>
                  <a:lnTo>
                    <a:pt x="274671" y="40410"/>
                  </a:lnTo>
                  <a:lnTo>
                    <a:pt x="274633" y="25820"/>
                  </a:lnTo>
                  <a:lnTo>
                    <a:pt x="275950" y="20330"/>
                  </a:lnTo>
                  <a:lnTo>
                    <a:pt x="281250" y="12171"/>
                  </a:lnTo>
                  <a:lnTo>
                    <a:pt x="285043" y="10134"/>
                  </a:lnTo>
                  <a:lnTo>
                    <a:pt x="311896" y="10134"/>
                  </a:lnTo>
                  <a:lnTo>
                    <a:pt x="305870" y="2866"/>
                  </a:lnTo>
                  <a:lnTo>
                    <a:pt x="298991" y="0"/>
                  </a:lnTo>
                  <a:close/>
                </a:path>
                <a:path w="434975" h="66675">
                  <a:moveTo>
                    <a:pt x="311896" y="10134"/>
                  </a:moveTo>
                  <a:lnTo>
                    <a:pt x="290001" y="10134"/>
                  </a:lnTo>
                  <a:lnTo>
                    <a:pt x="297097" y="11545"/>
                  </a:lnTo>
                  <a:lnTo>
                    <a:pt x="300428" y="14328"/>
                  </a:lnTo>
                  <a:lnTo>
                    <a:pt x="302186" y="15826"/>
                  </a:lnTo>
                  <a:lnTo>
                    <a:pt x="305209" y="22837"/>
                  </a:lnTo>
                  <a:lnTo>
                    <a:pt x="306223" y="32717"/>
                  </a:lnTo>
                  <a:lnTo>
                    <a:pt x="306223" y="40410"/>
                  </a:lnTo>
                  <a:lnTo>
                    <a:pt x="304820" y="46051"/>
                  </a:lnTo>
                  <a:lnTo>
                    <a:pt x="304765" y="46271"/>
                  </a:lnTo>
                  <a:lnTo>
                    <a:pt x="298926" y="54342"/>
                  </a:lnTo>
                  <a:lnTo>
                    <a:pt x="294692" y="56358"/>
                  </a:lnTo>
                  <a:lnTo>
                    <a:pt x="310967" y="56358"/>
                  </a:lnTo>
                  <a:lnTo>
                    <a:pt x="313486" y="52519"/>
                  </a:lnTo>
                  <a:lnTo>
                    <a:pt x="315843" y="46752"/>
                  </a:lnTo>
                  <a:lnTo>
                    <a:pt x="315967" y="46271"/>
                  </a:lnTo>
                  <a:lnTo>
                    <a:pt x="317214" y="40410"/>
                  </a:lnTo>
                  <a:lnTo>
                    <a:pt x="317252" y="40231"/>
                  </a:lnTo>
                  <a:lnTo>
                    <a:pt x="317750" y="32717"/>
                  </a:lnTo>
                  <a:lnTo>
                    <a:pt x="317750" y="22367"/>
                  </a:lnTo>
                  <a:lnTo>
                    <a:pt x="315374" y="14328"/>
                  </a:lnTo>
                  <a:lnTo>
                    <a:pt x="311896" y="10134"/>
                  </a:lnTo>
                  <a:close/>
                </a:path>
                <a:path w="434975" h="66675">
                  <a:moveTo>
                    <a:pt x="351554" y="25614"/>
                  </a:moveTo>
                  <a:lnTo>
                    <a:pt x="338241" y="25614"/>
                  </a:lnTo>
                  <a:lnTo>
                    <a:pt x="368597" y="66269"/>
                  </a:lnTo>
                  <a:lnTo>
                    <a:pt x="373122" y="66269"/>
                  </a:lnTo>
                  <a:lnTo>
                    <a:pt x="373122" y="39909"/>
                  </a:lnTo>
                  <a:lnTo>
                    <a:pt x="362447" y="39909"/>
                  </a:lnTo>
                  <a:lnTo>
                    <a:pt x="351554" y="25614"/>
                  </a:lnTo>
                  <a:close/>
                </a:path>
                <a:path w="434975" h="66675">
                  <a:moveTo>
                    <a:pt x="332906" y="1141"/>
                  </a:moveTo>
                  <a:lnTo>
                    <a:pt x="327571" y="1141"/>
                  </a:lnTo>
                  <a:lnTo>
                    <a:pt x="327571" y="65434"/>
                  </a:lnTo>
                  <a:lnTo>
                    <a:pt x="338241" y="65434"/>
                  </a:lnTo>
                  <a:lnTo>
                    <a:pt x="338241" y="25614"/>
                  </a:lnTo>
                  <a:lnTo>
                    <a:pt x="351554" y="25614"/>
                  </a:lnTo>
                  <a:lnTo>
                    <a:pt x="332906" y="1141"/>
                  </a:lnTo>
                  <a:close/>
                </a:path>
                <a:path w="434975" h="66675">
                  <a:moveTo>
                    <a:pt x="373122" y="1141"/>
                  </a:moveTo>
                  <a:lnTo>
                    <a:pt x="362447" y="1141"/>
                  </a:lnTo>
                  <a:lnTo>
                    <a:pt x="362447" y="39909"/>
                  </a:lnTo>
                  <a:lnTo>
                    <a:pt x="373122" y="39909"/>
                  </a:lnTo>
                  <a:lnTo>
                    <a:pt x="373122" y="1141"/>
                  </a:lnTo>
                  <a:close/>
                </a:path>
                <a:path w="434975" h="66675">
                  <a:moveTo>
                    <a:pt x="409539" y="262"/>
                  </a:moveTo>
                  <a:lnTo>
                    <a:pt x="404675" y="262"/>
                  </a:lnTo>
                  <a:lnTo>
                    <a:pt x="379738" y="65391"/>
                  </a:lnTo>
                  <a:lnTo>
                    <a:pt x="392075" y="65391"/>
                  </a:lnTo>
                  <a:lnTo>
                    <a:pt x="396435" y="52365"/>
                  </a:lnTo>
                  <a:lnTo>
                    <a:pt x="429656" y="52365"/>
                  </a:lnTo>
                  <a:lnTo>
                    <a:pt x="426287" y="43639"/>
                  </a:lnTo>
                  <a:lnTo>
                    <a:pt x="399596" y="43639"/>
                  </a:lnTo>
                  <a:lnTo>
                    <a:pt x="407109" y="19912"/>
                  </a:lnTo>
                  <a:lnTo>
                    <a:pt x="417126" y="19912"/>
                  </a:lnTo>
                  <a:lnTo>
                    <a:pt x="409539" y="262"/>
                  </a:lnTo>
                  <a:close/>
                </a:path>
                <a:path w="434975" h="66675">
                  <a:moveTo>
                    <a:pt x="429656" y="52365"/>
                  </a:moveTo>
                  <a:lnTo>
                    <a:pt x="417866" y="52365"/>
                  </a:lnTo>
                  <a:lnTo>
                    <a:pt x="422435" y="65391"/>
                  </a:lnTo>
                  <a:lnTo>
                    <a:pt x="434685" y="65391"/>
                  </a:lnTo>
                  <a:lnTo>
                    <a:pt x="429656" y="52365"/>
                  </a:lnTo>
                  <a:close/>
                </a:path>
                <a:path w="434975" h="66675">
                  <a:moveTo>
                    <a:pt x="417126" y="19912"/>
                  </a:moveTo>
                  <a:lnTo>
                    <a:pt x="407109" y="19912"/>
                  </a:lnTo>
                  <a:lnTo>
                    <a:pt x="414619" y="43639"/>
                  </a:lnTo>
                  <a:lnTo>
                    <a:pt x="426287" y="43639"/>
                  </a:lnTo>
                  <a:lnTo>
                    <a:pt x="417126" y="19912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9" name="object 5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04563" y="3615653"/>
              <a:ext cx="266987" cy="240633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1778443" y="3681688"/>
              <a:ext cx="120014" cy="102235"/>
            </a:xfrm>
            <a:custGeom>
              <a:avLst/>
              <a:gdLst/>
              <a:ahLst/>
              <a:cxnLst/>
              <a:rect l="l" t="t" r="r" b="b"/>
              <a:pathLst>
                <a:path w="120014" h="102235">
                  <a:moveTo>
                    <a:pt x="15264" y="66282"/>
                  </a:moveTo>
                  <a:lnTo>
                    <a:pt x="10195" y="66282"/>
                  </a:lnTo>
                  <a:lnTo>
                    <a:pt x="7999" y="67002"/>
                  </a:lnTo>
                  <a:lnTo>
                    <a:pt x="4450" y="69879"/>
                  </a:lnTo>
                  <a:lnTo>
                    <a:pt x="3563" y="71694"/>
                  </a:lnTo>
                  <a:lnTo>
                    <a:pt x="3563" y="76902"/>
                  </a:lnTo>
                  <a:lnTo>
                    <a:pt x="5252" y="79250"/>
                  </a:lnTo>
                  <a:lnTo>
                    <a:pt x="8622" y="80926"/>
                  </a:lnTo>
                  <a:lnTo>
                    <a:pt x="9363" y="81982"/>
                  </a:lnTo>
                  <a:lnTo>
                    <a:pt x="9738" y="83059"/>
                  </a:lnTo>
                  <a:lnTo>
                    <a:pt x="9738" y="86993"/>
                  </a:lnTo>
                  <a:lnTo>
                    <a:pt x="6490" y="90906"/>
                  </a:lnTo>
                  <a:lnTo>
                    <a:pt x="0" y="95900"/>
                  </a:lnTo>
                  <a:lnTo>
                    <a:pt x="4525" y="101853"/>
                  </a:lnTo>
                  <a:lnTo>
                    <a:pt x="11934" y="96720"/>
                  </a:lnTo>
                  <a:lnTo>
                    <a:pt x="16696" y="92246"/>
                  </a:lnTo>
                  <a:lnTo>
                    <a:pt x="20915" y="84635"/>
                  </a:lnTo>
                  <a:lnTo>
                    <a:pt x="21974" y="80416"/>
                  </a:lnTo>
                  <a:lnTo>
                    <a:pt x="21974" y="73277"/>
                  </a:lnTo>
                  <a:lnTo>
                    <a:pt x="21056" y="71064"/>
                  </a:lnTo>
                  <a:lnTo>
                    <a:pt x="17402" y="67240"/>
                  </a:lnTo>
                  <a:lnTo>
                    <a:pt x="15264" y="66282"/>
                  </a:lnTo>
                  <a:close/>
                </a:path>
                <a:path w="120014" h="102235">
                  <a:moveTo>
                    <a:pt x="77565" y="64259"/>
                  </a:moveTo>
                  <a:lnTo>
                    <a:pt x="72453" y="76992"/>
                  </a:lnTo>
                  <a:lnTo>
                    <a:pt x="78306" y="80852"/>
                  </a:lnTo>
                  <a:lnTo>
                    <a:pt x="84870" y="82784"/>
                  </a:lnTo>
                  <a:lnTo>
                    <a:pt x="100505" y="82784"/>
                  </a:lnTo>
                  <a:lnTo>
                    <a:pt x="107179" y="80689"/>
                  </a:lnTo>
                  <a:lnTo>
                    <a:pt x="117151" y="72308"/>
                  </a:lnTo>
                  <a:lnTo>
                    <a:pt x="118153" y="70159"/>
                  </a:lnTo>
                  <a:lnTo>
                    <a:pt x="88398" y="70159"/>
                  </a:lnTo>
                  <a:lnTo>
                    <a:pt x="83019" y="68193"/>
                  </a:lnTo>
                  <a:lnTo>
                    <a:pt x="77565" y="64259"/>
                  </a:lnTo>
                  <a:close/>
                </a:path>
                <a:path w="120014" h="102235">
                  <a:moveTo>
                    <a:pt x="105242" y="0"/>
                  </a:moveTo>
                  <a:lnTo>
                    <a:pt x="89316" y="0"/>
                  </a:lnTo>
                  <a:lnTo>
                    <a:pt x="83653" y="2037"/>
                  </a:lnTo>
                  <a:lnTo>
                    <a:pt x="74822" y="10198"/>
                  </a:lnTo>
                  <a:lnTo>
                    <a:pt x="72612" y="15335"/>
                  </a:lnTo>
                  <a:lnTo>
                    <a:pt x="72612" y="24843"/>
                  </a:lnTo>
                  <a:lnTo>
                    <a:pt x="97132" y="48351"/>
                  </a:lnTo>
                  <a:lnTo>
                    <a:pt x="101072" y="51126"/>
                  </a:lnTo>
                  <a:lnTo>
                    <a:pt x="104907" y="56080"/>
                  </a:lnTo>
                  <a:lnTo>
                    <a:pt x="105858" y="58686"/>
                  </a:lnTo>
                  <a:lnTo>
                    <a:pt x="105858" y="67247"/>
                  </a:lnTo>
                  <a:lnTo>
                    <a:pt x="101804" y="70159"/>
                  </a:lnTo>
                  <a:lnTo>
                    <a:pt x="118153" y="70159"/>
                  </a:lnTo>
                  <a:lnTo>
                    <a:pt x="119639" y="66973"/>
                  </a:lnTo>
                  <a:lnTo>
                    <a:pt x="119639" y="56883"/>
                  </a:lnTo>
                  <a:lnTo>
                    <a:pt x="91393" y="30783"/>
                  </a:lnTo>
                  <a:lnTo>
                    <a:pt x="86446" y="26009"/>
                  </a:lnTo>
                  <a:lnTo>
                    <a:pt x="86446" y="18651"/>
                  </a:lnTo>
                  <a:lnTo>
                    <a:pt x="87321" y="16400"/>
                  </a:lnTo>
                  <a:lnTo>
                    <a:pt x="90831" y="12937"/>
                  </a:lnTo>
                  <a:lnTo>
                    <a:pt x="93308" y="12073"/>
                  </a:lnTo>
                  <a:lnTo>
                    <a:pt x="113711" y="12073"/>
                  </a:lnTo>
                  <a:lnTo>
                    <a:pt x="116074" y="5190"/>
                  </a:lnTo>
                  <a:lnTo>
                    <a:pt x="111855" y="1731"/>
                  </a:lnTo>
                  <a:lnTo>
                    <a:pt x="105242" y="0"/>
                  </a:lnTo>
                  <a:close/>
                </a:path>
                <a:path w="120014" h="102235">
                  <a:moveTo>
                    <a:pt x="113711" y="12073"/>
                  </a:moveTo>
                  <a:lnTo>
                    <a:pt x="101890" y="12073"/>
                  </a:lnTo>
                  <a:lnTo>
                    <a:pt x="107014" y="13859"/>
                  </a:lnTo>
                  <a:lnTo>
                    <a:pt x="111873" y="17430"/>
                  </a:lnTo>
                  <a:lnTo>
                    <a:pt x="113711" y="12073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48572" y="3643981"/>
              <a:ext cx="299241" cy="193573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1908741" y="3697977"/>
              <a:ext cx="177165" cy="66040"/>
            </a:xfrm>
            <a:custGeom>
              <a:avLst/>
              <a:gdLst/>
              <a:ahLst/>
              <a:cxnLst/>
              <a:rect l="l" t="t" r="r" b="b"/>
              <a:pathLst>
                <a:path w="177164" h="66039">
                  <a:moveTo>
                    <a:pt x="22860" y="443"/>
                  </a:moveTo>
                  <a:lnTo>
                    <a:pt x="11732" y="443"/>
                  </a:lnTo>
                  <a:lnTo>
                    <a:pt x="0" y="922"/>
                  </a:lnTo>
                  <a:lnTo>
                    <a:pt x="0" y="65128"/>
                  </a:lnTo>
                  <a:lnTo>
                    <a:pt x="11102" y="65128"/>
                  </a:lnTo>
                  <a:lnTo>
                    <a:pt x="11102" y="41490"/>
                  </a:lnTo>
                  <a:lnTo>
                    <a:pt x="18600" y="41490"/>
                  </a:lnTo>
                  <a:lnTo>
                    <a:pt x="27235" y="40415"/>
                  </a:lnTo>
                  <a:lnTo>
                    <a:pt x="35159" y="36271"/>
                  </a:lnTo>
                  <a:lnTo>
                    <a:pt x="38328" y="31669"/>
                  </a:lnTo>
                  <a:lnTo>
                    <a:pt x="13939" y="31669"/>
                  </a:lnTo>
                  <a:lnTo>
                    <a:pt x="11102" y="31360"/>
                  </a:lnTo>
                  <a:lnTo>
                    <a:pt x="11102" y="10793"/>
                  </a:lnTo>
                  <a:lnTo>
                    <a:pt x="12183" y="10645"/>
                  </a:lnTo>
                  <a:lnTo>
                    <a:pt x="40354" y="10645"/>
                  </a:lnTo>
                  <a:lnTo>
                    <a:pt x="39218" y="8227"/>
                  </a:lnTo>
                  <a:lnTo>
                    <a:pt x="30081" y="1998"/>
                  </a:lnTo>
                  <a:lnTo>
                    <a:pt x="22860" y="443"/>
                  </a:lnTo>
                  <a:close/>
                </a:path>
                <a:path w="177164" h="66039">
                  <a:moveTo>
                    <a:pt x="18600" y="41490"/>
                  </a:moveTo>
                  <a:lnTo>
                    <a:pt x="11102" y="41490"/>
                  </a:lnTo>
                  <a:lnTo>
                    <a:pt x="14250" y="41796"/>
                  </a:lnTo>
                  <a:lnTo>
                    <a:pt x="16142" y="41796"/>
                  </a:lnTo>
                  <a:lnTo>
                    <a:pt x="18600" y="41490"/>
                  </a:lnTo>
                  <a:close/>
                </a:path>
                <a:path w="177164" h="66039">
                  <a:moveTo>
                    <a:pt x="40354" y="10645"/>
                  </a:moveTo>
                  <a:lnTo>
                    <a:pt x="25039" y="10645"/>
                  </a:lnTo>
                  <a:lnTo>
                    <a:pt x="30143" y="13903"/>
                  </a:lnTo>
                  <a:lnTo>
                    <a:pt x="30143" y="24490"/>
                  </a:lnTo>
                  <a:lnTo>
                    <a:pt x="28976" y="27317"/>
                  </a:lnTo>
                  <a:lnTo>
                    <a:pt x="24307" y="30798"/>
                  </a:lnTo>
                  <a:lnTo>
                    <a:pt x="20609" y="31669"/>
                  </a:lnTo>
                  <a:lnTo>
                    <a:pt x="38328" y="31669"/>
                  </a:lnTo>
                  <a:lnTo>
                    <a:pt x="39915" y="29364"/>
                  </a:lnTo>
                  <a:lnTo>
                    <a:pt x="41501" y="19692"/>
                  </a:lnTo>
                  <a:lnTo>
                    <a:pt x="41501" y="13086"/>
                  </a:lnTo>
                  <a:lnTo>
                    <a:pt x="40424" y="10793"/>
                  </a:lnTo>
                  <a:lnTo>
                    <a:pt x="40354" y="10645"/>
                  </a:lnTo>
                  <a:close/>
                </a:path>
                <a:path w="177164" h="66039">
                  <a:moveTo>
                    <a:pt x="74930" y="0"/>
                  </a:moveTo>
                  <a:lnTo>
                    <a:pt x="70063" y="0"/>
                  </a:lnTo>
                  <a:lnTo>
                    <a:pt x="45133" y="65128"/>
                  </a:lnTo>
                  <a:lnTo>
                    <a:pt x="57470" y="65128"/>
                  </a:lnTo>
                  <a:lnTo>
                    <a:pt x="61819" y="52103"/>
                  </a:lnTo>
                  <a:lnTo>
                    <a:pt x="95046" y="52103"/>
                  </a:lnTo>
                  <a:lnTo>
                    <a:pt x="91677" y="43376"/>
                  </a:lnTo>
                  <a:lnTo>
                    <a:pt x="64979" y="43376"/>
                  </a:lnTo>
                  <a:lnTo>
                    <a:pt x="72496" y="19649"/>
                  </a:lnTo>
                  <a:lnTo>
                    <a:pt x="82516" y="19649"/>
                  </a:lnTo>
                  <a:lnTo>
                    <a:pt x="74930" y="0"/>
                  </a:lnTo>
                  <a:close/>
                </a:path>
                <a:path w="177164" h="66039">
                  <a:moveTo>
                    <a:pt x="95046" y="52103"/>
                  </a:moveTo>
                  <a:lnTo>
                    <a:pt x="83253" y="52103"/>
                  </a:lnTo>
                  <a:lnTo>
                    <a:pt x="87821" y="65128"/>
                  </a:lnTo>
                  <a:lnTo>
                    <a:pt x="100075" y="65128"/>
                  </a:lnTo>
                  <a:lnTo>
                    <a:pt x="95046" y="52103"/>
                  </a:lnTo>
                  <a:close/>
                </a:path>
                <a:path w="177164" h="66039">
                  <a:moveTo>
                    <a:pt x="82516" y="19649"/>
                  </a:moveTo>
                  <a:lnTo>
                    <a:pt x="72496" y="19649"/>
                  </a:lnTo>
                  <a:lnTo>
                    <a:pt x="80010" y="43376"/>
                  </a:lnTo>
                  <a:lnTo>
                    <a:pt x="91677" y="43376"/>
                  </a:lnTo>
                  <a:lnTo>
                    <a:pt x="82516" y="19649"/>
                  </a:lnTo>
                  <a:close/>
                </a:path>
                <a:path w="177164" h="66039">
                  <a:moveTo>
                    <a:pt x="118004" y="878"/>
                  </a:moveTo>
                  <a:lnTo>
                    <a:pt x="106906" y="878"/>
                  </a:lnTo>
                  <a:lnTo>
                    <a:pt x="106906" y="65128"/>
                  </a:lnTo>
                  <a:lnTo>
                    <a:pt x="118004" y="65128"/>
                  </a:lnTo>
                  <a:lnTo>
                    <a:pt x="118004" y="878"/>
                  </a:lnTo>
                  <a:close/>
                </a:path>
                <a:path w="177164" h="66039">
                  <a:moveTo>
                    <a:pt x="155009" y="25351"/>
                  </a:moveTo>
                  <a:lnTo>
                    <a:pt x="141696" y="25351"/>
                  </a:lnTo>
                  <a:lnTo>
                    <a:pt x="172054" y="66006"/>
                  </a:lnTo>
                  <a:lnTo>
                    <a:pt x="176580" y="66006"/>
                  </a:lnTo>
                  <a:lnTo>
                    <a:pt x="176580" y="39646"/>
                  </a:lnTo>
                  <a:lnTo>
                    <a:pt x="165902" y="39646"/>
                  </a:lnTo>
                  <a:lnTo>
                    <a:pt x="155009" y="25351"/>
                  </a:lnTo>
                  <a:close/>
                </a:path>
                <a:path w="177164" h="66039">
                  <a:moveTo>
                    <a:pt x="136361" y="878"/>
                  </a:moveTo>
                  <a:lnTo>
                    <a:pt x="131029" y="878"/>
                  </a:lnTo>
                  <a:lnTo>
                    <a:pt x="131029" y="65171"/>
                  </a:lnTo>
                  <a:lnTo>
                    <a:pt x="141696" y="65171"/>
                  </a:lnTo>
                  <a:lnTo>
                    <a:pt x="141696" y="25351"/>
                  </a:lnTo>
                  <a:lnTo>
                    <a:pt x="155009" y="25351"/>
                  </a:lnTo>
                  <a:lnTo>
                    <a:pt x="136361" y="878"/>
                  </a:lnTo>
                  <a:close/>
                </a:path>
                <a:path w="177164" h="66039">
                  <a:moveTo>
                    <a:pt x="176580" y="878"/>
                  </a:moveTo>
                  <a:lnTo>
                    <a:pt x="165902" y="878"/>
                  </a:lnTo>
                  <a:lnTo>
                    <a:pt x="165902" y="39646"/>
                  </a:lnTo>
                  <a:lnTo>
                    <a:pt x="176580" y="39646"/>
                  </a:lnTo>
                  <a:lnTo>
                    <a:pt x="176580" y="878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28991" y="3750138"/>
              <a:ext cx="201049" cy="240634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1203674" y="3816827"/>
              <a:ext cx="52705" cy="81280"/>
            </a:xfrm>
            <a:custGeom>
              <a:avLst/>
              <a:gdLst/>
              <a:ahLst/>
              <a:cxnLst/>
              <a:rect l="l" t="t" r="r" b="b"/>
              <a:pathLst>
                <a:path w="52705" h="81279">
                  <a:moveTo>
                    <a:pt x="30161" y="0"/>
                  </a:moveTo>
                  <a:lnTo>
                    <a:pt x="17860" y="0"/>
                  </a:lnTo>
                  <a:lnTo>
                    <a:pt x="10497" y="256"/>
                  </a:lnTo>
                  <a:lnTo>
                    <a:pt x="0" y="767"/>
                  </a:lnTo>
                  <a:lnTo>
                    <a:pt x="0" y="80766"/>
                  </a:lnTo>
                  <a:lnTo>
                    <a:pt x="32310" y="80766"/>
                  </a:lnTo>
                  <a:lnTo>
                    <a:pt x="39222" y="78628"/>
                  </a:lnTo>
                  <a:lnTo>
                    <a:pt x="49932" y="70063"/>
                  </a:lnTo>
                  <a:lnTo>
                    <a:pt x="50316" y="69235"/>
                  </a:lnTo>
                  <a:lnTo>
                    <a:pt x="18011" y="69235"/>
                  </a:lnTo>
                  <a:lnTo>
                    <a:pt x="13831" y="68854"/>
                  </a:lnTo>
                  <a:lnTo>
                    <a:pt x="13831" y="42405"/>
                  </a:lnTo>
                  <a:lnTo>
                    <a:pt x="47890" y="42405"/>
                  </a:lnTo>
                  <a:lnTo>
                    <a:pt x="44441" y="38860"/>
                  </a:lnTo>
                  <a:lnTo>
                    <a:pt x="38088" y="35575"/>
                  </a:lnTo>
                  <a:lnTo>
                    <a:pt x="44611" y="31896"/>
                  </a:lnTo>
                  <a:lnTo>
                    <a:pt x="44847" y="31532"/>
                  </a:lnTo>
                  <a:lnTo>
                    <a:pt x="16998" y="31532"/>
                  </a:lnTo>
                  <a:lnTo>
                    <a:pt x="13831" y="31313"/>
                  </a:lnTo>
                  <a:lnTo>
                    <a:pt x="13831" y="12132"/>
                  </a:lnTo>
                  <a:lnTo>
                    <a:pt x="16951" y="11951"/>
                  </a:lnTo>
                  <a:lnTo>
                    <a:pt x="46976" y="11951"/>
                  </a:lnTo>
                  <a:lnTo>
                    <a:pt x="45601" y="8881"/>
                  </a:lnTo>
                  <a:lnTo>
                    <a:pt x="36485" y="1779"/>
                  </a:lnTo>
                  <a:lnTo>
                    <a:pt x="30161" y="0"/>
                  </a:lnTo>
                  <a:close/>
                </a:path>
                <a:path w="52705" h="81279">
                  <a:moveTo>
                    <a:pt x="47890" y="42405"/>
                  </a:moveTo>
                  <a:lnTo>
                    <a:pt x="27964" y="42405"/>
                  </a:lnTo>
                  <a:lnTo>
                    <a:pt x="31777" y="43279"/>
                  </a:lnTo>
                  <a:lnTo>
                    <a:pt x="36954" y="47434"/>
                  </a:lnTo>
                  <a:lnTo>
                    <a:pt x="38246" y="50746"/>
                  </a:lnTo>
                  <a:lnTo>
                    <a:pt x="38246" y="60293"/>
                  </a:lnTo>
                  <a:lnTo>
                    <a:pt x="36856" y="63864"/>
                  </a:lnTo>
                  <a:lnTo>
                    <a:pt x="31291" y="68163"/>
                  </a:lnTo>
                  <a:lnTo>
                    <a:pt x="26809" y="69235"/>
                  </a:lnTo>
                  <a:lnTo>
                    <a:pt x="50316" y="69235"/>
                  </a:lnTo>
                  <a:lnTo>
                    <a:pt x="52613" y="64282"/>
                  </a:lnTo>
                  <a:lnTo>
                    <a:pt x="52613" y="56995"/>
                  </a:lnTo>
                  <a:lnTo>
                    <a:pt x="51705" y="49570"/>
                  </a:lnTo>
                  <a:lnTo>
                    <a:pt x="48981" y="43525"/>
                  </a:lnTo>
                  <a:lnTo>
                    <a:pt x="47890" y="42405"/>
                  </a:lnTo>
                  <a:close/>
                </a:path>
                <a:path w="52705" h="81279">
                  <a:moveTo>
                    <a:pt x="46976" y="11951"/>
                  </a:moveTo>
                  <a:lnTo>
                    <a:pt x="30070" y="11951"/>
                  </a:lnTo>
                  <a:lnTo>
                    <a:pt x="34044" y="14936"/>
                  </a:lnTo>
                  <a:lnTo>
                    <a:pt x="34044" y="28055"/>
                  </a:lnTo>
                  <a:lnTo>
                    <a:pt x="29537" y="31532"/>
                  </a:lnTo>
                  <a:lnTo>
                    <a:pt x="44847" y="31532"/>
                  </a:lnTo>
                  <a:lnTo>
                    <a:pt x="47872" y="26888"/>
                  </a:lnTo>
                  <a:lnTo>
                    <a:pt x="47872" y="13953"/>
                  </a:lnTo>
                  <a:lnTo>
                    <a:pt x="47057" y="12132"/>
                  </a:lnTo>
                  <a:lnTo>
                    <a:pt x="46976" y="11951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07074" y="3778469"/>
              <a:ext cx="396027" cy="193572"/>
            </a:xfrm>
            <a:prstGeom prst="rect">
              <a:avLst/>
            </a:prstGeom>
          </p:spPr>
        </p:pic>
        <p:sp>
          <p:nvSpPr>
            <p:cNvPr id="66" name="object 66" descr=""/>
            <p:cNvSpPr/>
            <p:nvPr/>
          </p:nvSpPr>
          <p:spPr>
            <a:xfrm>
              <a:off x="1267307" y="3832246"/>
              <a:ext cx="281305" cy="66675"/>
            </a:xfrm>
            <a:custGeom>
              <a:avLst/>
              <a:gdLst/>
              <a:ahLst/>
              <a:cxnLst/>
              <a:rect l="l" t="t" r="r" b="b"/>
              <a:pathLst>
                <a:path w="281305" h="66675">
                  <a:moveTo>
                    <a:pt x="11095" y="1098"/>
                  </a:moveTo>
                  <a:lnTo>
                    <a:pt x="0" y="1098"/>
                  </a:lnTo>
                  <a:lnTo>
                    <a:pt x="0" y="65347"/>
                  </a:lnTo>
                  <a:lnTo>
                    <a:pt x="11095" y="65347"/>
                  </a:lnTo>
                  <a:lnTo>
                    <a:pt x="11095" y="1098"/>
                  </a:lnTo>
                  <a:close/>
                </a:path>
                <a:path w="281305" h="66675">
                  <a:moveTo>
                    <a:pt x="25229" y="51577"/>
                  </a:moveTo>
                  <a:lnTo>
                    <a:pt x="21132" y="61798"/>
                  </a:lnTo>
                  <a:lnTo>
                    <a:pt x="25826" y="64893"/>
                  </a:lnTo>
                  <a:lnTo>
                    <a:pt x="31093" y="66441"/>
                  </a:lnTo>
                  <a:lnTo>
                    <a:pt x="43643" y="66441"/>
                  </a:lnTo>
                  <a:lnTo>
                    <a:pt x="49000" y="64761"/>
                  </a:lnTo>
                  <a:lnTo>
                    <a:pt x="56998" y="58038"/>
                  </a:lnTo>
                  <a:lnTo>
                    <a:pt x="57802" y="56315"/>
                  </a:lnTo>
                  <a:lnTo>
                    <a:pt x="33919" y="56315"/>
                  </a:lnTo>
                  <a:lnTo>
                    <a:pt x="29610" y="54734"/>
                  </a:lnTo>
                  <a:lnTo>
                    <a:pt x="25229" y="51577"/>
                  </a:lnTo>
                  <a:close/>
                </a:path>
                <a:path w="281305" h="66675">
                  <a:moveTo>
                    <a:pt x="47440" y="0"/>
                  </a:moveTo>
                  <a:lnTo>
                    <a:pt x="34664" y="0"/>
                  </a:lnTo>
                  <a:lnTo>
                    <a:pt x="30118" y="1638"/>
                  </a:lnTo>
                  <a:lnTo>
                    <a:pt x="23030" y="8186"/>
                  </a:lnTo>
                  <a:lnTo>
                    <a:pt x="21258" y="12308"/>
                  </a:lnTo>
                  <a:lnTo>
                    <a:pt x="21258" y="19940"/>
                  </a:lnTo>
                  <a:lnTo>
                    <a:pt x="40932" y="38808"/>
                  </a:lnTo>
                  <a:lnTo>
                    <a:pt x="44100" y="41036"/>
                  </a:lnTo>
                  <a:lnTo>
                    <a:pt x="47175" y="45015"/>
                  </a:lnTo>
                  <a:lnTo>
                    <a:pt x="47945" y="47103"/>
                  </a:lnTo>
                  <a:lnTo>
                    <a:pt x="47945" y="53975"/>
                  </a:lnTo>
                  <a:lnTo>
                    <a:pt x="44683" y="56315"/>
                  </a:lnTo>
                  <a:lnTo>
                    <a:pt x="57802" y="56315"/>
                  </a:lnTo>
                  <a:lnTo>
                    <a:pt x="58894" y="53975"/>
                  </a:lnTo>
                  <a:lnTo>
                    <a:pt x="58879" y="45015"/>
                  </a:lnTo>
                  <a:lnTo>
                    <a:pt x="58515" y="43031"/>
                  </a:lnTo>
                  <a:lnTo>
                    <a:pt x="36328" y="24706"/>
                  </a:lnTo>
                  <a:lnTo>
                    <a:pt x="32360" y="20876"/>
                  </a:lnTo>
                  <a:lnTo>
                    <a:pt x="32360" y="14972"/>
                  </a:lnTo>
                  <a:lnTo>
                    <a:pt x="33066" y="13164"/>
                  </a:lnTo>
                  <a:lnTo>
                    <a:pt x="35881" y="10386"/>
                  </a:lnTo>
                  <a:lnTo>
                    <a:pt x="37868" y="9695"/>
                  </a:lnTo>
                  <a:lnTo>
                    <a:pt x="54243" y="9695"/>
                  </a:lnTo>
                  <a:lnTo>
                    <a:pt x="56139" y="4169"/>
                  </a:lnTo>
                  <a:lnTo>
                    <a:pt x="52754" y="1389"/>
                  </a:lnTo>
                  <a:lnTo>
                    <a:pt x="47440" y="0"/>
                  </a:lnTo>
                  <a:close/>
                </a:path>
                <a:path w="281305" h="66675">
                  <a:moveTo>
                    <a:pt x="54243" y="9695"/>
                  </a:moveTo>
                  <a:lnTo>
                    <a:pt x="44756" y="9695"/>
                  </a:lnTo>
                  <a:lnTo>
                    <a:pt x="48863" y="11123"/>
                  </a:lnTo>
                  <a:lnTo>
                    <a:pt x="52769" y="13990"/>
                  </a:lnTo>
                  <a:lnTo>
                    <a:pt x="54243" y="9695"/>
                  </a:lnTo>
                  <a:close/>
                </a:path>
                <a:path w="281305" h="66675">
                  <a:moveTo>
                    <a:pt x="79919" y="1098"/>
                  </a:moveTo>
                  <a:lnTo>
                    <a:pt x="68817" y="1098"/>
                  </a:lnTo>
                  <a:lnTo>
                    <a:pt x="68817" y="65347"/>
                  </a:lnTo>
                  <a:lnTo>
                    <a:pt x="79919" y="65347"/>
                  </a:lnTo>
                  <a:lnTo>
                    <a:pt x="79919" y="36403"/>
                  </a:lnTo>
                  <a:lnTo>
                    <a:pt x="115779" y="36403"/>
                  </a:lnTo>
                  <a:lnTo>
                    <a:pt x="115779" y="26272"/>
                  </a:lnTo>
                  <a:lnTo>
                    <a:pt x="79919" y="26272"/>
                  </a:lnTo>
                  <a:lnTo>
                    <a:pt x="79919" y="1098"/>
                  </a:lnTo>
                  <a:close/>
                </a:path>
                <a:path w="281305" h="66675">
                  <a:moveTo>
                    <a:pt x="115779" y="36403"/>
                  </a:moveTo>
                  <a:lnTo>
                    <a:pt x="104806" y="36403"/>
                  </a:lnTo>
                  <a:lnTo>
                    <a:pt x="104806" y="65347"/>
                  </a:lnTo>
                  <a:lnTo>
                    <a:pt x="115779" y="65347"/>
                  </a:lnTo>
                  <a:lnTo>
                    <a:pt x="115779" y="36403"/>
                  </a:lnTo>
                  <a:close/>
                </a:path>
                <a:path w="281305" h="66675">
                  <a:moveTo>
                    <a:pt x="115779" y="1098"/>
                  </a:moveTo>
                  <a:lnTo>
                    <a:pt x="104806" y="1098"/>
                  </a:lnTo>
                  <a:lnTo>
                    <a:pt x="104806" y="26272"/>
                  </a:lnTo>
                  <a:lnTo>
                    <a:pt x="115779" y="26272"/>
                  </a:lnTo>
                  <a:lnTo>
                    <a:pt x="115779" y="1098"/>
                  </a:lnTo>
                  <a:close/>
                </a:path>
                <a:path w="281305" h="66675">
                  <a:moveTo>
                    <a:pt x="139687" y="1098"/>
                  </a:moveTo>
                  <a:lnTo>
                    <a:pt x="128584" y="1098"/>
                  </a:lnTo>
                  <a:lnTo>
                    <a:pt x="128584" y="65347"/>
                  </a:lnTo>
                  <a:lnTo>
                    <a:pt x="139687" y="65347"/>
                  </a:lnTo>
                  <a:lnTo>
                    <a:pt x="139687" y="47760"/>
                  </a:lnTo>
                  <a:lnTo>
                    <a:pt x="146643" y="37980"/>
                  </a:lnTo>
                  <a:lnTo>
                    <a:pt x="159678" y="37980"/>
                  </a:lnTo>
                  <a:lnTo>
                    <a:pt x="155718" y="31842"/>
                  </a:lnTo>
                  <a:lnTo>
                    <a:pt x="139687" y="31842"/>
                  </a:lnTo>
                  <a:lnTo>
                    <a:pt x="139687" y="1098"/>
                  </a:lnTo>
                  <a:close/>
                </a:path>
                <a:path w="281305" h="66675">
                  <a:moveTo>
                    <a:pt x="159678" y="37980"/>
                  </a:moveTo>
                  <a:lnTo>
                    <a:pt x="146643" y="37980"/>
                  </a:lnTo>
                  <a:lnTo>
                    <a:pt x="164063" y="65347"/>
                  </a:lnTo>
                  <a:lnTo>
                    <a:pt x="177336" y="65347"/>
                  </a:lnTo>
                  <a:lnTo>
                    <a:pt x="159678" y="37980"/>
                  </a:lnTo>
                  <a:close/>
                </a:path>
                <a:path w="281305" h="66675">
                  <a:moveTo>
                    <a:pt x="173584" y="1098"/>
                  </a:moveTo>
                  <a:lnTo>
                    <a:pt x="160945" y="1098"/>
                  </a:lnTo>
                  <a:lnTo>
                    <a:pt x="139687" y="31842"/>
                  </a:lnTo>
                  <a:lnTo>
                    <a:pt x="155718" y="31842"/>
                  </a:lnTo>
                  <a:lnTo>
                    <a:pt x="153990" y="29164"/>
                  </a:lnTo>
                  <a:lnTo>
                    <a:pt x="173584" y="1098"/>
                  </a:lnTo>
                  <a:close/>
                </a:path>
                <a:path w="281305" h="66675">
                  <a:moveTo>
                    <a:pt x="222469" y="1098"/>
                  </a:moveTo>
                  <a:lnTo>
                    <a:pt x="182549" y="1098"/>
                  </a:lnTo>
                  <a:lnTo>
                    <a:pt x="182549" y="65347"/>
                  </a:lnTo>
                  <a:lnTo>
                    <a:pt x="221994" y="65347"/>
                  </a:lnTo>
                  <a:lnTo>
                    <a:pt x="221994" y="55217"/>
                  </a:lnTo>
                  <a:lnTo>
                    <a:pt x="193652" y="55217"/>
                  </a:lnTo>
                  <a:lnTo>
                    <a:pt x="193652" y="35963"/>
                  </a:lnTo>
                  <a:lnTo>
                    <a:pt x="214312" y="35963"/>
                  </a:lnTo>
                  <a:lnTo>
                    <a:pt x="214312" y="26272"/>
                  </a:lnTo>
                  <a:lnTo>
                    <a:pt x="193652" y="26272"/>
                  </a:lnTo>
                  <a:lnTo>
                    <a:pt x="193652" y="11228"/>
                  </a:lnTo>
                  <a:lnTo>
                    <a:pt x="222469" y="11228"/>
                  </a:lnTo>
                  <a:lnTo>
                    <a:pt x="222469" y="1098"/>
                  </a:lnTo>
                  <a:close/>
                </a:path>
                <a:path w="281305" h="66675">
                  <a:moveTo>
                    <a:pt x="243389" y="1098"/>
                  </a:moveTo>
                  <a:lnTo>
                    <a:pt x="232286" y="1098"/>
                  </a:lnTo>
                  <a:lnTo>
                    <a:pt x="232286" y="65347"/>
                  </a:lnTo>
                  <a:lnTo>
                    <a:pt x="243389" y="65347"/>
                  </a:lnTo>
                  <a:lnTo>
                    <a:pt x="243389" y="47760"/>
                  </a:lnTo>
                  <a:lnTo>
                    <a:pt x="250344" y="37980"/>
                  </a:lnTo>
                  <a:lnTo>
                    <a:pt x="263380" y="37980"/>
                  </a:lnTo>
                  <a:lnTo>
                    <a:pt x="259420" y="31842"/>
                  </a:lnTo>
                  <a:lnTo>
                    <a:pt x="243389" y="31842"/>
                  </a:lnTo>
                  <a:lnTo>
                    <a:pt x="243389" y="1098"/>
                  </a:lnTo>
                  <a:close/>
                </a:path>
                <a:path w="281305" h="66675">
                  <a:moveTo>
                    <a:pt x="263380" y="37980"/>
                  </a:moveTo>
                  <a:lnTo>
                    <a:pt x="250344" y="37980"/>
                  </a:lnTo>
                  <a:lnTo>
                    <a:pt x="267764" y="65347"/>
                  </a:lnTo>
                  <a:lnTo>
                    <a:pt x="281038" y="65347"/>
                  </a:lnTo>
                  <a:lnTo>
                    <a:pt x="263380" y="37980"/>
                  </a:lnTo>
                  <a:close/>
                </a:path>
                <a:path w="281305" h="66675">
                  <a:moveTo>
                    <a:pt x="277286" y="1098"/>
                  </a:moveTo>
                  <a:lnTo>
                    <a:pt x="264647" y="1098"/>
                  </a:lnTo>
                  <a:lnTo>
                    <a:pt x="243389" y="31842"/>
                  </a:lnTo>
                  <a:lnTo>
                    <a:pt x="259420" y="31842"/>
                  </a:lnTo>
                  <a:lnTo>
                    <a:pt x="257691" y="29164"/>
                  </a:lnTo>
                  <a:lnTo>
                    <a:pt x="277286" y="1098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80132" y="3750138"/>
              <a:ext cx="275860" cy="240634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554015" y="3817541"/>
              <a:ext cx="134528" cy="100490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33025" y="3778469"/>
              <a:ext cx="590532" cy="193572"/>
            </a:xfrm>
            <a:prstGeom prst="rect">
              <a:avLst/>
            </a:prstGeom>
          </p:spPr>
        </p:pic>
        <p:sp>
          <p:nvSpPr>
            <p:cNvPr id="70" name="object 70" descr=""/>
            <p:cNvSpPr/>
            <p:nvPr/>
          </p:nvSpPr>
          <p:spPr>
            <a:xfrm>
              <a:off x="1687010" y="3832246"/>
              <a:ext cx="473709" cy="66675"/>
            </a:xfrm>
            <a:custGeom>
              <a:avLst/>
              <a:gdLst/>
              <a:ahLst/>
              <a:cxnLst/>
              <a:rect l="l" t="t" r="r" b="b"/>
              <a:pathLst>
                <a:path w="473710" h="66675">
                  <a:moveTo>
                    <a:pt x="11781" y="1098"/>
                  </a:moveTo>
                  <a:lnTo>
                    <a:pt x="0" y="1098"/>
                  </a:lnTo>
                  <a:lnTo>
                    <a:pt x="21088" y="38987"/>
                  </a:lnTo>
                  <a:lnTo>
                    <a:pt x="21088" y="65347"/>
                  </a:lnTo>
                  <a:lnTo>
                    <a:pt x="32190" y="65347"/>
                  </a:lnTo>
                  <a:lnTo>
                    <a:pt x="32190" y="38987"/>
                  </a:lnTo>
                  <a:lnTo>
                    <a:pt x="37999" y="28508"/>
                  </a:lnTo>
                  <a:lnTo>
                    <a:pt x="26596" y="28508"/>
                  </a:lnTo>
                  <a:lnTo>
                    <a:pt x="11781" y="1098"/>
                  </a:lnTo>
                  <a:close/>
                </a:path>
                <a:path w="473710" h="66675">
                  <a:moveTo>
                    <a:pt x="53192" y="1098"/>
                  </a:moveTo>
                  <a:lnTo>
                    <a:pt x="41454" y="1098"/>
                  </a:lnTo>
                  <a:lnTo>
                    <a:pt x="26596" y="28508"/>
                  </a:lnTo>
                  <a:lnTo>
                    <a:pt x="37999" y="28508"/>
                  </a:lnTo>
                  <a:lnTo>
                    <a:pt x="53192" y="1098"/>
                  </a:lnTo>
                  <a:close/>
                </a:path>
                <a:path w="473710" h="66675">
                  <a:moveTo>
                    <a:pt x="78093" y="547"/>
                  </a:moveTo>
                  <a:lnTo>
                    <a:pt x="71211" y="547"/>
                  </a:lnTo>
                  <a:lnTo>
                    <a:pt x="60797" y="1098"/>
                  </a:lnTo>
                  <a:lnTo>
                    <a:pt x="59806" y="1098"/>
                  </a:lnTo>
                  <a:lnTo>
                    <a:pt x="59806" y="65347"/>
                  </a:lnTo>
                  <a:lnTo>
                    <a:pt x="71337" y="65347"/>
                  </a:lnTo>
                  <a:lnTo>
                    <a:pt x="71337" y="38508"/>
                  </a:lnTo>
                  <a:lnTo>
                    <a:pt x="90740" y="38508"/>
                  </a:lnTo>
                  <a:lnTo>
                    <a:pt x="89395" y="36403"/>
                  </a:lnTo>
                  <a:lnTo>
                    <a:pt x="92725" y="35114"/>
                  </a:lnTo>
                  <a:lnTo>
                    <a:pt x="95490" y="32908"/>
                  </a:lnTo>
                  <a:lnTo>
                    <a:pt x="98139" y="29121"/>
                  </a:lnTo>
                  <a:lnTo>
                    <a:pt x="74393" y="29121"/>
                  </a:lnTo>
                  <a:lnTo>
                    <a:pt x="71337" y="28858"/>
                  </a:lnTo>
                  <a:lnTo>
                    <a:pt x="71337" y="11096"/>
                  </a:lnTo>
                  <a:lnTo>
                    <a:pt x="70681" y="11096"/>
                  </a:lnTo>
                  <a:lnTo>
                    <a:pt x="72647" y="10835"/>
                  </a:lnTo>
                  <a:lnTo>
                    <a:pt x="99282" y="10835"/>
                  </a:lnTo>
                  <a:lnTo>
                    <a:pt x="95011" y="5175"/>
                  </a:lnTo>
                  <a:lnTo>
                    <a:pt x="87565" y="1623"/>
                  </a:lnTo>
                  <a:lnTo>
                    <a:pt x="78093" y="547"/>
                  </a:lnTo>
                  <a:close/>
                </a:path>
                <a:path w="473710" h="66675">
                  <a:moveTo>
                    <a:pt x="90740" y="38508"/>
                  </a:moveTo>
                  <a:lnTo>
                    <a:pt x="71337" y="38508"/>
                  </a:lnTo>
                  <a:lnTo>
                    <a:pt x="76682" y="38815"/>
                  </a:lnTo>
                  <a:lnTo>
                    <a:pt x="78381" y="38815"/>
                  </a:lnTo>
                  <a:lnTo>
                    <a:pt x="95072" y="65347"/>
                  </a:lnTo>
                  <a:lnTo>
                    <a:pt x="107880" y="65347"/>
                  </a:lnTo>
                  <a:lnTo>
                    <a:pt x="90740" y="38508"/>
                  </a:lnTo>
                  <a:close/>
                </a:path>
                <a:path w="473710" h="66675">
                  <a:moveTo>
                    <a:pt x="99282" y="10835"/>
                  </a:moveTo>
                  <a:lnTo>
                    <a:pt x="80560" y="10835"/>
                  </a:lnTo>
                  <a:lnTo>
                    <a:pt x="83673" y="11376"/>
                  </a:lnTo>
                  <a:lnTo>
                    <a:pt x="88289" y="13888"/>
                  </a:lnTo>
                  <a:lnTo>
                    <a:pt x="89438" y="16095"/>
                  </a:lnTo>
                  <a:lnTo>
                    <a:pt x="89420" y="23187"/>
                  </a:lnTo>
                  <a:lnTo>
                    <a:pt x="88369" y="25758"/>
                  </a:lnTo>
                  <a:lnTo>
                    <a:pt x="84070" y="28450"/>
                  </a:lnTo>
                  <a:lnTo>
                    <a:pt x="80675" y="29121"/>
                  </a:lnTo>
                  <a:lnTo>
                    <a:pt x="98139" y="29121"/>
                  </a:lnTo>
                  <a:lnTo>
                    <a:pt x="99867" y="26650"/>
                  </a:lnTo>
                  <a:lnTo>
                    <a:pt x="100968" y="23187"/>
                  </a:lnTo>
                  <a:lnTo>
                    <a:pt x="100968" y="19386"/>
                  </a:lnTo>
                  <a:lnTo>
                    <a:pt x="99529" y="11376"/>
                  </a:lnTo>
                  <a:lnTo>
                    <a:pt x="99479" y="11096"/>
                  </a:lnTo>
                  <a:lnTo>
                    <a:pt x="99282" y="10835"/>
                  </a:lnTo>
                  <a:close/>
                </a:path>
                <a:path w="473710" h="66675">
                  <a:moveTo>
                    <a:pt x="148766" y="0"/>
                  </a:moveTo>
                  <a:lnTo>
                    <a:pt x="132231" y="0"/>
                  </a:lnTo>
                  <a:lnTo>
                    <a:pt x="124534" y="3103"/>
                  </a:lnTo>
                  <a:lnTo>
                    <a:pt x="110230" y="33461"/>
                  </a:lnTo>
                  <a:lnTo>
                    <a:pt x="110230" y="43376"/>
                  </a:lnTo>
                  <a:lnTo>
                    <a:pt x="112856" y="51351"/>
                  </a:lnTo>
                  <a:lnTo>
                    <a:pt x="123360" y="63425"/>
                  </a:lnTo>
                  <a:lnTo>
                    <a:pt x="130467" y="66441"/>
                  </a:lnTo>
                  <a:lnTo>
                    <a:pt x="143560" y="66441"/>
                  </a:lnTo>
                  <a:lnTo>
                    <a:pt x="147707" y="65822"/>
                  </a:lnTo>
                  <a:lnTo>
                    <a:pt x="155758" y="63425"/>
                  </a:lnTo>
                  <a:lnTo>
                    <a:pt x="159457" y="61606"/>
                  </a:lnTo>
                  <a:lnTo>
                    <a:pt x="162104" y="59385"/>
                  </a:lnTo>
                  <a:lnTo>
                    <a:pt x="162104" y="56315"/>
                  </a:lnTo>
                  <a:lnTo>
                    <a:pt x="135219" y="56315"/>
                  </a:lnTo>
                  <a:lnTo>
                    <a:pt x="130474" y="54267"/>
                  </a:lnTo>
                  <a:lnTo>
                    <a:pt x="123497" y="46080"/>
                  </a:lnTo>
                  <a:lnTo>
                    <a:pt x="121754" y="40612"/>
                  </a:lnTo>
                  <a:lnTo>
                    <a:pt x="121817" y="26376"/>
                  </a:lnTo>
                  <a:lnTo>
                    <a:pt x="123536" y="20840"/>
                  </a:lnTo>
                  <a:lnTo>
                    <a:pt x="130653" y="12272"/>
                  </a:lnTo>
                  <a:lnTo>
                    <a:pt x="135507" y="10130"/>
                  </a:lnTo>
                  <a:lnTo>
                    <a:pt x="157476" y="10130"/>
                  </a:lnTo>
                  <a:lnTo>
                    <a:pt x="159414" y="6318"/>
                  </a:lnTo>
                  <a:lnTo>
                    <a:pt x="154608" y="2105"/>
                  </a:lnTo>
                  <a:lnTo>
                    <a:pt x="148766" y="0"/>
                  </a:lnTo>
                  <a:close/>
                </a:path>
                <a:path w="473710" h="66675">
                  <a:moveTo>
                    <a:pt x="162104" y="30614"/>
                  </a:moveTo>
                  <a:lnTo>
                    <a:pt x="142336" y="30614"/>
                  </a:lnTo>
                  <a:lnTo>
                    <a:pt x="142336" y="40349"/>
                  </a:lnTo>
                  <a:lnTo>
                    <a:pt x="151005" y="40349"/>
                  </a:lnTo>
                  <a:lnTo>
                    <a:pt x="151005" y="52981"/>
                  </a:lnTo>
                  <a:lnTo>
                    <a:pt x="148438" y="55203"/>
                  </a:lnTo>
                  <a:lnTo>
                    <a:pt x="145180" y="56315"/>
                  </a:lnTo>
                  <a:lnTo>
                    <a:pt x="162104" y="56315"/>
                  </a:lnTo>
                  <a:lnTo>
                    <a:pt x="162104" y="30614"/>
                  </a:lnTo>
                  <a:close/>
                </a:path>
                <a:path w="473710" h="66675">
                  <a:moveTo>
                    <a:pt x="157476" y="10130"/>
                  </a:moveTo>
                  <a:lnTo>
                    <a:pt x="143614" y="10130"/>
                  </a:lnTo>
                  <a:lnTo>
                    <a:pt x="145961" y="10725"/>
                  </a:lnTo>
                  <a:lnTo>
                    <a:pt x="151429" y="13093"/>
                  </a:lnTo>
                  <a:lnTo>
                    <a:pt x="153456" y="14294"/>
                  </a:lnTo>
                  <a:lnTo>
                    <a:pt x="154755" y="15483"/>
                  </a:lnTo>
                  <a:lnTo>
                    <a:pt x="157476" y="10130"/>
                  </a:lnTo>
                  <a:close/>
                </a:path>
                <a:path w="473710" h="66675">
                  <a:moveTo>
                    <a:pt x="177515" y="1098"/>
                  </a:moveTo>
                  <a:lnTo>
                    <a:pt x="165732" y="1098"/>
                  </a:lnTo>
                  <a:lnTo>
                    <a:pt x="186824" y="38987"/>
                  </a:lnTo>
                  <a:lnTo>
                    <a:pt x="186824" y="65347"/>
                  </a:lnTo>
                  <a:lnTo>
                    <a:pt x="197924" y="65347"/>
                  </a:lnTo>
                  <a:lnTo>
                    <a:pt x="197924" y="38987"/>
                  </a:lnTo>
                  <a:lnTo>
                    <a:pt x="203733" y="28508"/>
                  </a:lnTo>
                  <a:lnTo>
                    <a:pt x="192330" y="28508"/>
                  </a:lnTo>
                  <a:lnTo>
                    <a:pt x="177515" y="1098"/>
                  </a:lnTo>
                  <a:close/>
                </a:path>
                <a:path w="473710" h="66675">
                  <a:moveTo>
                    <a:pt x="218930" y="1098"/>
                  </a:moveTo>
                  <a:lnTo>
                    <a:pt x="207186" y="1098"/>
                  </a:lnTo>
                  <a:lnTo>
                    <a:pt x="192330" y="28508"/>
                  </a:lnTo>
                  <a:lnTo>
                    <a:pt x="203733" y="28508"/>
                  </a:lnTo>
                  <a:lnTo>
                    <a:pt x="218930" y="1098"/>
                  </a:lnTo>
                  <a:close/>
                </a:path>
                <a:path w="473710" h="66675">
                  <a:moveTo>
                    <a:pt x="263753" y="1098"/>
                  </a:moveTo>
                  <a:lnTo>
                    <a:pt x="222980" y="1098"/>
                  </a:lnTo>
                  <a:lnTo>
                    <a:pt x="222980" y="11228"/>
                  </a:lnTo>
                  <a:lnTo>
                    <a:pt x="248644" y="11228"/>
                  </a:lnTo>
                  <a:lnTo>
                    <a:pt x="222554" y="61664"/>
                  </a:lnTo>
                  <a:lnTo>
                    <a:pt x="222554" y="65347"/>
                  </a:lnTo>
                  <a:lnTo>
                    <a:pt x="264693" y="65347"/>
                  </a:lnTo>
                  <a:lnTo>
                    <a:pt x="264693" y="55217"/>
                  </a:lnTo>
                  <a:lnTo>
                    <a:pt x="237581" y="55217"/>
                  </a:lnTo>
                  <a:lnTo>
                    <a:pt x="263753" y="4781"/>
                  </a:lnTo>
                  <a:lnTo>
                    <a:pt x="263753" y="1098"/>
                  </a:lnTo>
                  <a:close/>
                </a:path>
                <a:path w="473710" h="66675">
                  <a:moveTo>
                    <a:pt x="275623" y="51577"/>
                  </a:moveTo>
                  <a:lnTo>
                    <a:pt x="271525" y="61798"/>
                  </a:lnTo>
                  <a:lnTo>
                    <a:pt x="276219" y="64893"/>
                  </a:lnTo>
                  <a:lnTo>
                    <a:pt x="281490" y="66441"/>
                  </a:lnTo>
                  <a:lnTo>
                    <a:pt x="294040" y="66441"/>
                  </a:lnTo>
                  <a:lnTo>
                    <a:pt x="299397" y="64761"/>
                  </a:lnTo>
                  <a:lnTo>
                    <a:pt x="307395" y="58038"/>
                  </a:lnTo>
                  <a:lnTo>
                    <a:pt x="308200" y="56315"/>
                  </a:lnTo>
                  <a:lnTo>
                    <a:pt x="284316" y="56315"/>
                  </a:lnTo>
                  <a:lnTo>
                    <a:pt x="280007" y="54734"/>
                  </a:lnTo>
                  <a:lnTo>
                    <a:pt x="275623" y="51577"/>
                  </a:lnTo>
                  <a:close/>
                </a:path>
                <a:path w="473710" h="66675">
                  <a:moveTo>
                    <a:pt x="297835" y="0"/>
                  </a:moveTo>
                  <a:lnTo>
                    <a:pt x="285057" y="0"/>
                  </a:lnTo>
                  <a:lnTo>
                    <a:pt x="280515" y="1638"/>
                  </a:lnTo>
                  <a:lnTo>
                    <a:pt x="273423" y="8186"/>
                  </a:lnTo>
                  <a:lnTo>
                    <a:pt x="271651" y="12308"/>
                  </a:lnTo>
                  <a:lnTo>
                    <a:pt x="271651" y="19940"/>
                  </a:lnTo>
                  <a:lnTo>
                    <a:pt x="291326" y="38808"/>
                  </a:lnTo>
                  <a:lnTo>
                    <a:pt x="294490" y="41036"/>
                  </a:lnTo>
                  <a:lnTo>
                    <a:pt x="297564" y="45015"/>
                  </a:lnTo>
                  <a:lnTo>
                    <a:pt x="298338" y="47103"/>
                  </a:lnTo>
                  <a:lnTo>
                    <a:pt x="298338" y="53975"/>
                  </a:lnTo>
                  <a:lnTo>
                    <a:pt x="295080" y="56315"/>
                  </a:lnTo>
                  <a:lnTo>
                    <a:pt x="308200" y="56315"/>
                  </a:lnTo>
                  <a:lnTo>
                    <a:pt x="309292" y="53975"/>
                  </a:lnTo>
                  <a:lnTo>
                    <a:pt x="309277" y="45015"/>
                  </a:lnTo>
                  <a:lnTo>
                    <a:pt x="308912" y="43031"/>
                  </a:lnTo>
                  <a:lnTo>
                    <a:pt x="286725" y="24706"/>
                  </a:lnTo>
                  <a:lnTo>
                    <a:pt x="282750" y="20876"/>
                  </a:lnTo>
                  <a:lnTo>
                    <a:pt x="282750" y="14972"/>
                  </a:lnTo>
                  <a:lnTo>
                    <a:pt x="283460" y="13164"/>
                  </a:lnTo>
                  <a:lnTo>
                    <a:pt x="286278" y="10386"/>
                  </a:lnTo>
                  <a:lnTo>
                    <a:pt x="288262" y="9695"/>
                  </a:lnTo>
                  <a:lnTo>
                    <a:pt x="304632" y="9695"/>
                  </a:lnTo>
                  <a:lnTo>
                    <a:pt x="306528" y="4169"/>
                  </a:lnTo>
                  <a:lnTo>
                    <a:pt x="303147" y="1389"/>
                  </a:lnTo>
                  <a:lnTo>
                    <a:pt x="297835" y="0"/>
                  </a:lnTo>
                  <a:close/>
                </a:path>
                <a:path w="473710" h="66675">
                  <a:moveTo>
                    <a:pt x="304632" y="9695"/>
                  </a:moveTo>
                  <a:lnTo>
                    <a:pt x="295145" y="9695"/>
                  </a:lnTo>
                  <a:lnTo>
                    <a:pt x="299256" y="11123"/>
                  </a:lnTo>
                  <a:lnTo>
                    <a:pt x="303159" y="13990"/>
                  </a:lnTo>
                  <a:lnTo>
                    <a:pt x="304632" y="9695"/>
                  </a:lnTo>
                  <a:close/>
                </a:path>
                <a:path w="473710" h="66675">
                  <a:moveTo>
                    <a:pt x="344656" y="11228"/>
                  </a:moveTo>
                  <a:lnTo>
                    <a:pt x="333561" y="11228"/>
                  </a:lnTo>
                  <a:lnTo>
                    <a:pt x="333561" y="65347"/>
                  </a:lnTo>
                  <a:lnTo>
                    <a:pt x="344656" y="65347"/>
                  </a:lnTo>
                  <a:lnTo>
                    <a:pt x="344656" y="11228"/>
                  </a:lnTo>
                  <a:close/>
                </a:path>
                <a:path w="473710" h="66675">
                  <a:moveTo>
                    <a:pt x="365446" y="1098"/>
                  </a:moveTo>
                  <a:lnTo>
                    <a:pt x="313663" y="1098"/>
                  </a:lnTo>
                  <a:lnTo>
                    <a:pt x="313663" y="11228"/>
                  </a:lnTo>
                  <a:lnTo>
                    <a:pt x="365446" y="11228"/>
                  </a:lnTo>
                  <a:lnTo>
                    <a:pt x="365446" y="1098"/>
                  </a:lnTo>
                  <a:close/>
                </a:path>
                <a:path w="473710" h="66675">
                  <a:moveTo>
                    <a:pt x="396316" y="219"/>
                  </a:moveTo>
                  <a:lnTo>
                    <a:pt x="391445" y="219"/>
                  </a:lnTo>
                  <a:lnTo>
                    <a:pt x="366519" y="65347"/>
                  </a:lnTo>
                  <a:lnTo>
                    <a:pt x="378856" y="65347"/>
                  </a:lnTo>
                  <a:lnTo>
                    <a:pt x="383208" y="52322"/>
                  </a:lnTo>
                  <a:lnTo>
                    <a:pt x="416430" y="52322"/>
                  </a:lnTo>
                  <a:lnTo>
                    <a:pt x="413061" y="43596"/>
                  </a:lnTo>
                  <a:lnTo>
                    <a:pt x="386369" y="43596"/>
                  </a:lnTo>
                  <a:lnTo>
                    <a:pt x="393882" y="19869"/>
                  </a:lnTo>
                  <a:lnTo>
                    <a:pt x="403901" y="19869"/>
                  </a:lnTo>
                  <a:lnTo>
                    <a:pt x="396316" y="219"/>
                  </a:lnTo>
                  <a:close/>
                </a:path>
                <a:path w="473710" h="66675">
                  <a:moveTo>
                    <a:pt x="416430" y="52322"/>
                  </a:moveTo>
                  <a:lnTo>
                    <a:pt x="404643" y="52322"/>
                  </a:lnTo>
                  <a:lnTo>
                    <a:pt x="409207" y="65347"/>
                  </a:lnTo>
                  <a:lnTo>
                    <a:pt x="421458" y="65347"/>
                  </a:lnTo>
                  <a:lnTo>
                    <a:pt x="416430" y="52322"/>
                  </a:lnTo>
                  <a:close/>
                </a:path>
                <a:path w="473710" h="66675">
                  <a:moveTo>
                    <a:pt x="403901" y="19869"/>
                  </a:moveTo>
                  <a:lnTo>
                    <a:pt x="393882" y="19869"/>
                  </a:lnTo>
                  <a:lnTo>
                    <a:pt x="401396" y="43596"/>
                  </a:lnTo>
                  <a:lnTo>
                    <a:pt x="413061" y="43596"/>
                  </a:lnTo>
                  <a:lnTo>
                    <a:pt x="403901" y="19869"/>
                  </a:lnTo>
                  <a:close/>
                </a:path>
                <a:path w="473710" h="66675">
                  <a:moveTo>
                    <a:pt x="452059" y="25567"/>
                  </a:moveTo>
                  <a:lnTo>
                    <a:pt x="438753" y="25567"/>
                  </a:lnTo>
                  <a:lnTo>
                    <a:pt x="469101" y="66225"/>
                  </a:lnTo>
                  <a:lnTo>
                    <a:pt x="473633" y="66225"/>
                  </a:lnTo>
                  <a:lnTo>
                    <a:pt x="473633" y="39866"/>
                  </a:lnTo>
                  <a:lnTo>
                    <a:pt x="462955" y="39866"/>
                  </a:lnTo>
                  <a:lnTo>
                    <a:pt x="452059" y="25567"/>
                  </a:lnTo>
                  <a:close/>
                </a:path>
                <a:path w="473710" h="66675">
                  <a:moveTo>
                    <a:pt x="433414" y="1098"/>
                  </a:moveTo>
                  <a:lnTo>
                    <a:pt x="428075" y="1098"/>
                  </a:lnTo>
                  <a:lnTo>
                    <a:pt x="428075" y="65391"/>
                  </a:lnTo>
                  <a:lnTo>
                    <a:pt x="438753" y="65391"/>
                  </a:lnTo>
                  <a:lnTo>
                    <a:pt x="438753" y="25567"/>
                  </a:lnTo>
                  <a:lnTo>
                    <a:pt x="452059" y="25567"/>
                  </a:lnTo>
                  <a:lnTo>
                    <a:pt x="433414" y="1098"/>
                  </a:lnTo>
                  <a:close/>
                </a:path>
                <a:path w="473710" h="66675">
                  <a:moveTo>
                    <a:pt x="473633" y="1098"/>
                  </a:moveTo>
                  <a:lnTo>
                    <a:pt x="462955" y="1098"/>
                  </a:lnTo>
                  <a:lnTo>
                    <a:pt x="462955" y="39866"/>
                  </a:lnTo>
                  <a:lnTo>
                    <a:pt x="473633" y="39866"/>
                  </a:lnTo>
                  <a:lnTo>
                    <a:pt x="473633" y="1098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16484" y="3884622"/>
              <a:ext cx="205267" cy="240635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83606" y="3950931"/>
              <a:ext cx="68468" cy="81147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98776" y="3912955"/>
              <a:ext cx="433431" cy="193572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1453399" y="3966951"/>
              <a:ext cx="323215" cy="66040"/>
            </a:xfrm>
            <a:custGeom>
              <a:avLst/>
              <a:gdLst/>
              <a:ahLst/>
              <a:cxnLst/>
              <a:rect l="l" t="t" r="r" b="b"/>
              <a:pathLst>
                <a:path w="323214" h="66039">
                  <a:moveTo>
                    <a:pt x="30995" y="11008"/>
                  </a:moveTo>
                  <a:lnTo>
                    <a:pt x="19893" y="11008"/>
                  </a:lnTo>
                  <a:lnTo>
                    <a:pt x="19893" y="65128"/>
                  </a:lnTo>
                  <a:lnTo>
                    <a:pt x="30995" y="65128"/>
                  </a:lnTo>
                  <a:lnTo>
                    <a:pt x="30995" y="11008"/>
                  </a:lnTo>
                  <a:close/>
                </a:path>
                <a:path w="323214" h="66039">
                  <a:moveTo>
                    <a:pt x="51789" y="878"/>
                  </a:moveTo>
                  <a:lnTo>
                    <a:pt x="0" y="878"/>
                  </a:lnTo>
                  <a:lnTo>
                    <a:pt x="0" y="11008"/>
                  </a:lnTo>
                  <a:lnTo>
                    <a:pt x="51789" y="11008"/>
                  </a:lnTo>
                  <a:lnTo>
                    <a:pt x="51789" y="878"/>
                  </a:lnTo>
                  <a:close/>
                </a:path>
                <a:path w="323214" h="66039">
                  <a:moveTo>
                    <a:pt x="70145" y="878"/>
                  </a:moveTo>
                  <a:lnTo>
                    <a:pt x="59043" y="878"/>
                  </a:lnTo>
                  <a:lnTo>
                    <a:pt x="59043" y="65128"/>
                  </a:lnTo>
                  <a:lnTo>
                    <a:pt x="98409" y="65128"/>
                  </a:lnTo>
                  <a:lnTo>
                    <a:pt x="98409" y="54997"/>
                  </a:lnTo>
                  <a:lnTo>
                    <a:pt x="70145" y="54997"/>
                  </a:lnTo>
                  <a:lnTo>
                    <a:pt x="70145" y="878"/>
                  </a:lnTo>
                  <a:close/>
                </a:path>
                <a:path w="323214" h="66039">
                  <a:moveTo>
                    <a:pt x="130547" y="0"/>
                  </a:moveTo>
                  <a:lnTo>
                    <a:pt x="125675" y="0"/>
                  </a:lnTo>
                  <a:lnTo>
                    <a:pt x="100745" y="65128"/>
                  </a:lnTo>
                  <a:lnTo>
                    <a:pt x="113083" y="65128"/>
                  </a:lnTo>
                  <a:lnTo>
                    <a:pt x="117435" y="52103"/>
                  </a:lnTo>
                  <a:lnTo>
                    <a:pt x="150658" y="52103"/>
                  </a:lnTo>
                  <a:lnTo>
                    <a:pt x="147289" y="43376"/>
                  </a:lnTo>
                  <a:lnTo>
                    <a:pt x="120599" y="43376"/>
                  </a:lnTo>
                  <a:lnTo>
                    <a:pt x="128109" y="19648"/>
                  </a:lnTo>
                  <a:lnTo>
                    <a:pt x="138130" y="19648"/>
                  </a:lnTo>
                  <a:lnTo>
                    <a:pt x="130547" y="0"/>
                  </a:lnTo>
                  <a:close/>
                </a:path>
                <a:path w="323214" h="66039">
                  <a:moveTo>
                    <a:pt x="150658" y="52103"/>
                  </a:moveTo>
                  <a:lnTo>
                    <a:pt x="138873" y="52103"/>
                  </a:lnTo>
                  <a:lnTo>
                    <a:pt x="143435" y="65128"/>
                  </a:lnTo>
                  <a:lnTo>
                    <a:pt x="155685" y="65128"/>
                  </a:lnTo>
                  <a:lnTo>
                    <a:pt x="150658" y="52103"/>
                  </a:lnTo>
                  <a:close/>
                </a:path>
                <a:path w="323214" h="66039">
                  <a:moveTo>
                    <a:pt x="138130" y="19648"/>
                  </a:moveTo>
                  <a:lnTo>
                    <a:pt x="128109" y="19648"/>
                  </a:lnTo>
                  <a:lnTo>
                    <a:pt x="135625" y="43376"/>
                  </a:lnTo>
                  <a:lnTo>
                    <a:pt x="147289" y="43376"/>
                  </a:lnTo>
                  <a:lnTo>
                    <a:pt x="138130" y="19648"/>
                  </a:lnTo>
                  <a:close/>
                </a:path>
                <a:path w="323214" h="66039">
                  <a:moveTo>
                    <a:pt x="186290" y="25347"/>
                  </a:moveTo>
                  <a:lnTo>
                    <a:pt x="172976" y="25347"/>
                  </a:lnTo>
                  <a:lnTo>
                    <a:pt x="203330" y="66005"/>
                  </a:lnTo>
                  <a:lnTo>
                    <a:pt x="207859" y="66005"/>
                  </a:lnTo>
                  <a:lnTo>
                    <a:pt x="207859" y="39646"/>
                  </a:lnTo>
                  <a:lnTo>
                    <a:pt x="197186" y="39646"/>
                  </a:lnTo>
                  <a:lnTo>
                    <a:pt x="186290" y="25347"/>
                  </a:lnTo>
                  <a:close/>
                </a:path>
                <a:path w="323214" h="66039">
                  <a:moveTo>
                    <a:pt x="167645" y="878"/>
                  </a:moveTo>
                  <a:lnTo>
                    <a:pt x="162309" y="878"/>
                  </a:lnTo>
                  <a:lnTo>
                    <a:pt x="162309" y="65171"/>
                  </a:lnTo>
                  <a:lnTo>
                    <a:pt x="172976" y="65171"/>
                  </a:lnTo>
                  <a:lnTo>
                    <a:pt x="172976" y="25347"/>
                  </a:lnTo>
                  <a:lnTo>
                    <a:pt x="186290" y="25347"/>
                  </a:lnTo>
                  <a:lnTo>
                    <a:pt x="167645" y="878"/>
                  </a:lnTo>
                  <a:close/>
                </a:path>
                <a:path w="323214" h="66039">
                  <a:moveTo>
                    <a:pt x="207859" y="878"/>
                  </a:moveTo>
                  <a:lnTo>
                    <a:pt x="197186" y="878"/>
                  </a:lnTo>
                  <a:lnTo>
                    <a:pt x="197186" y="39646"/>
                  </a:lnTo>
                  <a:lnTo>
                    <a:pt x="207859" y="39646"/>
                  </a:lnTo>
                  <a:lnTo>
                    <a:pt x="207859" y="878"/>
                  </a:lnTo>
                  <a:close/>
                </a:path>
                <a:path w="323214" h="66039">
                  <a:moveTo>
                    <a:pt x="246117" y="11008"/>
                  </a:moveTo>
                  <a:lnTo>
                    <a:pt x="235010" y="11008"/>
                  </a:lnTo>
                  <a:lnTo>
                    <a:pt x="235010" y="65128"/>
                  </a:lnTo>
                  <a:lnTo>
                    <a:pt x="246117" y="65128"/>
                  </a:lnTo>
                  <a:lnTo>
                    <a:pt x="246117" y="11008"/>
                  </a:lnTo>
                  <a:close/>
                </a:path>
                <a:path w="323214" h="66039">
                  <a:moveTo>
                    <a:pt x="266903" y="878"/>
                  </a:moveTo>
                  <a:lnTo>
                    <a:pt x="215121" y="878"/>
                  </a:lnTo>
                  <a:lnTo>
                    <a:pt x="215121" y="11008"/>
                  </a:lnTo>
                  <a:lnTo>
                    <a:pt x="266903" y="11008"/>
                  </a:lnTo>
                  <a:lnTo>
                    <a:pt x="266903" y="878"/>
                  </a:lnTo>
                  <a:close/>
                </a:path>
                <a:path w="323214" h="66039">
                  <a:moveTo>
                    <a:pt x="297770" y="0"/>
                  </a:moveTo>
                  <a:lnTo>
                    <a:pt x="292906" y="0"/>
                  </a:lnTo>
                  <a:lnTo>
                    <a:pt x="267969" y="65128"/>
                  </a:lnTo>
                  <a:lnTo>
                    <a:pt x="280310" y="65128"/>
                  </a:lnTo>
                  <a:lnTo>
                    <a:pt x="284666" y="52103"/>
                  </a:lnTo>
                  <a:lnTo>
                    <a:pt x="317890" y="52103"/>
                  </a:lnTo>
                  <a:lnTo>
                    <a:pt x="314520" y="43376"/>
                  </a:lnTo>
                  <a:lnTo>
                    <a:pt x="287826" y="43376"/>
                  </a:lnTo>
                  <a:lnTo>
                    <a:pt x="295335" y="19648"/>
                  </a:lnTo>
                  <a:lnTo>
                    <a:pt x="305357" y="19648"/>
                  </a:lnTo>
                  <a:lnTo>
                    <a:pt x="297770" y="0"/>
                  </a:lnTo>
                  <a:close/>
                </a:path>
                <a:path w="323214" h="66039">
                  <a:moveTo>
                    <a:pt x="317890" y="52103"/>
                  </a:moveTo>
                  <a:lnTo>
                    <a:pt x="306092" y="52103"/>
                  </a:lnTo>
                  <a:lnTo>
                    <a:pt x="310668" y="65128"/>
                  </a:lnTo>
                  <a:lnTo>
                    <a:pt x="322920" y="65128"/>
                  </a:lnTo>
                  <a:lnTo>
                    <a:pt x="317890" y="52103"/>
                  </a:lnTo>
                  <a:close/>
                </a:path>
                <a:path w="323214" h="66039">
                  <a:moveTo>
                    <a:pt x="305357" y="19648"/>
                  </a:moveTo>
                  <a:lnTo>
                    <a:pt x="295335" y="19648"/>
                  </a:lnTo>
                  <a:lnTo>
                    <a:pt x="302849" y="43376"/>
                  </a:lnTo>
                  <a:lnTo>
                    <a:pt x="314520" y="43376"/>
                  </a:lnTo>
                  <a:lnTo>
                    <a:pt x="305357" y="19648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709238" y="3884622"/>
              <a:ext cx="373584" cy="240635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83123" y="3950657"/>
              <a:ext cx="193036" cy="101859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24374" y="4019111"/>
              <a:ext cx="196383" cy="240634"/>
            </a:xfrm>
            <a:prstGeom prst="rect">
              <a:avLst/>
            </a:prstGeom>
          </p:spPr>
        </p:pic>
        <p:sp>
          <p:nvSpPr>
            <p:cNvPr id="78" name="object 78" descr=""/>
            <p:cNvSpPr/>
            <p:nvPr/>
          </p:nvSpPr>
          <p:spPr>
            <a:xfrm>
              <a:off x="1299060" y="4086510"/>
              <a:ext cx="49530" cy="80645"/>
            </a:xfrm>
            <a:custGeom>
              <a:avLst/>
              <a:gdLst/>
              <a:ahLst/>
              <a:cxnLst/>
              <a:rect l="l" t="t" r="r" b="b"/>
              <a:pathLst>
                <a:path w="49530" h="80645">
                  <a:moveTo>
                    <a:pt x="13831" y="0"/>
                  </a:moveTo>
                  <a:lnTo>
                    <a:pt x="0" y="0"/>
                  </a:lnTo>
                  <a:lnTo>
                    <a:pt x="0" y="80056"/>
                  </a:lnTo>
                  <a:lnTo>
                    <a:pt x="49038" y="80056"/>
                  </a:lnTo>
                  <a:lnTo>
                    <a:pt x="49038" y="67431"/>
                  </a:lnTo>
                  <a:lnTo>
                    <a:pt x="13831" y="67431"/>
                  </a:lnTo>
                  <a:lnTo>
                    <a:pt x="13831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97782" y="4047444"/>
              <a:ext cx="216020" cy="193570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1354813" y="4101174"/>
              <a:ext cx="99060" cy="66675"/>
            </a:xfrm>
            <a:custGeom>
              <a:avLst/>
              <a:gdLst/>
              <a:ahLst/>
              <a:cxnLst/>
              <a:rect l="l" t="t" r="r" b="b"/>
              <a:pathLst>
                <a:path w="99059" h="66675">
                  <a:moveTo>
                    <a:pt x="35888" y="0"/>
                  </a:moveTo>
                  <a:lnTo>
                    <a:pt x="18723" y="0"/>
                  </a:lnTo>
                  <a:lnTo>
                    <a:pt x="12197" y="3167"/>
                  </a:lnTo>
                  <a:lnTo>
                    <a:pt x="2440" y="15825"/>
                  </a:lnTo>
                  <a:lnTo>
                    <a:pt x="0" y="23564"/>
                  </a:lnTo>
                  <a:lnTo>
                    <a:pt x="0" y="32716"/>
                  </a:lnTo>
                  <a:lnTo>
                    <a:pt x="435" y="40233"/>
                  </a:lnTo>
                  <a:lnTo>
                    <a:pt x="1546" y="46051"/>
                  </a:lnTo>
                  <a:lnTo>
                    <a:pt x="1588" y="46271"/>
                  </a:lnTo>
                  <a:lnTo>
                    <a:pt x="1680" y="46751"/>
                  </a:lnTo>
                  <a:lnTo>
                    <a:pt x="3781" y="52518"/>
                  </a:lnTo>
                  <a:lnTo>
                    <a:pt x="6724" y="57452"/>
                  </a:lnTo>
                  <a:lnTo>
                    <a:pt x="11202" y="63478"/>
                  </a:lnTo>
                  <a:lnTo>
                    <a:pt x="17644" y="66488"/>
                  </a:lnTo>
                  <a:lnTo>
                    <a:pt x="35175" y="66488"/>
                  </a:lnTo>
                  <a:lnTo>
                    <a:pt x="42153" y="63478"/>
                  </a:lnTo>
                  <a:lnTo>
                    <a:pt x="47121" y="57452"/>
                  </a:lnTo>
                  <a:lnTo>
                    <a:pt x="47854" y="56357"/>
                  </a:lnTo>
                  <a:lnTo>
                    <a:pt x="21311" y="56357"/>
                  </a:lnTo>
                  <a:lnTo>
                    <a:pt x="17797" y="54342"/>
                  </a:lnTo>
                  <a:lnTo>
                    <a:pt x="16648" y="52518"/>
                  </a:lnTo>
                  <a:lnTo>
                    <a:pt x="12766" y="46051"/>
                  </a:lnTo>
                  <a:lnTo>
                    <a:pt x="11557" y="40410"/>
                  </a:lnTo>
                  <a:lnTo>
                    <a:pt x="11520" y="25819"/>
                  </a:lnTo>
                  <a:lnTo>
                    <a:pt x="12848" y="20328"/>
                  </a:lnTo>
                  <a:lnTo>
                    <a:pt x="18144" y="12175"/>
                  </a:lnTo>
                  <a:lnTo>
                    <a:pt x="21941" y="10133"/>
                  </a:lnTo>
                  <a:lnTo>
                    <a:pt x="48790" y="10133"/>
                  </a:lnTo>
                  <a:lnTo>
                    <a:pt x="42760" y="2868"/>
                  </a:lnTo>
                  <a:lnTo>
                    <a:pt x="35888" y="0"/>
                  </a:lnTo>
                  <a:close/>
                </a:path>
                <a:path w="99059" h="66675">
                  <a:moveTo>
                    <a:pt x="48790" y="10133"/>
                  </a:moveTo>
                  <a:lnTo>
                    <a:pt x="26896" y="10133"/>
                  </a:lnTo>
                  <a:lnTo>
                    <a:pt x="33992" y="11544"/>
                  </a:lnTo>
                  <a:lnTo>
                    <a:pt x="37323" y="14328"/>
                  </a:lnTo>
                  <a:lnTo>
                    <a:pt x="39080" y="15825"/>
                  </a:lnTo>
                  <a:lnTo>
                    <a:pt x="42100" y="22836"/>
                  </a:lnTo>
                  <a:lnTo>
                    <a:pt x="43113" y="32716"/>
                  </a:lnTo>
                  <a:lnTo>
                    <a:pt x="43113" y="40410"/>
                  </a:lnTo>
                  <a:lnTo>
                    <a:pt x="41710" y="46051"/>
                  </a:lnTo>
                  <a:lnTo>
                    <a:pt x="41656" y="46271"/>
                  </a:lnTo>
                  <a:lnTo>
                    <a:pt x="35824" y="54342"/>
                  </a:lnTo>
                  <a:lnTo>
                    <a:pt x="31586" y="56357"/>
                  </a:lnTo>
                  <a:lnTo>
                    <a:pt x="47854" y="56357"/>
                  </a:lnTo>
                  <a:lnTo>
                    <a:pt x="50378" y="52518"/>
                  </a:lnTo>
                  <a:lnTo>
                    <a:pt x="52738" y="46751"/>
                  </a:lnTo>
                  <a:lnTo>
                    <a:pt x="52861" y="46271"/>
                  </a:lnTo>
                  <a:lnTo>
                    <a:pt x="54108" y="40410"/>
                  </a:lnTo>
                  <a:lnTo>
                    <a:pt x="54146" y="40233"/>
                  </a:lnTo>
                  <a:lnTo>
                    <a:pt x="54644" y="32716"/>
                  </a:lnTo>
                  <a:lnTo>
                    <a:pt x="54644" y="22369"/>
                  </a:lnTo>
                  <a:lnTo>
                    <a:pt x="52271" y="14328"/>
                  </a:lnTo>
                  <a:lnTo>
                    <a:pt x="48790" y="10133"/>
                  </a:lnTo>
                  <a:close/>
                </a:path>
                <a:path w="99059" h="66675">
                  <a:moveTo>
                    <a:pt x="65361" y="51620"/>
                  </a:moveTo>
                  <a:lnTo>
                    <a:pt x="61257" y="61840"/>
                  </a:lnTo>
                  <a:lnTo>
                    <a:pt x="65956" y="64940"/>
                  </a:lnTo>
                  <a:lnTo>
                    <a:pt x="71219" y="66488"/>
                  </a:lnTo>
                  <a:lnTo>
                    <a:pt x="83767" y="66488"/>
                  </a:lnTo>
                  <a:lnTo>
                    <a:pt x="89128" y="64806"/>
                  </a:lnTo>
                  <a:lnTo>
                    <a:pt x="97124" y="58082"/>
                  </a:lnTo>
                  <a:lnTo>
                    <a:pt x="97931" y="56357"/>
                  </a:lnTo>
                  <a:lnTo>
                    <a:pt x="74056" y="56357"/>
                  </a:lnTo>
                  <a:lnTo>
                    <a:pt x="69735" y="54781"/>
                  </a:lnTo>
                  <a:lnTo>
                    <a:pt x="65361" y="51620"/>
                  </a:lnTo>
                  <a:close/>
                </a:path>
                <a:path w="99059" h="66675">
                  <a:moveTo>
                    <a:pt x="87570" y="46"/>
                  </a:moveTo>
                  <a:lnTo>
                    <a:pt x="74794" y="46"/>
                  </a:lnTo>
                  <a:lnTo>
                    <a:pt x="70246" y="1684"/>
                  </a:lnTo>
                  <a:lnTo>
                    <a:pt x="63158" y="8233"/>
                  </a:lnTo>
                  <a:lnTo>
                    <a:pt x="61386" y="12354"/>
                  </a:lnTo>
                  <a:lnTo>
                    <a:pt x="61386" y="19987"/>
                  </a:lnTo>
                  <a:lnTo>
                    <a:pt x="81061" y="38850"/>
                  </a:lnTo>
                  <a:lnTo>
                    <a:pt x="84228" y="41079"/>
                  </a:lnTo>
                  <a:lnTo>
                    <a:pt x="87299" y="45057"/>
                  </a:lnTo>
                  <a:lnTo>
                    <a:pt x="88070" y="47148"/>
                  </a:lnTo>
                  <a:lnTo>
                    <a:pt x="88070" y="54018"/>
                  </a:lnTo>
                  <a:lnTo>
                    <a:pt x="84809" y="56357"/>
                  </a:lnTo>
                  <a:lnTo>
                    <a:pt x="97931" y="56357"/>
                  </a:lnTo>
                  <a:lnTo>
                    <a:pt x="99026" y="54018"/>
                  </a:lnTo>
                  <a:lnTo>
                    <a:pt x="99010" y="45057"/>
                  </a:lnTo>
                  <a:lnTo>
                    <a:pt x="98643" y="43073"/>
                  </a:lnTo>
                  <a:lnTo>
                    <a:pt x="76456" y="24749"/>
                  </a:lnTo>
                  <a:lnTo>
                    <a:pt x="72489" y="20919"/>
                  </a:lnTo>
                  <a:lnTo>
                    <a:pt x="72489" y="15015"/>
                  </a:lnTo>
                  <a:lnTo>
                    <a:pt x="73187" y="13211"/>
                  </a:lnTo>
                  <a:lnTo>
                    <a:pt x="76006" y="10433"/>
                  </a:lnTo>
                  <a:lnTo>
                    <a:pt x="77997" y="9738"/>
                  </a:lnTo>
                  <a:lnTo>
                    <a:pt x="94369" y="9738"/>
                  </a:lnTo>
                  <a:lnTo>
                    <a:pt x="96267" y="4211"/>
                  </a:lnTo>
                  <a:lnTo>
                    <a:pt x="92876" y="1436"/>
                  </a:lnTo>
                  <a:lnTo>
                    <a:pt x="87570" y="46"/>
                  </a:lnTo>
                  <a:close/>
                </a:path>
                <a:path w="99059" h="66675">
                  <a:moveTo>
                    <a:pt x="94369" y="9738"/>
                  </a:moveTo>
                  <a:lnTo>
                    <a:pt x="84884" y="9738"/>
                  </a:lnTo>
                  <a:lnTo>
                    <a:pt x="88995" y="11170"/>
                  </a:lnTo>
                  <a:lnTo>
                    <a:pt x="92894" y="14036"/>
                  </a:lnTo>
                  <a:lnTo>
                    <a:pt x="94369" y="9738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24024" y="4019111"/>
              <a:ext cx="205267" cy="240634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491145" y="4085417"/>
              <a:ext cx="68468" cy="81150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06315" y="4047444"/>
              <a:ext cx="419403" cy="193570"/>
            </a:xfrm>
            <a:prstGeom prst="rect">
              <a:avLst/>
            </a:prstGeom>
          </p:spPr>
        </p:pic>
        <p:sp>
          <p:nvSpPr>
            <p:cNvPr id="84" name="object 84" descr=""/>
            <p:cNvSpPr/>
            <p:nvPr/>
          </p:nvSpPr>
          <p:spPr>
            <a:xfrm>
              <a:off x="1566486" y="4101221"/>
              <a:ext cx="299720" cy="66675"/>
            </a:xfrm>
            <a:custGeom>
              <a:avLst/>
              <a:gdLst/>
              <a:ahLst/>
              <a:cxnLst/>
              <a:rect l="l" t="t" r="r" b="b"/>
              <a:pathLst>
                <a:path w="299719" h="66675">
                  <a:moveTo>
                    <a:pt x="23982" y="25566"/>
                  </a:moveTo>
                  <a:lnTo>
                    <a:pt x="10676" y="25566"/>
                  </a:lnTo>
                  <a:lnTo>
                    <a:pt x="41024" y="66225"/>
                  </a:lnTo>
                  <a:lnTo>
                    <a:pt x="45557" y="66225"/>
                  </a:lnTo>
                  <a:lnTo>
                    <a:pt x="45557" y="39866"/>
                  </a:lnTo>
                  <a:lnTo>
                    <a:pt x="34879" y="39866"/>
                  </a:lnTo>
                  <a:lnTo>
                    <a:pt x="23982" y="25566"/>
                  </a:lnTo>
                  <a:close/>
                </a:path>
                <a:path w="299719" h="66675">
                  <a:moveTo>
                    <a:pt x="5334" y="1093"/>
                  </a:moveTo>
                  <a:lnTo>
                    <a:pt x="0" y="1093"/>
                  </a:lnTo>
                  <a:lnTo>
                    <a:pt x="0" y="65389"/>
                  </a:lnTo>
                  <a:lnTo>
                    <a:pt x="10676" y="65389"/>
                  </a:lnTo>
                  <a:lnTo>
                    <a:pt x="10676" y="25566"/>
                  </a:lnTo>
                  <a:lnTo>
                    <a:pt x="23982" y="25566"/>
                  </a:lnTo>
                  <a:lnTo>
                    <a:pt x="5334" y="1093"/>
                  </a:lnTo>
                  <a:close/>
                </a:path>
                <a:path w="299719" h="66675">
                  <a:moveTo>
                    <a:pt x="45557" y="1093"/>
                  </a:moveTo>
                  <a:lnTo>
                    <a:pt x="34879" y="1093"/>
                  </a:lnTo>
                  <a:lnTo>
                    <a:pt x="34879" y="39866"/>
                  </a:lnTo>
                  <a:lnTo>
                    <a:pt x="45557" y="39866"/>
                  </a:lnTo>
                  <a:lnTo>
                    <a:pt x="45557" y="1093"/>
                  </a:lnTo>
                  <a:close/>
                </a:path>
                <a:path w="299719" h="66675">
                  <a:moveTo>
                    <a:pt x="93912" y="0"/>
                  </a:moveTo>
                  <a:lnTo>
                    <a:pt x="77374" y="0"/>
                  </a:lnTo>
                  <a:lnTo>
                    <a:pt x="69677" y="3098"/>
                  </a:lnTo>
                  <a:lnTo>
                    <a:pt x="55374" y="33461"/>
                  </a:lnTo>
                  <a:lnTo>
                    <a:pt x="55374" y="43373"/>
                  </a:lnTo>
                  <a:lnTo>
                    <a:pt x="58002" y="51346"/>
                  </a:lnTo>
                  <a:lnTo>
                    <a:pt x="68499" y="63425"/>
                  </a:lnTo>
                  <a:lnTo>
                    <a:pt x="75610" y="66441"/>
                  </a:lnTo>
                  <a:lnTo>
                    <a:pt x="88703" y="66441"/>
                  </a:lnTo>
                  <a:lnTo>
                    <a:pt x="92850" y="65819"/>
                  </a:lnTo>
                  <a:lnTo>
                    <a:pt x="100889" y="63425"/>
                  </a:lnTo>
                  <a:lnTo>
                    <a:pt x="104601" y="61602"/>
                  </a:lnTo>
                  <a:lnTo>
                    <a:pt x="107243" y="59381"/>
                  </a:lnTo>
                  <a:lnTo>
                    <a:pt x="107243" y="56310"/>
                  </a:lnTo>
                  <a:lnTo>
                    <a:pt x="80361" y="56310"/>
                  </a:lnTo>
                  <a:lnTo>
                    <a:pt x="75617" y="54265"/>
                  </a:lnTo>
                  <a:lnTo>
                    <a:pt x="68640" y="46075"/>
                  </a:lnTo>
                  <a:lnTo>
                    <a:pt x="66902" y="40610"/>
                  </a:lnTo>
                  <a:lnTo>
                    <a:pt x="66963" y="26376"/>
                  </a:lnTo>
                  <a:lnTo>
                    <a:pt x="68680" y="20836"/>
                  </a:lnTo>
                  <a:lnTo>
                    <a:pt x="75797" y="12272"/>
                  </a:lnTo>
                  <a:lnTo>
                    <a:pt x="80650" y="10129"/>
                  </a:lnTo>
                  <a:lnTo>
                    <a:pt x="102620" y="10129"/>
                  </a:lnTo>
                  <a:lnTo>
                    <a:pt x="104557" y="6314"/>
                  </a:lnTo>
                  <a:lnTo>
                    <a:pt x="99752" y="2105"/>
                  </a:lnTo>
                  <a:lnTo>
                    <a:pt x="93912" y="0"/>
                  </a:lnTo>
                  <a:close/>
                </a:path>
                <a:path w="299719" h="66675">
                  <a:moveTo>
                    <a:pt x="107243" y="30610"/>
                  </a:moveTo>
                  <a:lnTo>
                    <a:pt x="87478" y="30610"/>
                  </a:lnTo>
                  <a:lnTo>
                    <a:pt x="87478" y="40347"/>
                  </a:lnTo>
                  <a:lnTo>
                    <a:pt x="96147" y="40347"/>
                  </a:lnTo>
                  <a:lnTo>
                    <a:pt x="96147" y="52976"/>
                  </a:lnTo>
                  <a:lnTo>
                    <a:pt x="93585" y="55198"/>
                  </a:lnTo>
                  <a:lnTo>
                    <a:pt x="90327" y="56310"/>
                  </a:lnTo>
                  <a:lnTo>
                    <a:pt x="107243" y="56310"/>
                  </a:lnTo>
                  <a:lnTo>
                    <a:pt x="107243" y="30610"/>
                  </a:lnTo>
                  <a:close/>
                </a:path>
                <a:path w="299719" h="66675">
                  <a:moveTo>
                    <a:pt x="102620" y="10129"/>
                  </a:moveTo>
                  <a:lnTo>
                    <a:pt x="88761" y="10129"/>
                  </a:lnTo>
                  <a:lnTo>
                    <a:pt x="91108" y="10720"/>
                  </a:lnTo>
                  <a:lnTo>
                    <a:pt x="96577" y="13088"/>
                  </a:lnTo>
                  <a:lnTo>
                    <a:pt x="98601" y="14292"/>
                  </a:lnTo>
                  <a:lnTo>
                    <a:pt x="99903" y="15480"/>
                  </a:lnTo>
                  <a:lnTo>
                    <a:pt x="102620" y="10129"/>
                  </a:lnTo>
                  <a:close/>
                </a:path>
                <a:path w="299719" h="66675">
                  <a:moveTo>
                    <a:pt x="156980" y="1093"/>
                  </a:moveTo>
                  <a:lnTo>
                    <a:pt x="117067" y="1093"/>
                  </a:lnTo>
                  <a:lnTo>
                    <a:pt x="117067" y="65346"/>
                  </a:lnTo>
                  <a:lnTo>
                    <a:pt x="156513" y="65346"/>
                  </a:lnTo>
                  <a:lnTo>
                    <a:pt x="156513" y="55213"/>
                  </a:lnTo>
                  <a:lnTo>
                    <a:pt x="128167" y="55213"/>
                  </a:lnTo>
                  <a:lnTo>
                    <a:pt x="128167" y="35960"/>
                  </a:lnTo>
                  <a:lnTo>
                    <a:pt x="148830" y="35960"/>
                  </a:lnTo>
                  <a:lnTo>
                    <a:pt x="148830" y="26268"/>
                  </a:lnTo>
                  <a:lnTo>
                    <a:pt x="128167" y="26268"/>
                  </a:lnTo>
                  <a:lnTo>
                    <a:pt x="128167" y="11224"/>
                  </a:lnTo>
                  <a:lnTo>
                    <a:pt x="156980" y="11224"/>
                  </a:lnTo>
                  <a:lnTo>
                    <a:pt x="156980" y="1093"/>
                  </a:lnTo>
                  <a:close/>
                </a:path>
                <a:path w="299719" h="66675">
                  <a:moveTo>
                    <a:pt x="177900" y="1093"/>
                  </a:moveTo>
                  <a:lnTo>
                    <a:pt x="166805" y="1093"/>
                  </a:lnTo>
                  <a:lnTo>
                    <a:pt x="166805" y="65346"/>
                  </a:lnTo>
                  <a:lnTo>
                    <a:pt x="206167" y="65346"/>
                  </a:lnTo>
                  <a:lnTo>
                    <a:pt x="206167" y="55213"/>
                  </a:lnTo>
                  <a:lnTo>
                    <a:pt x="177900" y="55213"/>
                  </a:lnTo>
                  <a:lnTo>
                    <a:pt x="177900" y="1093"/>
                  </a:lnTo>
                  <a:close/>
                </a:path>
                <a:path w="299719" h="66675">
                  <a:moveTo>
                    <a:pt x="255049" y="1093"/>
                  </a:moveTo>
                  <a:lnTo>
                    <a:pt x="215131" y="1093"/>
                  </a:lnTo>
                  <a:lnTo>
                    <a:pt x="215131" y="65346"/>
                  </a:lnTo>
                  <a:lnTo>
                    <a:pt x="254576" y="65346"/>
                  </a:lnTo>
                  <a:lnTo>
                    <a:pt x="254576" y="55213"/>
                  </a:lnTo>
                  <a:lnTo>
                    <a:pt x="226233" y="55213"/>
                  </a:lnTo>
                  <a:lnTo>
                    <a:pt x="226233" y="35960"/>
                  </a:lnTo>
                  <a:lnTo>
                    <a:pt x="246894" y="35960"/>
                  </a:lnTo>
                  <a:lnTo>
                    <a:pt x="246894" y="26268"/>
                  </a:lnTo>
                  <a:lnTo>
                    <a:pt x="226233" y="26268"/>
                  </a:lnTo>
                  <a:lnTo>
                    <a:pt x="226233" y="11224"/>
                  </a:lnTo>
                  <a:lnTo>
                    <a:pt x="255049" y="11224"/>
                  </a:lnTo>
                  <a:lnTo>
                    <a:pt x="255049" y="1093"/>
                  </a:lnTo>
                  <a:close/>
                </a:path>
                <a:path w="299719" h="66675">
                  <a:moveTo>
                    <a:pt x="265978" y="51573"/>
                  </a:moveTo>
                  <a:lnTo>
                    <a:pt x="261881" y="61793"/>
                  </a:lnTo>
                  <a:lnTo>
                    <a:pt x="266571" y="64893"/>
                  </a:lnTo>
                  <a:lnTo>
                    <a:pt x="271842" y="66441"/>
                  </a:lnTo>
                  <a:lnTo>
                    <a:pt x="284392" y="66441"/>
                  </a:lnTo>
                  <a:lnTo>
                    <a:pt x="289753" y="64759"/>
                  </a:lnTo>
                  <a:lnTo>
                    <a:pt x="297745" y="58035"/>
                  </a:lnTo>
                  <a:lnTo>
                    <a:pt x="298550" y="56310"/>
                  </a:lnTo>
                  <a:lnTo>
                    <a:pt x="274671" y="56310"/>
                  </a:lnTo>
                  <a:lnTo>
                    <a:pt x="270362" y="54734"/>
                  </a:lnTo>
                  <a:lnTo>
                    <a:pt x="265978" y="51573"/>
                  </a:lnTo>
                  <a:close/>
                </a:path>
                <a:path w="299719" h="66675">
                  <a:moveTo>
                    <a:pt x="288189" y="0"/>
                  </a:moveTo>
                  <a:lnTo>
                    <a:pt x="275409" y="0"/>
                  </a:lnTo>
                  <a:lnTo>
                    <a:pt x="270870" y="1637"/>
                  </a:lnTo>
                  <a:lnTo>
                    <a:pt x="263778" y="8186"/>
                  </a:lnTo>
                  <a:lnTo>
                    <a:pt x="262011" y="12307"/>
                  </a:lnTo>
                  <a:lnTo>
                    <a:pt x="262011" y="19940"/>
                  </a:lnTo>
                  <a:lnTo>
                    <a:pt x="281680" y="38803"/>
                  </a:lnTo>
                  <a:lnTo>
                    <a:pt x="284845" y="41032"/>
                  </a:lnTo>
                  <a:lnTo>
                    <a:pt x="287928" y="45010"/>
                  </a:lnTo>
                  <a:lnTo>
                    <a:pt x="288693" y="47101"/>
                  </a:lnTo>
                  <a:lnTo>
                    <a:pt x="288693" y="53971"/>
                  </a:lnTo>
                  <a:lnTo>
                    <a:pt x="285432" y="56310"/>
                  </a:lnTo>
                  <a:lnTo>
                    <a:pt x="298550" y="56310"/>
                  </a:lnTo>
                  <a:lnTo>
                    <a:pt x="299644" y="53971"/>
                  </a:lnTo>
                  <a:lnTo>
                    <a:pt x="299629" y="45010"/>
                  </a:lnTo>
                  <a:lnTo>
                    <a:pt x="299267" y="43026"/>
                  </a:lnTo>
                  <a:lnTo>
                    <a:pt x="277080" y="24702"/>
                  </a:lnTo>
                  <a:lnTo>
                    <a:pt x="273105" y="20872"/>
                  </a:lnTo>
                  <a:lnTo>
                    <a:pt x="273105" y="14968"/>
                  </a:lnTo>
                  <a:lnTo>
                    <a:pt x="273815" y="13164"/>
                  </a:lnTo>
                  <a:lnTo>
                    <a:pt x="276630" y="10386"/>
                  </a:lnTo>
                  <a:lnTo>
                    <a:pt x="278613" y="9691"/>
                  </a:lnTo>
                  <a:lnTo>
                    <a:pt x="294986" y="9691"/>
                  </a:lnTo>
                  <a:lnTo>
                    <a:pt x="296884" y="4164"/>
                  </a:lnTo>
                  <a:lnTo>
                    <a:pt x="293503" y="1389"/>
                  </a:lnTo>
                  <a:lnTo>
                    <a:pt x="288189" y="0"/>
                  </a:lnTo>
                  <a:close/>
                </a:path>
                <a:path w="299719" h="66675">
                  <a:moveTo>
                    <a:pt x="294986" y="9691"/>
                  </a:moveTo>
                  <a:lnTo>
                    <a:pt x="285501" y="9691"/>
                  </a:lnTo>
                  <a:lnTo>
                    <a:pt x="289612" y="11123"/>
                  </a:lnTo>
                  <a:lnTo>
                    <a:pt x="293510" y="13989"/>
                  </a:lnTo>
                  <a:lnTo>
                    <a:pt x="294986" y="9691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802751" y="4019111"/>
              <a:ext cx="372182" cy="240634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876629" y="4085146"/>
              <a:ext cx="191627" cy="101855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8162" y="4153597"/>
              <a:ext cx="217415" cy="240634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15932" y="4221000"/>
              <a:ext cx="79582" cy="81147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242608" y="4181929"/>
              <a:ext cx="480656" cy="193572"/>
            </a:xfrm>
            <a:prstGeom prst="rect">
              <a:avLst/>
            </a:prstGeom>
          </p:spPr>
        </p:pic>
        <p:sp>
          <p:nvSpPr>
            <p:cNvPr id="90" name="object 90" descr=""/>
            <p:cNvSpPr/>
            <p:nvPr/>
          </p:nvSpPr>
          <p:spPr>
            <a:xfrm>
              <a:off x="1296438" y="4235924"/>
              <a:ext cx="370840" cy="66040"/>
            </a:xfrm>
            <a:custGeom>
              <a:avLst/>
              <a:gdLst/>
              <a:ahLst/>
              <a:cxnLst/>
              <a:rect l="l" t="t" r="r" b="b"/>
              <a:pathLst>
                <a:path w="370839" h="66039">
                  <a:moveTo>
                    <a:pt x="29798" y="0"/>
                  </a:moveTo>
                  <a:lnTo>
                    <a:pt x="24933" y="0"/>
                  </a:lnTo>
                  <a:lnTo>
                    <a:pt x="0" y="65128"/>
                  </a:lnTo>
                  <a:lnTo>
                    <a:pt x="12334" y="65128"/>
                  </a:lnTo>
                  <a:lnTo>
                    <a:pt x="16690" y="52103"/>
                  </a:lnTo>
                  <a:lnTo>
                    <a:pt x="49915" y="52103"/>
                  </a:lnTo>
                  <a:lnTo>
                    <a:pt x="46545" y="43376"/>
                  </a:lnTo>
                  <a:lnTo>
                    <a:pt x="19851" y="43376"/>
                  </a:lnTo>
                  <a:lnTo>
                    <a:pt x="27360" y="19649"/>
                  </a:lnTo>
                  <a:lnTo>
                    <a:pt x="37384" y="19649"/>
                  </a:lnTo>
                  <a:lnTo>
                    <a:pt x="29798" y="0"/>
                  </a:lnTo>
                  <a:close/>
                </a:path>
                <a:path w="370839" h="66039">
                  <a:moveTo>
                    <a:pt x="49915" y="52103"/>
                  </a:moveTo>
                  <a:lnTo>
                    <a:pt x="38124" y="52103"/>
                  </a:lnTo>
                  <a:lnTo>
                    <a:pt x="42692" y="65128"/>
                  </a:lnTo>
                  <a:lnTo>
                    <a:pt x="54944" y="65128"/>
                  </a:lnTo>
                  <a:lnTo>
                    <a:pt x="49915" y="52103"/>
                  </a:lnTo>
                  <a:close/>
                </a:path>
                <a:path w="370839" h="66039">
                  <a:moveTo>
                    <a:pt x="37384" y="19649"/>
                  </a:moveTo>
                  <a:lnTo>
                    <a:pt x="27360" y="19649"/>
                  </a:lnTo>
                  <a:lnTo>
                    <a:pt x="34876" y="43376"/>
                  </a:lnTo>
                  <a:lnTo>
                    <a:pt x="46545" y="43376"/>
                  </a:lnTo>
                  <a:lnTo>
                    <a:pt x="37384" y="19649"/>
                  </a:lnTo>
                  <a:close/>
                </a:path>
                <a:path w="370839" h="66039">
                  <a:moveTo>
                    <a:pt x="85547" y="25351"/>
                  </a:moveTo>
                  <a:lnTo>
                    <a:pt x="72237" y="25351"/>
                  </a:lnTo>
                  <a:lnTo>
                    <a:pt x="102589" y="66006"/>
                  </a:lnTo>
                  <a:lnTo>
                    <a:pt x="107110" y="66006"/>
                  </a:lnTo>
                  <a:lnTo>
                    <a:pt x="107110" y="39646"/>
                  </a:lnTo>
                  <a:lnTo>
                    <a:pt x="96441" y="39646"/>
                  </a:lnTo>
                  <a:lnTo>
                    <a:pt x="85547" y="25351"/>
                  </a:lnTo>
                  <a:close/>
                </a:path>
                <a:path w="370839" h="66039">
                  <a:moveTo>
                    <a:pt x="66898" y="878"/>
                  </a:moveTo>
                  <a:lnTo>
                    <a:pt x="61560" y="878"/>
                  </a:lnTo>
                  <a:lnTo>
                    <a:pt x="61560" y="65171"/>
                  </a:lnTo>
                  <a:lnTo>
                    <a:pt x="72237" y="65171"/>
                  </a:lnTo>
                  <a:lnTo>
                    <a:pt x="72237" y="25351"/>
                  </a:lnTo>
                  <a:lnTo>
                    <a:pt x="85547" y="25351"/>
                  </a:lnTo>
                  <a:lnTo>
                    <a:pt x="66898" y="878"/>
                  </a:lnTo>
                  <a:close/>
                </a:path>
                <a:path w="370839" h="66039">
                  <a:moveTo>
                    <a:pt x="107110" y="878"/>
                  </a:moveTo>
                  <a:lnTo>
                    <a:pt x="96441" y="878"/>
                  </a:lnTo>
                  <a:lnTo>
                    <a:pt x="96441" y="39646"/>
                  </a:lnTo>
                  <a:lnTo>
                    <a:pt x="107110" y="39646"/>
                  </a:lnTo>
                  <a:lnTo>
                    <a:pt x="107110" y="878"/>
                  </a:lnTo>
                  <a:close/>
                </a:path>
                <a:path w="370839" h="66039">
                  <a:moveTo>
                    <a:pt x="143903" y="25351"/>
                  </a:moveTo>
                  <a:lnTo>
                    <a:pt x="130594" y="25351"/>
                  </a:lnTo>
                  <a:lnTo>
                    <a:pt x="160952" y="66006"/>
                  </a:lnTo>
                  <a:lnTo>
                    <a:pt x="165474" y="66006"/>
                  </a:lnTo>
                  <a:lnTo>
                    <a:pt x="165474" y="39646"/>
                  </a:lnTo>
                  <a:lnTo>
                    <a:pt x="154796" y="39646"/>
                  </a:lnTo>
                  <a:lnTo>
                    <a:pt x="143903" y="25351"/>
                  </a:lnTo>
                  <a:close/>
                </a:path>
                <a:path w="370839" h="66039">
                  <a:moveTo>
                    <a:pt x="125255" y="878"/>
                  </a:moveTo>
                  <a:lnTo>
                    <a:pt x="119923" y="878"/>
                  </a:lnTo>
                  <a:lnTo>
                    <a:pt x="119923" y="65171"/>
                  </a:lnTo>
                  <a:lnTo>
                    <a:pt x="130594" y="65171"/>
                  </a:lnTo>
                  <a:lnTo>
                    <a:pt x="130594" y="25351"/>
                  </a:lnTo>
                  <a:lnTo>
                    <a:pt x="143903" y="25351"/>
                  </a:lnTo>
                  <a:lnTo>
                    <a:pt x="125255" y="878"/>
                  </a:lnTo>
                  <a:close/>
                </a:path>
                <a:path w="370839" h="66039">
                  <a:moveTo>
                    <a:pt x="165474" y="878"/>
                  </a:moveTo>
                  <a:lnTo>
                    <a:pt x="154796" y="878"/>
                  </a:lnTo>
                  <a:lnTo>
                    <a:pt x="154796" y="39646"/>
                  </a:lnTo>
                  <a:lnTo>
                    <a:pt x="165474" y="39646"/>
                  </a:lnTo>
                  <a:lnTo>
                    <a:pt x="165474" y="878"/>
                  </a:lnTo>
                  <a:close/>
                </a:path>
                <a:path w="370839" h="66039">
                  <a:moveTo>
                    <a:pt x="189382" y="878"/>
                  </a:moveTo>
                  <a:lnTo>
                    <a:pt x="178282" y="878"/>
                  </a:lnTo>
                  <a:lnTo>
                    <a:pt x="178282" y="65128"/>
                  </a:lnTo>
                  <a:lnTo>
                    <a:pt x="189382" y="65128"/>
                  </a:lnTo>
                  <a:lnTo>
                    <a:pt x="189382" y="36184"/>
                  </a:lnTo>
                  <a:lnTo>
                    <a:pt x="225244" y="36184"/>
                  </a:lnTo>
                  <a:lnTo>
                    <a:pt x="225244" y="26054"/>
                  </a:lnTo>
                  <a:lnTo>
                    <a:pt x="189382" y="26054"/>
                  </a:lnTo>
                  <a:lnTo>
                    <a:pt x="189382" y="878"/>
                  </a:lnTo>
                  <a:close/>
                </a:path>
                <a:path w="370839" h="66039">
                  <a:moveTo>
                    <a:pt x="225244" y="36184"/>
                  </a:moveTo>
                  <a:lnTo>
                    <a:pt x="214275" y="36184"/>
                  </a:lnTo>
                  <a:lnTo>
                    <a:pt x="214275" y="65128"/>
                  </a:lnTo>
                  <a:lnTo>
                    <a:pt x="225244" y="65128"/>
                  </a:lnTo>
                  <a:lnTo>
                    <a:pt x="225244" y="36184"/>
                  </a:lnTo>
                  <a:close/>
                </a:path>
                <a:path w="370839" h="66039">
                  <a:moveTo>
                    <a:pt x="225244" y="878"/>
                  </a:moveTo>
                  <a:lnTo>
                    <a:pt x="214275" y="878"/>
                  </a:lnTo>
                  <a:lnTo>
                    <a:pt x="214275" y="26054"/>
                  </a:lnTo>
                  <a:lnTo>
                    <a:pt x="225244" y="26054"/>
                  </a:lnTo>
                  <a:lnTo>
                    <a:pt x="225244" y="878"/>
                  </a:lnTo>
                  <a:close/>
                </a:path>
                <a:path w="370839" h="66039">
                  <a:moveTo>
                    <a:pt x="277971" y="878"/>
                  </a:moveTo>
                  <a:lnTo>
                    <a:pt x="238053" y="878"/>
                  </a:lnTo>
                  <a:lnTo>
                    <a:pt x="238053" y="65128"/>
                  </a:lnTo>
                  <a:lnTo>
                    <a:pt x="277502" y="65128"/>
                  </a:lnTo>
                  <a:lnTo>
                    <a:pt x="277502" y="54997"/>
                  </a:lnTo>
                  <a:lnTo>
                    <a:pt x="249152" y="54997"/>
                  </a:lnTo>
                  <a:lnTo>
                    <a:pt x="249152" y="35745"/>
                  </a:lnTo>
                  <a:lnTo>
                    <a:pt x="269816" y="35745"/>
                  </a:lnTo>
                  <a:lnTo>
                    <a:pt x="269816" y="26054"/>
                  </a:lnTo>
                  <a:lnTo>
                    <a:pt x="249152" y="26054"/>
                  </a:lnTo>
                  <a:lnTo>
                    <a:pt x="249152" y="11009"/>
                  </a:lnTo>
                  <a:lnTo>
                    <a:pt x="277971" y="11009"/>
                  </a:lnTo>
                  <a:lnTo>
                    <a:pt x="277971" y="878"/>
                  </a:lnTo>
                  <a:close/>
                </a:path>
                <a:path w="370839" h="66039">
                  <a:moveTo>
                    <a:pt x="299102" y="878"/>
                  </a:moveTo>
                  <a:lnTo>
                    <a:pt x="288008" y="878"/>
                  </a:lnTo>
                  <a:lnTo>
                    <a:pt x="288008" y="65128"/>
                  </a:lnTo>
                  <a:lnTo>
                    <a:pt x="299102" y="65128"/>
                  </a:lnTo>
                  <a:lnTo>
                    <a:pt x="299102" y="878"/>
                  </a:lnTo>
                  <a:close/>
                </a:path>
                <a:path w="370839" h="66039">
                  <a:moveTo>
                    <a:pt x="334326" y="30524"/>
                  </a:moveTo>
                  <a:lnTo>
                    <a:pt x="324036" y="30524"/>
                  </a:lnTo>
                  <a:lnTo>
                    <a:pt x="336632" y="66006"/>
                  </a:lnTo>
                  <a:lnTo>
                    <a:pt x="340600" y="66006"/>
                  </a:lnTo>
                  <a:lnTo>
                    <a:pt x="348351" y="44165"/>
                  </a:lnTo>
                  <a:lnTo>
                    <a:pt x="338590" y="44165"/>
                  </a:lnTo>
                  <a:lnTo>
                    <a:pt x="334326" y="30524"/>
                  </a:lnTo>
                  <a:close/>
                </a:path>
                <a:path w="370839" h="66039">
                  <a:moveTo>
                    <a:pt x="325059" y="878"/>
                  </a:moveTo>
                  <a:lnTo>
                    <a:pt x="319168" y="878"/>
                  </a:lnTo>
                  <a:lnTo>
                    <a:pt x="306576" y="65171"/>
                  </a:lnTo>
                  <a:lnTo>
                    <a:pt x="317290" y="65171"/>
                  </a:lnTo>
                  <a:lnTo>
                    <a:pt x="324036" y="30524"/>
                  </a:lnTo>
                  <a:lnTo>
                    <a:pt x="334326" y="30524"/>
                  </a:lnTo>
                  <a:lnTo>
                    <a:pt x="325059" y="878"/>
                  </a:lnTo>
                  <a:close/>
                </a:path>
                <a:path w="370839" h="66039">
                  <a:moveTo>
                    <a:pt x="363564" y="30524"/>
                  </a:moveTo>
                  <a:lnTo>
                    <a:pt x="353193" y="30524"/>
                  </a:lnTo>
                  <a:lnTo>
                    <a:pt x="359683" y="65171"/>
                  </a:lnTo>
                  <a:lnTo>
                    <a:pt x="370443" y="65171"/>
                  </a:lnTo>
                  <a:lnTo>
                    <a:pt x="363564" y="30524"/>
                  </a:lnTo>
                  <a:close/>
                </a:path>
                <a:path w="370839" h="66039">
                  <a:moveTo>
                    <a:pt x="357677" y="878"/>
                  </a:moveTo>
                  <a:lnTo>
                    <a:pt x="351831" y="878"/>
                  </a:lnTo>
                  <a:lnTo>
                    <a:pt x="338590" y="44165"/>
                  </a:lnTo>
                  <a:lnTo>
                    <a:pt x="348351" y="44165"/>
                  </a:lnTo>
                  <a:lnTo>
                    <a:pt x="353193" y="30524"/>
                  </a:lnTo>
                  <a:lnTo>
                    <a:pt x="363564" y="30524"/>
                  </a:lnTo>
                  <a:lnTo>
                    <a:pt x="357677" y="878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1" name="object 91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00295" y="4153597"/>
              <a:ext cx="281940" cy="240634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674180" y="4219632"/>
              <a:ext cx="134689" cy="101857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759267" y="4181929"/>
              <a:ext cx="445121" cy="193572"/>
            </a:xfrm>
            <a:prstGeom prst="rect">
              <a:avLst/>
            </a:prstGeom>
          </p:spPr>
        </p:pic>
        <p:sp>
          <p:nvSpPr>
            <p:cNvPr id="94" name="object 94" descr=""/>
            <p:cNvSpPr/>
            <p:nvPr/>
          </p:nvSpPr>
          <p:spPr>
            <a:xfrm>
              <a:off x="1819443" y="4235924"/>
              <a:ext cx="328930" cy="66040"/>
            </a:xfrm>
            <a:custGeom>
              <a:avLst/>
              <a:gdLst/>
              <a:ahLst/>
              <a:cxnLst/>
              <a:rect l="l" t="t" r="r" b="b"/>
              <a:pathLst>
                <a:path w="328930" h="66039">
                  <a:moveTo>
                    <a:pt x="39912" y="878"/>
                  </a:moveTo>
                  <a:lnTo>
                    <a:pt x="0" y="878"/>
                  </a:lnTo>
                  <a:lnTo>
                    <a:pt x="0" y="65128"/>
                  </a:lnTo>
                  <a:lnTo>
                    <a:pt x="39448" y="65128"/>
                  </a:lnTo>
                  <a:lnTo>
                    <a:pt x="39448" y="54997"/>
                  </a:lnTo>
                  <a:lnTo>
                    <a:pt x="11094" y="54997"/>
                  </a:lnTo>
                  <a:lnTo>
                    <a:pt x="11094" y="35745"/>
                  </a:lnTo>
                  <a:lnTo>
                    <a:pt x="31758" y="35745"/>
                  </a:lnTo>
                  <a:lnTo>
                    <a:pt x="31758" y="26054"/>
                  </a:lnTo>
                  <a:lnTo>
                    <a:pt x="11094" y="26054"/>
                  </a:lnTo>
                  <a:lnTo>
                    <a:pt x="11094" y="11009"/>
                  </a:lnTo>
                  <a:lnTo>
                    <a:pt x="39912" y="11009"/>
                  </a:lnTo>
                  <a:lnTo>
                    <a:pt x="39912" y="878"/>
                  </a:lnTo>
                  <a:close/>
                </a:path>
                <a:path w="328930" h="66039">
                  <a:moveTo>
                    <a:pt x="125347" y="30524"/>
                  </a:moveTo>
                  <a:lnTo>
                    <a:pt x="115051" y="30524"/>
                  </a:lnTo>
                  <a:lnTo>
                    <a:pt x="127651" y="66006"/>
                  </a:lnTo>
                  <a:lnTo>
                    <a:pt x="131618" y="66006"/>
                  </a:lnTo>
                  <a:lnTo>
                    <a:pt x="139373" y="44165"/>
                  </a:lnTo>
                  <a:lnTo>
                    <a:pt x="129611" y="44165"/>
                  </a:lnTo>
                  <a:lnTo>
                    <a:pt x="125347" y="30524"/>
                  </a:lnTo>
                  <a:close/>
                </a:path>
                <a:path w="328930" h="66039">
                  <a:moveTo>
                    <a:pt x="68050" y="331"/>
                  </a:moveTo>
                  <a:lnTo>
                    <a:pt x="61131" y="331"/>
                  </a:lnTo>
                  <a:lnTo>
                    <a:pt x="50709" y="878"/>
                  </a:lnTo>
                  <a:lnTo>
                    <a:pt x="49733" y="878"/>
                  </a:lnTo>
                  <a:lnTo>
                    <a:pt x="49733" y="65171"/>
                  </a:lnTo>
                  <a:lnTo>
                    <a:pt x="61260" y="65171"/>
                  </a:lnTo>
                  <a:lnTo>
                    <a:pt x="61260" y="38290"/>
                  </a:lnTo>
                  <a:lnTo>
                    <a:pt x="80664" y="38290"/>
                  </a:lnTo>
                  <a:lnTo>
                    <a:pt x="79319" y="36184"/>
                  </a:lnTo>
                  <a:lnTo>
                    <a:pt x="82649" y="34895"/>
                  </a:lnTo>
                  <a:lnTo>
                    <a:pt x="85413" y="32692"/>
                  </a:lnTo>
                  <a:lnTo>
                    <a:pt x="88065" y="28905"/>
                  </a:lnTo>
                  <a:lnTo>
                    <a:pt x="64384" y="28905"/>
                  </a:lnTo>
                  <a:lnTo>
                    <a:pt x="61260" y="28642"/>
                  </a:lnTo>
                  <a:lnTo>
                    <a:pt x="61260" y="10876"/>
                  </a:lnTo>
                  <a:lnTo>
                    <a:pt x="60600" y="10876"/>
                  </a:lnTo>
                  <a:lnTo>
                    <a:pt x="62571" y="10617"/>
                  </a:lnTo>
                  <a:lnTo>
                    <a:pt x="89203" y="10617"/>
                  </a:lnTo>
                  <a:lnTo>
                    <a:pt x="84931" y="4956"/>
                  </a:lnTo>
                  <a:lnTo>
                    <a:pt x="77487" y="1403"/>
                  </a:lnTo>
                  <a:lnTo>
                    <a:pt x="68050" y="331"/>
                  </a:lnTo>
                  <a:close/>
                </a:path>
                <a:path w="328930" h="66039">
                  <a:moveTo>
                    <a:pt x="80664" y="38290"/>
                  </a:moveTo>
                  <a:lnTo>
                    <a:pt x="61260" y="38290"/>
                  </a:lnTo>
                  <a:lnTo>
                    <a:pt x="66612" y="38596"/>
                  </a:lnTo>
                  <a:lnTo>
                    <a:pt x="68305" y="38596"/>
                  </a:lnTo>
                  <a:lnTo>
                    <a:pt x="85023" y="65171"/>
                  </a:lnTo>
                  <a:lnTo>
                    <a:pt x="97599" y="65171"/>
                  </a:lnTo>
                  <a:lnTo>
                    <a:pt x="97654" y="64888"/>
                  </a:lnTo>
                  <a:lnTo>
                    <a:pt x="80664" y="38290"/>
                  </a:lnTo>
                  <a:close/>
                </a:path>
                <a:path w="328930" h="66039">
                  <a:moveTo>
                    <a:pt x="116081" y="878"/>
                  </a:moveTo>
                  <a:lnTo>
                    <a:pt x="110189" y="878"/>
                  </a:lnTo>
                  <a:lnTo>
                    <a:pt x="97654" y="64888"/>
                  </a:lnTo>
                  <a:lnTo>
                    <a:pt x="97835" y="65171"/>
                  </a:lnTo>
                  <a:lnTo>
                    <a:pt x="108305" y="65171"/>
                  </a:lnTo>
                  <a:lnTo>
                    <a:pt x="115051" y="30524"/>
                  </a:lnTo>
                  <a:lnTo>
                    <a:pt x="125347" y="30524"/>
                  </a:lnTo>
                  <a:lnTo>
                    <a:pt x="116081" y="878"/>
                  </a:lnTo>
                  <a:close/>
                </a:path>
                <a:path w="328930" h="66039">
                  <a:moveTo>
                    <a:pt x="154584" y="30524"/>
                  </a:moveTo>
                  <a:lnTo>
                    <a:pt x="144216" y="30524"/>
                  </a:lnTo>
                  <a:lnTo>
                    <a:pt x="150646" y="64888"/>
                  </a:lnTo>
                  <a:lnTo>
                    <a:pt x="150699" y="65171"/>
                  </a:lnTo>
                  <a:lnTo>
                    <a:pt x="161460" y="65171"/>
                  </a:lnTo>
                  <a:lnTo>
                    <a:pt x="154584" y="30524"/>
                  </a:lnTo>
                  <a:close/>
                </a:path>
                <a:path w="328930" h="66039">
                  <a:moveTo>
                    <a:pt x="148701" y="878"/>
                  </a:moveTo>
                  <a:lnTo>
                    <a:pt x="142847" y="878"/>
                  </a:lnTo>
                  <a:lnTo>
                    <a:pt x="129611" y="44165"/>
                  </a:lnTo>
                  <a:lnTo>
                    <a:pt x="139373" y="44165"/>
                  </a:lnTo>
                  <a:lnTo>
                    <a:pt x="144216" y="30524"/>
                  </a:lnTo>
                  <a:lnTo>
                    <a:pt x="154584" y="30524"/>
                  </a:lnTo>
                  <a:lnTo>
                    <a:pt x="148805" y="1403"/>
                  </a:lnTo>
                  <a:lnTo>
                    <a:pt x="148701" y="878"/>
                  </a:lnTo>
                  <a:close/>
                </a:path>
                <a:path w="328930" h="66039">
                  <a:moveTo>
                    <a:pt x="89203" y="10617"/>
                  </a:moveTo>
                  <a:lnTo>
                    <a:pt x="70488" y="10617"/>
                  </a:lnTo>
                  <a:lnTo>
                    <a:pt x="73597" y="11156"/>
                  </a:lnTo>
                  <a:lnTo>
                    <a:pt x="78209" y="13670"/>
                  </a:lnTo>
                  <a:lnTo>
                    <a:pt x="79362" y="15880"/>
                  </a:lnTo>
                  <a:lnTo>
                    <a:pt x="79344" y="22969"/>
                  </a:lnTo>
                  <a:lnTo>
                    <a:pt x="78292" y="25538"/>
                  </a:lnTo>
                  <a:lnTo>
                    <a:pt x="73994" y="28232"/>
                  </a:lnTo>
                  <a:lnTo>
                    <a:pt x="70599" y="28905"/>
                  </a:lnTo>
                  <a:lnTo>
                    <a:pt x="88065" y="28905"/>
                  </a:lnTo>
                  <a:lnTo>
                    <a:pt x="89797" y="26431"/>
                  </a:lnTo>
                  <a:lnTo>
                    <a:pt x="90888" y="22969"/>
                  </a:lnTo>
                  <a:lnTo>
                    <a:pt x="90888" y="19166"/>
                  </a:lnTo>
                  <a:lnTo>
                    <a:pt x="89449" y="11156"/>
                  </a:lnTo>
                  <a:lnTo>
                    <a:pt x="89399" y="10876"/>
                  </a:lnTo>
                  <a:lnTo>
                    <a:pt x="89203" y="10617"/>
                  </a:lnTo>
                  <a:close/>
                </a:path>
                <a:path w="328930" h="66039">
                  <a:moveTo>
                    <a:pt x="191898" y="0"/>
                  </a:moveTo>
                  <a:lnTo>
                    <a:pt x="187037" y="0"/>
                  </a:lnTo>
                  <a:lnTo>
                    <a:pt x="162100" y="65128"/>
                  </a:lnTo>
                  <a:lnTo>
                    <a:pt x="174438" y="65128"/>
                  </a:lnTo>
                  <a:lnTo>
                    <a:pt x="178796" y="52103"/>
                  </a:lnTo>
                  <a:lnTo>
                    <a:pt x="212017" y="52103"/>
                  </a:lnTo>
                  <a:lnTo>
                    <a:pt x="208647" y="43376"/>
                  </a:lnTo>
                  <a:lnTo>
                    <a:pt x="181954" y="43376"/>
                  </a:lnTo>
                  <a:lnTo>
                    <a:pt x="189463" y="19649"/>
                  </a:lnTo>
                  <a:lnTo>
                    <a:pt x="199485" y="19649"/>
                  </a:lnTo>
                  <a:lnTo>
                    <a:pt x="191898" y="0"/>
                  </a:lnTo>
                  <a:close/>
                </a:path>
                <a:path w="328930" h="66039">
                  <a:moveTo>
                    <a:pt x="212017" y="52103"/>
                  </a:moveTo>
                  <a:lnTo>
                    <a:pt x="200224" y="52103"/>
                  </a:lnTo>
                  <a:lnTo>
                    <a:pt x="204796" y="65128"/>
                  </a:lnTo>
                  <a:lnTo>
                    <a:pt x="217046" y="65128"/>
                  </a:lnTo>
                  <a:lnTo>
                    <a:pt x="212017" y="52103"/>
                  </a:lnTo>
                  <a:close/>
                </a:path>
                <a:path w="328930" h="66039">
                  <a:moveTo>
                    <a:pt x="199485" y="19649"/>
                  </a:moveTo>
                  <a:lnTo>
                    <a:pt x="189463" y="19649"/>
                  </a:lnTo>
                  <a:lnTo>
                    <a:pt x="196980" y="43376"/>
                  </a:lnTo>
                  <a:lnTo>
                    <a:pt x="208647" y="43376"/>
                  </a:lnTo>
                  <a:lnTo>
                    <a:pt x="199485" y="19649"/>
                  </a:lnTo>
                  <a:close/>
                </a:path>
                <a:path w="328930" h="66039">
                  <a:moveTo>
                    <a:pt x="247300" y="25351"/>
                  </a:moveTo>
                  <a:lnTo>
                    <a:pt x="233988" y="25351"/>
                  </a:lnTo>
                  <a:lnTo>
                    <a:pt x="264340" y="66006"/>
                  </a:lnTo>
                  <a:lnTo>
                    <a:pt x="268872" y="66006"/>
                  </a:lnTo>
                  <a:lnTo>
                    <a:pt x="268872" y="39646"/>
                  </a:lnTo>
                  <a:lnTo>
                    <a:pt x="258194" y="39646"/>
                  </a:lnTo>
                  <a:lnTo>
                    <a:pt x="247300" y="25351"/>
                  </a:lnTo>
                  <a:close/>
                </a:path>
                <a:path w="328930" h="66039">
                  <a:moveTo>
                    <a:pt x="228649" y="878"/>
                  </a:moveTo>
                  <a:lnTo>
                    <a:pt x="223318" y="878"/>
                  </a:lnTo>
                  <a:lnTo>
                    <a:pt x="223318" y="65171"/>
                  </a:lnTo>
                  <a:lnTo>
                    <a:pt x="233988" y="65171"/>
                  </a:lnTo>
                  <a:lnTo>
                    <a:pt x="233988" y="25351"/>
                  </a:lnTo>
                  <a:lnTo>
                    <a:pt x="247300" y="25351"/>
                  </a:lnTo>
                  <a:lnTo>
                    <a:pt x="228649" y="878"/>
                  </a:lnTo>
                  <a:close/>
                </a:path>
                <a:path w="328930" h="66039">
                  <a:moveTo>
                    <a:pt x="268872" y="878"/>
                  </a:moveTo>
                  <a:lnTo>
                    <a:pt x="258194" y="878"/>
                  </a:lnTo>
                  <a:lnTo>
                    <a:pt x="258194" y="39646"/>
                  </a:lnTo>
                  <a:lnTo>
                    <a:pt x="268872" y="39646"/>
                  </a:lnTo>
                  <a:lnTo>
                    <a:pt x="268872" y="878"/>
                  </a:lnTo>
                  <a:close/>
                </a:path>
                <a:path w="328930" h="66039">
                  <a:moveTo>
                    <a:pt x="287265" y="878"/>
                  </a:moveTo>
                  <a:lnTo>
                    <a:pt x="275485" y="878"/>
                  </a:lnTo>
                  <a:lnTo>
                    <a:pt x="296575" y="38769"/>
                  </a:lnTo>
                  <a:lnTo>
                    <a:pt x="296575" y="65128"/>
                  </a:lnTo>
                  <a:lnTo>
                    <a:pt x="307677" y="65128"/>
                  </a:lnTo>
                  <a:lnTo>
                    <a:pt x="307677" y="38769"/>
                  </a:lnTo>
                  <a:lnTo>
                    <a:pt x="313486" y="28289"/>
                  </a:lnTo>
                  <a:lnTo>
                    <a:pt x="302079" y="28289"/>
                  </a:lnTo>
                  <a:lnTo>
                    <a:pt x="287265" y="878"/>
                  </a:lnTo>
                  <a:close/>
                </a:path>
                <a:path w="328930" h="66039">
                  <a:moveTo>
                    <a:pt x="328679" y="878"/>
                  </a:moveTo>
                  <a:lnTo>
                    <a:pt x="316939" y="878"/>
                  </a:lnTo>
                  <a:lnTo>
                    <a:pt x="302079" y="28289"/>
                  </a:lnTo>
                  <a:lnTo>
                    <a:pt x="313486" y="28289"/>
                  </a:lnTo>
                  <a:lnTo>
                    <a:pt x="328679" y="878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31270" y="4288086"/>
              <a:ext cx="201052" cy="240633"/>
            </a:xfrm>
            <a:prstGeom prst="rect">
              <a:avLst/>
            </a:prstGeom>
          </p:spPr>
        </p:pic>
        <p:sp>
          <p:nvSpPr>
            <p:cNvPr id="96" name="object 96" descr=""/>
            <p:cNvSpPr/>
            <p:nvPr/>
          </p:nvSpPr>
          <p:spPr>
            <a:xfrm>
              <a:off x="1105963" y="4354657"/>
              <a:ext cx="52705" cy="81280"/>
            </a:xfrm>
            <a:custGeom>
              <a:avLst/>
              <a:gdLst/>
              <a:ahLst/>
              <a:cxnLst/>
              <a:rect l="l" t="t" r="r" b="b"/>
              <a:pathLst>
                <a:path w="52705" h="81279">
                  <a:moveTo>
                    <a:pt x="30208" y="0"/>
                  </a:moveTo>
                  <a:lnTo>
                    <a:pt x="17885" y="0"/>
                  </a:lnTo>
                  <a:lnTo>
                    <a:pt x="10511" y="259"/>
                  </a:lnTo>
                  <a:lnTo>
                    <a:pt x="0" y="767"/>
                  </a:lnTo>
                  <a:lnTo>
                    <a:pt x="0" y="80881"/>
                  </a:lnTo>
                  <a:lnTo>
                    <a:pt x="32360" y="80881"/>
                  </a:lnTo>
                  <a:lnTo>
                    <a:pt x="39279" y="78734"/>
                  </a:lnTo>
                  <a:lnTo>
                    <a:pt x="50003" y="70163"/>
                  </a:lnTo>
                  <a:lnTo>
                    <a:pt x="50387" y="69335"/>
                  </a:lnTo>
                  <a:lnTo>
                    <a:pt x="18042" y="69335"/>
                  </a:lnTo>
                  <a:lnTo>
                    <a:pt x="13856" y="68954"/>
                  </a:lnTo>
                  <a:lnTo>
                    <a:pt x="13856" y="42464"/>
                  </a:lnTo>
                  <a:lnTo>
                    <a:pt x="47960" y="42464"/>
                  </a:lnTo>
                  <a:lnTo>
                    <a:pt x="44506" y="38915"/>
                  </a:lnTo>
                  <a:lnTo>
                    <a:pt x="38145" y="35626"/>
                  </a:lnTo>
                  <a:lnTo>
                    <a:pt x="44676" y="31943"/>
                  </a:lnTo>
                  <a:lnTo>
                    <a:pt x="44915" y="31576"/>
                  </a:lnTo>
                  <a:lnTo>
                    <a:pt x="17029" y="31576"/>
                  </a:lnTo>
                  <a:lnTo>
                    <a:pt x="13856" y="31356"/>
                  </a:lnTo>
                  <a:lnTo>
                    <a:pt x="13856" y="12150"/>
                  </a:lnTo>
                  <a:lnTo>
                    <a:pt x="16977" y="11965"/>
                  </a:lnTo>
                  <a:lnTo>
                    <a:pt x="47043" y="11965"/>
                  </a:lnTo>
                  <a:lnTo>
                    <a:pt x="45666" y="8895"/>
                  </a:lnTo>
                  <a:lnTo>
                    <a:pt x="36536" y="1781"/>
                  </a:lnTo>
                  <a:lnTo>
                    <a:pt x="30208" y="0"/>
                  </a:lnTo>
                  <a:close/>
                </a:path>
                <a:path w="52705" h="81279">
                  <a:moveTo>
                    <a:pt x="47960" y="42464"/>
                  </a:moveTo>
                  <a:lnTo>
                    <a:pt x="28017" y="42464"/>
                  </a:lnTo>
                  <a:lnTo>
                    <a:pt x="31827" y="43340"/>
                  </a:lnTo>
                  <a:lnTo>
                    <a:pt x="37007" y="47501"/>
                  </a:lnTo>
                  <a:lnTo>
                    <a:pt x="38304" y="50821"/>
                  </a:lnTo>
                  <a:lnTo>
                    <a:pt x="38304" y="60379"/>
                  </a:lnTo>
                  <a:lnTo>
                    <a:pt x="36915" y="63953"/>
                  </a:lnTo>
                  <a:lnTo>
                    <a:pt x="31330" y="68259"/>
                  </a:lnTo>
                  <a:lnTo>
                    <a:pt x="26849" y="69335"/>
                  </a:lnTo>
                  <a:lnTo>
                    <a:pt x="50387" y="69335"/>
                  </a:lnTo>
                  <a:lnTo>
                    <a:pt x="52689" y="64375"/>
                  </a:lnTo>
                  <a:lnTo>
                    <a:pt x="52689" y="57077"/>
                  </a:lnTo>
                  <a:lnTo>
                    <a:pt x="51780" y="49641"/>
                  </a:lnTo>
                  <a:lnTo>
                    <a:pt x="49052" y="43587"/>
                  </a:lnTo>
                  <a:lnTo>
                    <a:pt x="47960" y="42464"/>
                  </a:lnTo>
                  <a:close/>
                </a:path>
                <a:path w="52705" h="81279">
                  <a:moveTo>
                    <a:pt x="47043" y="11965"/>
                  </a:moveTo>
                  <a:lnTo>
                    <a:pt x="30112" y="11965"/>
                  </a:lnTo>
                  <a:lnTo>
                    <a:pt x="34099" y="14961"/>
                  </a:lnTo>
                  <a:lnTo>
                    <a:pt x="34099" y="28094"/>
                  </a:lnTo>
                  <a:lnTo>
                    <a:pt x="29588" y="31576"/>
                  </a:lnTo>
                  <a:lnTo>
                    <a:pt x="44915" y="31576"/>
                  </a:lnTo>
                  <a:lnTo>
                    <a:pt x="47945" y="26924"/>
                  </a:lnTo>
                  <a:lnTo>
                    <a:pt x="47945" y="13975"/>
                  </a:lnTo>
                  <a:lnTo>
                    <a:pt x="47126" y="12150"/>
                  </a:lnTo>
                  <a:lnTo>
                    <a:pt x="47043" y="11965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109353" y="4316413"/>
              <a:ext cx="383404" cy="193574"/>
            </a:xfrm>
            <a:prstGeom prst="rect">
              <a:avLst/>
            </a:prstGeom>
          </p:spPr>
        </p:pic>
        <p:sp>
          <p:nvSpPr>
            <p:cNvPr id="98" name="object 98" descr=""/>
            <p:cNvSpPr/>
            <p:nvPr/>
          </p:nvSpPr>
          <p:spPr>
            <a:xfrm>
              <a:off x="1169384" y="4370033"/>
              <a:ext cx="264160" cy="66675"/>
            </a:xfrm>
            <a:custGeom>
              <a:avLst/>
              <a:gdLst/>
              <a:ahLst/>
              <a:cxnLst/>
              <a:rect l="l" t="t" r="r" b="b"/>
              <a:pathLst>
                <a:path w="264159" h="66675">
                  <a:moveTo>
                    <a:pt x="11117" y="1140"/>
                  </a:moveTo>
                  <a:lnTo>
                    <a:pt x="0" y="1140"/>
                  </a:lnTo>
                  <a:lnTo>
                    <a:pt x="0" y="52207"/>
                  </a:lnTo>
                  <a:lnTo>
                    <a:pt x="1893" y="57232"/>
                  </a:lnTo>
                  <a:lnTo>
                    <a:pt x="1976" y="57452"/>
                  </a:lnTo>
                  <a:lnTo>
                    <a:pt x="9867" y="64773"/>
                  </a:lnTo>
                  <a:lnTo>
                    <a:pt x="15480" y="66602"/>
                  </a:lnTo>
                  <a:lnTo>
                    <a:pt x="29966" y="66602"/>
                  </a:lnTo>
                  <a:lnTo>
                    <a:pt x="35597" y="64773"/>
                  </a:lnTo>
                  <a:lnTo>
                    <a:pt x="44373" y="57232"/>
                  </a:lnTo>
                  <a:lnTo>
                    <a:pt x="44697" y="56455"/>
                  </a:lnTo>
                  <a:lnTo>
                    <a:pt x="19069" y="56455"/>
                  </a:lnTo>
                  <a:lnTo>
                    <a:pt x="16303" y="55392"/>
                  </a:lnTo>
                  <a:lnTo>
                    <a:pt x="12253" y="51145"/>
                  </a:lnTo>
                  <a:lnTo>
                    <a:pt x="11122" y="48239"/>
                  </a:lnTo>
                  <a:lnTo>
                    <a:pt x="11117" y="1140"/>
                  </a:lnTo>
                  <a:close/>
                </a:path>
                <a:path w="264159" h="66675">
                  <a:moveTo>
                    <a:pt x="46530" y="1140"/>
                  </a:moveTo>
                  <a:lnTo>
                    <a:pt x="35406" y="1140"/>
                  </a:lnTo>
                  <a:lnTo>
                    <a:pt x="35406" y="48239"/>
                  </a:lnTo>
                  <a:lnTo>
                    <a:pt x="34290" y="51145"/>
                  </a:lnTo>
                  <a:lnTo>
                    <a:pt x="29815" y="55392"/>
                  </a:lnTo>
                  <a:lnTo>
                    <a:pt x="26686" y="56455"/>
                  </a:lnTo>
                  <a:lnTo>
                    <a:pt x="44697" y="56455"/>
                  </a:lnTo>
                  <a:lnTo>
                    <a:pt x="46464" y="52207"/>
                  </a:lnTo>
                  <a:lnTo>
                    <a:pt x="46530" y="1140"/>
                  </a:lnTo>
                  <a:close/>
                </a:path>
                <a:path w="264159" h="66675">
                  <a:moveTo>
                    <a:pt x="99349" y="1140"/>
                  </a:moveTo>
                  <a:lnTo>
                    <a:pt x="59361" y="1140"/>
                  </a:lnTo>
                  <a:lnTo>
                    <a:pt x="59361" y="65505"/>
                  </a:lnTo>
                  <a:lnTo>
                    <a:pt x="98880" y="65505"/>
                  </a:lnTo>
                  <a:lnTo>
                    <a:pt x="98880" y="55356"/>
                  </a:lnTo>
                  <a:lnTo>
                    <a:pt x="70481" y="55356"/>
                  </a:lnTo>
                  <a:lnTo>
                    <a:pt x="70481" y="36071"/>
                  </a:lnTo>
                  <a:lnTo>
                    <a:pt x="91184" y="36071"/>
                  </a:lnTo>
                  <a:lnTo>
                    <a:pt x="91184" y="26358"/>
                  </a:lnTo>
                  <a:lnTo>
                    <a:pt x="70481" y="26358"/>
                  </a:lnTo>
                  <a:lnTo>
                    <a:pt x="70481" y="11289"/>
                  </a:lnTo>
                  <a:lnTo>
                    <a:pt x="99349" y="11289"/>
                  </a:lnTo>
                  <a:lnTo>
                    <a:pt x="99349" y="1140"/>
                  </a:lnTo>
                  <a:close/>
                </a:path>
                <a:path w="264159" h="66675">
                  <a:moveTo>
                    <a:pt x="133214" y="25656"/>
                  </a:moveTo>
                  <a:lnTo>
                    <a:pt x="119884" y="25656"/>
                  </a:lnTo>
                  <a:lnTo>
                    <a:pt x="150293" y="66384"/>
                  </a:lnTo>
                  <a:lnTo>
                    <a:pt x="154825" y="66384"/>
                  </a:lnTo>
                  <a:lnTo>
                    <a:pt x="154825" y="39980"/>
                  </a:lnTo>
                  <a:lnTo>
                    <a:pt x="144129" y="39980"/>
                  </a:lnTo>
                  <a:lnTo>
                    <a:pt x="133214" y="25656"/>
                  </a:lnTo>
                  <a:close/>
                </a:path>
                <a:path w="264159" h="66675">
                  <a:moveTo>
                    <a:pt x="114533" y="1140"/>
                  </a:moveTo>
                  <a:lnTo>
                    <a:pt x="109188" y="1140"/>
                  </a:lnTo>
                  <a:lnTo>
                    <a:pt x="109188" y="65548"/>
                  </a:lnTo>
                  <a:lnTo>
                    <a:pt x="119884" y="65548"/>
                  </a:lnTo>
                  <a:lnTo>
                    <a:pt x="119884" y="25656"/>
                  </a:lnTo>
                  <a:lnTo>
                    <a:pt x="133214" y="25656"/>
                  </a:lnTo>
                  <a:lnTo>
                    <a:pt x="114533" y="1140"/>
                  </a:lnTo>
                  <a:close/>
                </a:path>
                <a:path w="264159" h="66675">
                  <a:moveTo>
                    <a:pt x="154825" y="1140"/>
                  </a:moveTo>
                  <a:lnTo>
                    <a:pt x="144129" y="1140"/>
                  </a:lnTo>
                  <a:lnTo>
                    <a:pt x="144129" y="39980"/>
                  </a:lnTo>
                  <a:lnTo>
                    <a:pt x="154825" y="39980"/>
                  </a:lnTo>
                  <a:lnTo>
                    <a:pt x="154825" y="1140"/>
                  </a:lnTo>
                  <a:close/>
                </a:path>
                <a:path w="264159" h="66675">
                  <a:moveTo>
                    <a:pt x="200614" y="0"/>
                  </a:moveTo>
                  <a:lnTo>
                    <a:pt x="183423" y="0"/>
                  </a:lnTo>
                  <a:lnTo>
                    <a:pt x="176885" y="3167"/>
                  </a:lnTo>
                  <a:lnTo>
                    <a:pt x="167101" y="15853"/>
                  </a:lnTo>
                  <a:lnTo>
                    <a:pt x="164660" y="23608"/>
                  </a:lnTo>
                  <a:lnTo>
                    <a:pt x="164660" y="32773"/>
                  </a:lnTo>
                  <a:lnTo>
                    <a:pt x="165097" y="40302"/>
                  </a:lnTo>
                  <a:lnTo>
                    <a:pt x="166211" y="46130"/>
                  </a:lnTo>
                  <a:lnTo>
                    <a:pt x="166253" y="46353"/>
                  </a:lnTo>
                  <a:lnTo>
                    <a:pt x="166345" y="46833"/>
                  </a:lnTo>
                  <a:lnTo>
                    <a:pt x="168451" y="52610"/>
                  </a:lnTo>
                  <a:lnTo>
                    <a:pt x="171399" y="57552"/>
                  </a:lnTo>
                  <a:lnTo>
                    <a:pt x="175884" y="63586"/>
                  </a:lnTo>
                  <a:lnTo>
                    <a:pt x="182340" y="66602"/>
                  </a:lnTo>
                  <a:lnTo>
                    <a:pt x="199896" y="66602"/>
                  </a:lnTo>
                  <a:lnTo>
                    <a:pt x="206896" y="63586"/>
                  </a:lnTo>
                  <a:lnTo>
                    <a:pt x="211872" y="57552"/>
                  </a:lnTo>
                  <a:lnTo>
                    <a:pt x="212606" y="56455"/>
                  </a:lnTo>
                  <a:lnTo>
                    <a:pt x="186011" y="56455"/>
                  </a:lnTo>
                  <a:lnTo>
                    <a:pt x="182480" y="54434"/>
                  </a:lnTo>
                  <a:lnTo>
                    <a:pt x="181336" y="52610"/>
                  </a:lnTo>
                  <a:lnTo>
                    <a:pt x="177448" y="46130"/>
                  </a:lnTo>
                  <a:lnTo>
                    <a:pt x="176247" y="40477"/>
                  </a:lnTo>
                  <a:lnTo>
                    <a:pt x="176209" y="25862"/>
                  </a:lnTo>
                  <a:lnTo>
                    <a:pt x="177530" y="20360"/>
                  </a:lnTo>
                  <a:lnTo>
                    <a:pt x="182833" y="12193"/>
                  </a:lnTo>
                  <a:lnTo>
                    <a:pt x="186641" y="10148"/>
                  </a:lnTo>
                  <a:lnTo>
                    <a:pt x="213532" y="10148"/>
                  </a:lnTo>
                  <a:lnTo>
                    <a:pt x="207496" y="2868"/>
                  </a:lnTo>
                  <a:lnTo>
                    <a:pt x="200614" y="0"/>
                  </a:lnTo>
                  <a:close/>
                </a:path>
                <a:path w="264159" h="66675">
                  <a:moveTo>
                    <a:pt x="213532" y="10148"/>
                  </a:moveTo>
                  <a:lnTo>
                    <a:pt x="191602" y="10148"/>
                  </a:lnTo>
                  <a:lnTo>
                    <a:pt x="198713" y="11563"/>
                  </a:lnTo>
                  <a:lnTo>
                    <a:pt x="202053" y="14352"/>
                  </a:lnTo>
                  <a:lnTo>
                    <a:pt x="203813" y="15853"/>
                  </a:lnTo>
                  <a:lnTo>
                    <a:pt x="206841" y="22876"/>
                  </a:lnTo>
                  <a:lnTo>
                    <a:pt x="207857" y="32773"/>
                  </a:lnTo>
                  <a:lnTo>
                    <a:pt x="207857" y="40477"/>
                  </a:lnTo>
                  <a:lnTo>
                    <a:pt x="206454" y="46130"/>
                  </a:lnTo>
                  <a:lnTo>
                    <a:pt x="206399" y="46353"/>
                  </a:lnTo>
                  <a:lnTo>
                    <a:pt x="200549" y="54434"/>
                  </a:lnTo>
                  <a:lnTo>
                    <a:pt x="196307" y="56455"/>
                  </a:lnTo>
                  <a:lnTo>
                    <a:pt x="212606" y="56455"/>
                  </a:lnTo>
                  <a:lnTo>
                    <a:pt x="215130" y="52610"/>
                  </a:lnTo>
                  <a:lnTo>
                    <a:pt x="217493" y="46833"/>
                  </a:lnTo>
                  <a:lnTo>
                    <a:pt x="217616" y="46353"/>
                  </a:lnTo>
                  <a:lnTo>
                    <a:pt x="218868" y="40477"/>
                  </a:lnTo>
                  <a:lnTo>
                    <a:pt x="218905" y="40302"/>
                  </a:lnTo>
                  <a:lnTo>
                    <a:pt x="219405" y="32773"/>
                  </a:lnTo>
                  <a:lnTo>
                    <a:pt x="219405" y="22406"/>
                  </a:lnTo>
                  <a:lnTo>
                    <a:pt x="217018" y="14352"/>
                  </a:lnTo>
                  <a:lnTo>
                    <a:pt x="213532" y="10148"/>
                  </a:lnTo>
                  <a:close/>
                </a:path>
                <a:path w="264159" h="66675">
                  <a:moveTo>
                    <a:pt x="230090" y="51710"/>
                  </a:moveTo>
                  <a:lnTo>
                    <a:pt x="225978" y="61948"/>
                  </a:lnTo>
                  <a:lnTo>
                    <a:pt x="230684" y="65051"/>
                  </a:lnTo>
                  <a:lnTo>
                    <a:pt x="235962" y="66602"/>
                  </a:lnTo>
                  <a:lnTo>
                    <a:pt x="248536" y="66602"/>
                  </a:lnTo>
                  <a:lnTo>
                    <a:pt x="253904" y="64922"/>
                  </a:lnTo>
                  <a:lnTo>
                    <a:pt x="261914" y="58182"/>
                  </a:lnTo>
                  <a:lnTo>
                    <a:pt x="262720" y="56455"/>
                  </a:lnTo>
                  <a:lnTo>
                    <a:pt x="238799" y="56455"/>
                  </a:lnTo>
                  <a:lnTo>
                    <a:pt x="234478" y="54874"/>
                  </a:lnTo>
                  <a:lnTo>
                    <a:pt x="230090" y="51710"/>
                  </a:lnTo>
                  <a:close/>
                </a:path>
                <a:path w="264159" h="66675">
                  <a:moveTo>
                    <a:pt x="252345" y="43"/>
                  </a:moveTo>
                  <a:lnTo>
                    <a:pt x="239541" y="43"/>
                  </a:lnTo>
                  <a:lnTo>
                    <a:pt x="234986" y="1684"/>
                  </a:lnTo>
                  <a:lnTo>
                    <a:pt x="227887" y="8243"/>
                  </a:lnTo>
                  <a:lnTo>
                    <a:pt x="226109" y="12372"/>
                  </a:lnTo>
                  <a:lnTo>
                    <a:pt x="226109" y="20019"/>
                  </a:lnTo>
                  <a:lnTo>
                    <a:pt x="245818" y="38919"/>
                  </a:lnTo>
                  <a:lnTo>
                    <a:pt x="248993" y="41151"/>
                  </a:lnTo>
                  <a:lnTo>
                    <a:pt x="252072" y="45135"/>
                  </a:lnTo>
                  <a:lnTo>
                    <a:pt x="252839" y="47227"/>
                  </a:lnTo>
                  <a:lnTo>
                    <a:pt x="252839" y="54110"/>
                  </a:lnTo>
                  <a:lnTo>
                    <a:pt x="249574" y="56455"/>
                  </a:lnTo>
                  <a:lnTo>
                    <a:pt x="262720" y="56455"/>
                  </a:lnTo>
                  <a:lnTo>
                    <a:pt x="263813" y="54110"/>
                  </a:lnTo>
                  <a:lnTo>
                    <a:pt x="263797" y="45135"/>
                  </a:lnTo>
                  <a:lnTo>
                    <a:pt x="263433" y="43149"/>
                  </a:lnTo>
                  <a:lnTo>
                    <a:pt x="241211" y="24792"/>
                  </a:lnTo>
                  <a:lnTo>
                    <a:pt x="237233" y="20958"/>
                  </a:lnTo>
                  <a:lnTo>
                    <a:pt x="237233" y="15040"/>
                  </a:lnTo>
                  <a:lnTo>
                    <a:pt x="237934" y="13229"/>
                  </a:lnTo>
                  <a:lnTo>
                    <a:pt x="240761" y="10450"/>
                  </a:lnTo>
                  <a:lnTo>
                    <a:pt x="242747" y="9752"/>
                  </a:lnTo>
                  <a:lnTo>
                    <a:pt x="259152" y="9752"/>
                  </a:lnTo>
                  <a:lnTo>
                    <a:pt x="261053" y="4218"/>
                  </a:lnTo>
                  <a:lnTo>
                    <a:pt x="257662" y="1432"/>
                  </a:lnTo>
                  <a:lnTo>
                    <a:pt x="252345" y="43"/>
                  </a:lnTo>
                  <a:close/>
                </a:path>
                <a:path w="264159" h="66675">
                  <a:moveTo>
                    <a:pt x="259152" y="9752"/>
                  </a:moveTo>
                  <a:lnTo>
                    <a:pt x="249648" y="9752"/>
                  </a:lnTo>
                  <a:lnTo>
                    <a:pt x="253763" y="11188"/>
                  </a:lnTo>
                  <a:lnTo>
                    <a:pt x="257674" y="14057"/>
                  </a:lnTo>
                  <a:lnTo>
                    <a:pt x="259152" y="9752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403450" y="4288086"/>
              <a:ext cx="205267" cy="240633"/>
            </a:xfrm>
            <a:prstGeom prst="rect">
              <a:avLst/>
            </a:prstGeom>
          </p:spPr>
        </p:pic>
        <p:sp>
          <p:nvSpPr>
            <p:cNvPr id="100" name="object 100" descr=""/>
            <p:cNvSpPr/>
            <p:nvPr/>
          </p:nvSpPr>
          <p:spPr>
            <a:xfrm>
              <a:off x="1470582" y="4354275"/>
              <a:ext cx="68580" cy="81280"/>
            </a:xfrm>
            <a:custGeom>
              <a:avLst/>
              <a:gdLst/>
              <a:ahLst/>
              <a:cxnLst/>
              <a:rect l="l" t="t" r="r" b="b"/>
              <a:pathLst>
                <a:path w="68580" h="81279">
                  <a:moveTo>
                    <a:pt x="37176" y="0"/>
                  </a:moveTo>
                  <a:lnTo>
                    <a:pt x="31107" y="0"/>
                  </a:lnTo>
                  <a:lnTo>
                    <a:pt x="0" y="81263"/>
                  </a:lnTo>
                  <a:lnTo>
                    <a:pt x="15389" y="81263"/>
                  </a:lnTo>
                  <a:lnTo>
                    <a:pt x="20825" y="65012"/>
                  </a:lnTo>
                  <a:lnTo>
                    <a:pt x="62282" y="65012"/>
                  </a:lnTo>
                  <a:lnTo>
                    <a:pt x="58077" y="54123"/>
                  </a:lnTo>
                  <a:lnTo>
                    <a:pt x="24767" y="54123"/>
                  </a:lnTo>
                  <a:lnTo>
                    <a:pt x="34138" y="24516"/>
                  </a:lnTo>
                  <a:lnTo>
                    <a:pt x="46644" y="24516"/>
                  </a:lnTo>
                  <a:lnTo>
                    <a:pt x="37176" y="0"/>
                  </a:lnTo>
                  <a:close/>
                </a:path>
                <a:path w="68580" h="81279">
                  <a:moveTo>
                    <a:pt x="62282" y="65012"/>
                  </a:moveTo>
                  <a:lnTo>
                    <a:pt x="47570" y="65012"/>
                  </a:lnTo>
                  <a:lnTo>
                    <a:pt x="53265" y="81263"/>
                  </a:lnTo>
                  <a:lnTo>
                    <a:pt x="68558" y="81263"/>
                  </a:lnTo>
                  <a:lnTo>
                    <a:pt x="62282" y="65012"/>
                  </a:lnTo>
                  <a:close/>
                </a:path>
                <a:path w="68580" h="81279">
                  <a:moveTo>
                    <a:pt x="46644" y="24516"/>
                  </a:moveTo>
                  <a:lnTo>
                    <a:pt x="34138" y="24516"/>
                  </a:lnTo>
                  <a:lnTo>
                    <a:pt x="43520" y="54123"/>
                  </a:lnTo>
                  <a:lnTo>
                    <a:pt x="58077" y="54123"/>
                  </a:lnTo>
                  <a:lnTo>
                    <a:pt x="46644" y="24516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1" name="object 101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485742" y="4316413"/>
              <a:ext cx="281940" cy="193574"/>
            </a:xfrm>
            <a:prstGeom prst="rect">
              <a:avLst/>
            </a:prstGeom>
          </p:spPr>
        </p:pic>
        <p:sp>
          <p:nvSpPr>
            <p:cNvPr id="102" name="object 102" descr=""/>
            <p:cNvSpPr/>
            <p:nvPr/>
          </p:nvSpPr>
          <p:spPr>
            <a:xfrm>
              <a:off x="1546138" y="4370076"/>
              <a:ext cx="161925" cy="66675"/>
            </a:xfrm>
            <a:custGeom>
              <a:avLst/>
              <a:gdLst/>
              <a:ahLst/>
              <a:cxnLst/>
              <a:rect l="l" t="t" r="r" b="b"/>
              <a:pathLst>
                <a:path w="161925" h="66675">
                  <a:moveTo>
                    <a:pt x="11123" y="1097"/>
                  </a:moveTo>
                  <a:lnTo>
                    <a:pt x="0" y="1097"/>
                  </a:lnTo>
                  <a:lnTo>
                    <a:pt x="0" y="65462"/>
                  </a:lnTo>
                  <a:lnTo>
                    <a:pt x="11123" y="65462"/>
                  </a:lnTo>
                  <a:lnTo>
                    <a:pt x="11123" y="1097"/>
                  </a:lnTo>
                  <a:close/>
                </a:path>
                <a:path w="161925" h="66675">
                  <a:moveTo>
                    <a:pt x="42483" y="547"/>
                  </a:moveTo>
                  <a:lnTo>
                    <a:pt x="35582" y="547"/>
                  </a:lnTo>
                  <a:lnTo>
                    <a:pt x="25159" y="1097"/>
                  </a:lnTo>
                  <a:lnTo>
                    <a:pt x="24166" y="1097"/>
                  </a:lnTo>
                  <a:lnTo>
                    <a:pt x="24166" y="65462"/>
                  </a:lnTo>
                  <a:lnTo>
                    <a:pt x="35712" y="65462"/>
                  </a:lnTo>
                  <a:lnTo>
                    <a:pt x="35712" y="38573"/>
                  </a:lnTo>
                  <a:lnTo>
                    <a:pt x="55153" y="38573"/>
                  </a:lnTo>
                  <a:lnTo>
                    <a:pt x="53806" y="36464"/>
                  </a:lnTo>
                  <a:lnTo>
                    <a:pt x="57139" y="35178"/>
                  </a:lnTo>
                  <a:lnTo>
                    <a:pt x="59907" y="32965"/>
                  </a:lnTo>
                  <a:lnTo>
                    <a:pt x="62566" y="29170"/>
                  </a:lnTo>
                  <a:lnTo>
                    <a:pt x="38772" y="29170"/>
                  </a:lnTo>
                  <a:lnTo>
                    <a:pt x="35712" y="28907"/>
                  </a:lnTo>
                  <a:lnTo>
                    <a:pt x="35712" y="11114"/>
                  </a:lnTo>
                  <a:lnTo>
                    <a:pt x="35041" y="11114"/>
                  </a:lnTo>
                  <a:lnTo>
                    <a:pt x="37025" y="10853"/>
                  </a:lnTo>
                  <a:lnTo>
                    <a:pt x="63712" y="10853"/>
                  </a:lnTo>
                  <a:lnTo>
                    <a:pt x="59434" y="5183"/>
                  </a:lnTo>
                  <a:lnTo>
                    <a:pt x="51975" y="1625"/>
                  </a:lnTo>
                  <a:lnTo>
                    <a:pt x="42483" y="547"/>
                  </a:lnTo>
                  <a:close/>
                </a:path>
                <a:path w="161925" h="66675">
                  <a:moveTo>
                    <a:pt x="55153" y="38573"/>
                  </a:moveTo>
                  <a:lnTo>
                    <a:pt x="35712" y="38573"/>
                  </a:lnTo>
                  <a:lnTo>
                    <a:pt x="40961" y="38879"/>
                  </a:lnTo>
                  <a:lnTo>
                    <a:pt x="42768" y="38879"/>
                  </a:lnTo>
                  <a:lnTo>
                    <a:pt x="59490" y="65462"/>
                  </a:lnTo>
                  <a:lnTo>
                    <a:pt x="72323" y="65462"/>
                  </a:lnTo>
                  <a:lnTo>
                    <a:pt x="55153" y="38573"/>
                  </a:lnTo>
                  <a:close/>
                </a:path>
                <a:path w="161925" h="66675">
                  <a:moveTo>
                    <a:pt x="63712" y="10853"/>
                  </a:moveTo>
                  <a:lnTo>
                    <a:pt x="44959" y="10853"/>
                  </a:lnTo>
                  <a:lnTo>
                    <a:pt x="48078" y="11393"/>
                  </a:lnTo>
                  <a:lnTo>
                    <a:pt x="52693" y="13910"/>
                  </a:lnTo>
                  <a:lnTo>
                    <a:pt x="53849" y="16123"/>
                  </a:lnTo>
                  <a:lnTo>
                    <a:pt x="53831" y="23227"/>
                  </a:lnTo>
                  <a:lnTo>
                    <a:pt x="52768" y="25803"/>
                  </a:lnTo>
                  <a:lnTo>
                    <a:pt x="48467" y="28497"/>
                  </a:lnTo>
                  <a:lnTo>
                    <a:pt x="45064" y="29170"/>
                  </a:lnTo>
                  <a:lnTo>
                    <a:pt x="62566" y="29170"/>
                  </a:lnTo>
                  <a:lnTo>
                    <a:pt x="64300" y="26696"/>
                  </a:lnTo>
                  <a:lnTo>
                    <a:pt x="65401" y="23227"/>
                  </a:lnTo>
                  <a:lnTo>
                    <a:pt x="65401" y="19418"/>
                  </a:lnTo>
                  <a:lnTo>
                    <a:pt x="63959" y="11393"/>
                  </a:lnTo>
                  <a:lnTo>
                    <a:pt x="63909" y="11114"/>
                  </a:lnTo>
                  <a:lnTo>
                    <a:pt x="63712" y="10853"/>
                  </a:lnTo>
                  <a:close/>
                </a:path>
                <a:path w="161925" h="66675">
                  <a:moveTo>
                    <a:pt x="117662" y="1097"/>
                  </a:moveTo>
                  <a:lnTo>
                    <a:pt x="77673" y="1097"/>
                  </a:lnTo>
                  <a:lnTo>
                    <a:pt x="77673" y="65462"/>
                  </a:lnTo>
                  <a:lnTo>
                    <a:pt x="117187" y="65462"/>
                  </a:lnTo>
                  <a:lnTo>
                    <a:pt x="117187" y="55313"/>
                  </a:lnTo>
                  <a:lnTo>
                    <a:pt x="88794" y="55313"/>
                  </a:lnTo>
                  <a:lnTo>
                    <a:pt x="88794" y="36028"/>
                  </a:lnTo>
                  <a:lnTo>
                    <a:pt x="109490" y="36028"/>
                  </a:lnTo>
                  <a:lnTo>
                    <a:pt x="109490" y="26315"/>
                  </a:lnTo>
                  <a:lnTo>
                    <a:pt x="88794" y="26315"/>
                  </a:lnTo>
                  <a:lnTo>
                    <a:pt x="88794" y="11245"/>
                  </a:lnTo>
                  <a:lnTo>
                    <a:pt x="117662" y="11245"/>
                  </a:lnTo>
                  <a:lnTo>
                    <a:pt x="117662" y="1097"/>
                  </a:lnTo>
                  <a:close/>
                </a:path>
                <a:path w="161925" h="66675">
                  <a:moveTo>
                    <a:pt x="128084" y="51667"/>
                  </a:moveTo>
                  <a:lnTo>
                    <a:pt x="123977" y="61904"/>
                  </a:lnTo>
                  <a:lnTo>
                    <a:pt x="128685" y="65008"/>
                  </a:lnTo>
                  <a:lnTo>
                    <a:pt x="133959" y="66559"/>
                  </a:lnTo>
                  <a:lnTo>
                    <a:pt x="146531" y="66559"/>
                  </a:lnTo>
                  <a:lnTo>
                    <a:pt x="151898" y="64879"/>
                  </a:lnTo>
                  <a:lnTo>
                    <a:pt x="159908" y="58139"/>
                  </a:lnTo>
                  <a:lnTo>
                    <a:pt x="160716" y="56412"/>
                  </a:lnTo>
                  <a:lnTo>
                    <a:pt x="136789" y="56412"/>
                  </a:lnTo>
                  <a:lnTo>
                    <a:pt x="132476" y="54830"/>
                  </a:lnTo>
                  <a:lnTo>
                    <a:pt x="128084" y="51667"/>
                  </a:lnTo>
                  <a:close/>
                </a:path>
                <a:path w="161925" h="66675">
                  <a:moveTo>
                    <a:pt x="150340" y="0"/>
                  </a:moveTo>
                  <a:lnTo>
                    <a:pt x="137534" y="0"/>
                  </a:lnTo>
                  <a:lnTo>
                    <a:pt x="132984" y="1640"/>
                  </a:lnTo>
                  <a:lnTo>
                    <a:pt x="125884" y="8200"/>
                  </a:lnTo>
                  <a:lnTo>
                    <a:pt x="124106" y="12329"/>
                  </a:lnTo>
                  <a:lnTo>
                    <a:pt x="124106" y="19975"/>
                  </a:lnTo>
                  <a:lnTo>
                    <a:pt x="143816" y="38875"/>
                  </a:lnTo>
                  <a:lnTo>
                    <a:pt x="146984" y="41108"/>
                  </a:lnTo>
                  <a:lnTo>
                    <a:pt x="150069" y="45092"/>
                  </a:lnTo>
                  <a:lnTo>
                    <a:pt x="150832" y="47184"/>
                  </a:lnTo>
                  <a:lnTo>
                    <a:pt x="150832" y="54067"/>
                  </a:lnTo>
                  <a:lnTo>
                    <a:pt x="147571" y="56412"/>
                  </a:lnTo>
                  <a:lnTo>
                    <a:pt x="160716" y="56412"/>
                  </a:lnTo>
                  <a:lnTo>
                    <a:pt x="161814" y="54067"/>
                  </a:lnTo>
                  <a:lnTo>
                    <a:pt x="161798" y="45092"/>
                  </a:lnTo>
                  <a:lnTo>
                    <a:pt x="161430" y="43106"/>
                  </a:lnTo>
                  <a:lnTo>
                    <a:pt x="139200" y="24749"/>
                  </a:lnTo>
                  <a:lnTo>
                    <a:pt x="135227" y="20915"/>
                  </a:lnTo>
                  <a:lnTo>
                    <a:pt x="135227" y="14997"/>
                  </a:lnTo>
                  <a:lnTo>
                    <a:pt x="135935" y="13186"/>
                  </a:lnTo>
                  <a:lnTo>
                    <a:pt x="138751" y="10407"/>
                  </a:lnTo>
                  <a:lnTo>
                    <a:pt x="140745" y="9709"/>
                  </a:lnTo>
                  <a:lnTo>
                    <a:pt x="157145" y="9709"/>
                  </a:lnTo>
                  <a:lnTo>
                    <a:pt x="159044" y="4175"/>
                  </a:lnTo>
                  <a:lnTo>
                    <a:pt x="155649" y="1389"/>
                  </a:lnTo>
                  <a:lnTo>
                    <a:pt x="150340" y="0"/>
                  </a:lnTo>
                  <a:close/>
                </a:path>
                <a:path w="161925" h="66675">
                  <a:moveTo>
                    <a:pt x="157145" y="9709"/>
                  </a:moveTo>
                  <a:lnTo>
                    <a:pt x="147640" y="9709"/>
                  </a:lnTo>
                  <a:lnTo>
                    <a:pt x="151764" y="11145"/>
                  </a:lnTo>
                  <a:lnTo>
                    <a:pt x="155667" y="14014"/>
                  </a:lnTo>
                  <a:lnTo>
                    <a:pt x="157145" y="9709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644714" y="4288086"/>
              <a:ext cx="278668" cy="240633"/>
            </a:xfrm>
            <a:prstGeom prst="rect">
              <a:avLst/>
            </a:prstGeom>
          </p:spPr>
        </p:pic>
        <p:sp>
          <p:nvSpPr>
            <p:cNvPr id="104" name="object 104" descr=""/>
            <p:cNvSpPr/>
            <p:nvPr/>
          </p:nvSpPr>
          <p:spPr>
            <a:xfrm>
              <a:off x="1718607" y="4354275"/>
              <a:ext cx="135255" cy="102235"/>
            </a:xfrm>
            <a:custGeom>
              <a:avLst/>
              <a:gdLst/>
              <a:ahLst/>
              <a:cxnLst/>
              <a:rect l="l" t="t" r="r" b="b"/>
              <a:pathLst>
                <a:path w="135255" h="102235">
                  <a:moveTo>
                    <a:pt x="15285" y="66107"/>
                  </a:moveTo>
                  <a:lnTo>
                    <a:pt x="10213" y="66107"/>
                  </a:lnTo>
                  <a:lnTo>
                    <a:pt x="8009" y="66823"/>
                  </a:lnTo>
                  <a:lnTo>
                    <a:pt x="4453" y="69707"/>
                  </a:lnTo>
                  <a:lnTo>
                    <a:pt x="3567" y="71521"/>
                  </a:lnTo>
                  <a:lnTo>
                    <a:pt x="3567" y="76742"/>
                  </a:lnTo>
                  <a:lnTo>
                    <a:pt x="5256" y="79095"/>
                  </a:lnTo>
                  <a:lnTo>
                    <a:pt x="8629" y="80770"/>
                  </a:lnTo>
                  <a:lnTo>
                    <a:pt x="9371" y="81828"/>
                  </a:lnTo>
                  <a:lnTo>
                    <a:pt x="9749" y="82905"/>
                  </a:lnTo>
                  <a:lnTo>
                    <a:pt x="9749" y="86846"/>
                  </a:lnTo>
                  <a:lnTo>
                    <a:pt x="6502" y="90766"/>
                  </a:lnTo>
                  <a:lnTo>
                    <a:pt x="0" y="95768"/>
                  </a:lnTo>
                  <a:lnTo>
                    <a:pt x="4525" y="101729"/>
                  </a:lnTo>
                  <a:lnTo>
                    <a:pt x="11951" y="96584"/>
                  </a:lnTo>
                  <a:lnTo>
                    <a:pt x="16718" y="92106"/>
                  </a:lnTo>
                  <a:lnTo>
                    <a:pt x="20941" y="84485"/>
                  </a:lnTo>
                  <a:lnTo>
                    <a:pt x="22000" y="80262"/>
                  </a:lnTo>
                  <a:lnTo>
                    <a:pt x="22000" y="73108"/>
                  </a:lnTo>
                  <a:lnTo>
                    <a:pt x="21085" y="70895"/>
                  </a:lnTo>
                  <a:lnTo>
                    <a:pt x="17428" y="67064"/>
                  </a:lnTo>
                  <a:lnTo>
                    <a:pt x="15285" y="66107"/>
                  </a:lnTo>
                  <a:close/>
                </a:path>
                <a:path w="135255" h="102235">
                  <a:moveTo>
                    <a:pt x="103346" y="0"/>
                  </a:moveTo>
                  <a:lnTo>
                    <a:pt x="97271" y="0"/>
                  </a:lnTo>
                  <a:lnTo>
                    <a:pt x="66164" y="81263"/>
                  </a:lnTo>
                  <a:lnTo>
                    <a:pt x="81554" y="81263"/>
                  </a:lnTo>
                  <a:lnTo>
                    <a:pt x="86987" y="65012"/>
                  </a:lnTo>
                  <a:lnTo>
                    <a:pt x="128445" y="65012"/>
                  </a:lnTo>
                  <a:lnTo>
                    <a:pt x="124241" y="54123"/>
                  </a:lnTo>
                  <a:lnTo>
                    <a:pt x="90929" y="54123"/>
                  </a:lnTo>
                  <a:lnTo>
                    <a:pt x="100307" y="24516"/>
                  </a:lnTo>
                  <a:lnTo>
                    <a:pt x="112810" y="24516"/>
                  </a:lnTo>
                  <a:lnTo>
                    <a:pt x="103346" y="0"/>
                  </a:lnTo>
                  <a:close/>
                </a:path>
                <a:path w="135255" h="102235">
                  <a:moveTo>
                    <a:pt x="128445" y="65012"/>
                  </a:moveTo>
                  <a:lnTo>
                    <a:pt x="113731" y="65012"/>
                  </a:lnTo>
                  <a:lnTo>
                    <a:pt x="119430" y="81263"/>
                  </a:lnTo>
                  <a:lnTo>
                    <a:pt x="134719" y="81263"/>
                  </a:lnTo>
                  <a:lnTo>
                    <a:pt x="128445" y="65012"/>
                  </a:lnTo>
                  <a:close/>
                </a:path>
                <a:path w="135255" h="102235">
                  <a:moveTo>
                    <a:pt x="112810" y="24516"/>
                  </a:moveTo>
                  <a:lnTo>
                    <a:pt x="100307" y="24516"/>
                  </a:lnTo>
                  <a:lnTo>
                    <a:pt x="109684" y="54123"/>
                  </a:lnTo>
                  <a:lnTo>
                    <a:pt x="124241" y="54123"/>
                  </a:lnTo>
                  <a:lnTo>
                    <a:pt x="112810" y="24516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5" name="object 105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800414" y="4316413"/>
              <a:ext cx="521333" cy="193574"/>
            </a:xfrm>
            <a:prstGeom prst="rect">
              <a:avLst/>
            </a:prstGeom>
          </p:spPr>
        </p:pic>
        <p:sp>
          <p:nvSpPr>
            <p:cNvPr id="106" name="object 106" descr=""/>
            <p:cNvSpPr/>
            <p:nvPr/>
          </p:nvSpPr>
          <p:spPr>
            <a:xfrm>
              <a:off x="1860595" y="4370076"/>
              <a:ext cx="405765" cy="66675"/>
            </a:xfrm>
            <a:custGeom>
              <a:avLst/>
              <a:gdLst/>
              <a:ahLst/>
              <a:cxnLst/>
              <a:rect l="l" t="t" r="r" b="b"/>
              <a:pathLst>
                <a:path w="405764" h="66675">
                  <a:moveTo>
                    <a:pt x="18316" y="547"/>
                  </a:moveTo>
                  <a:lnTo>
                    <a:pt x="11414" y="547"/>
                  </a:lnTo>
                  <a:lnTo>
                    <a:pt x="996" y="1097"/>
                  </a:lnTo>
                  <a:lnTo>
                    <a:pt x="0" y="1097"/>
                  </a:lnTo>
                  <a:lnTo>
                    <a:pt x="0" y="65462"/>
                  </a:lnTo>
                  <a:lnTo>
                    <a:pt x="11544" y="65462"/>
                  </a:lnTo>
                  <a:lnTo>
                    <a:pt x="11544" y="38573"/>
                  </a:lnTo>
                  <a:lnTo>
                    <a:pt x="30985" y="38573"/>
                  </a:lnTo>
                  <a:lnTo>
                    <a:pt x="29637" y="36464"/>
                  </a:lnTo>
                  <a:lnTo>
                    <a:pt x="32975" y="35178"/>
                  </a:lnTo>
                  <a:lnTo>
                    <a:pt x="35744" y="32965"/>
                  </a:lnTo>
                  <a:lnTo>
                    <a:pt x="38400" y="29170"/>
                  </a:lnTo>
                  <a:lnTo>
                    <a:pt x="14606" y="29170"/>
                  </a:lnTo>
                  <a:lnTo>
                    <a:pt x="11544" y="28907"/>
                  </a:lnTo>
                  <a:lnTo>
                    <a:pt x="11544" y="11114"/>
                  </a:lnTo>
                  <a:lnTo>
                    <a:pt x="10873" y="11114"/>
                  </a:lnTo>
                  <a:lnTo>
                    <a:pt x="12858" y="10853"/>
                  </a:lnTo>
                  <a:lnTo>
                    <a:pt x="39545" y="10853"/>
                  </a:lnTo>
                  <a:lnTo>
                    <a:pt x="35265" y="5183"/>
                  </a:lnTo>
                  <a:lnTo>
                    <a:pt x="27806" y="1625"/>
                  </a:lnTo>
                  <a:lnTo>
                    <a:pt x="18316" y="547"/>
                  </a:lnTo>
                  <a:close/>
                </a:path>
                <a:path w="405764" h="66675">
                  <a:moveTo>
                    <a:pt x="30985" y="38573"/>
                  </a:moveTo>
                  <a:lnTo>
                    <a:pt x="11544" y="38573"/>
                  </a:lnTo>
                  <a:lnTo>
                    <a:pt x="16800" y="38879"/>
                  </a:lnTo>
                  <a:lnTo>
                    <a:pt x="18604" y="38879"/>
                  </a:lnTo>
                  <a:lnTo>
                    <a:pt x="35326" y="65462"/>
                  </a:lnTo>
                  <a:lnTo>
                    <a:pt x="48159" y="65462"/>
                  </a:lnTo>
                  <a:lnTo>
                    <a:pt x="30985" y="38573"/>
                  </a:lnTo>
                  <a:close/>
                </a:path>
                <a:path w="405764" h="66675">
                  <a:moveTo>
                    <a:pt x="39545" y="10853"/>
                  </a:moveTo>
                  <a:lnTo>
                    <a:pt x="20790" y="10853"/>
                  </a:lnTo>
                  <a:lnTo>
                    <a:pt x="23906" y="11393"/>
                  </a:lnTo>
                  <a:lnTo>
                    <a:pt x="28525" y="13910"/>
                  </a:lnTo>
                  <a:lnTo>
                    <a:pt x="29684" y="16123"/>
                  </a:lnTo>
                  <a:lnTo>
                    <a:pt x="29667" y="23227"/>
                  </a:lnTo>
                  <a:lnTo>
                    <a:pt x="28605" y="25803"/>
                  </a:lnTo>
                  <a:lnTo>
                    <a:pt x="24298" y="28497"/>
                  </a:lnTo>
                  <a:lnTo>
                    <a:pt x="20904" y="29170"/>
                  </a:lnTo>
                  <a:lnTo>
                    <a:pt x="38400" y="29170"/>
                  </a:lnTo>
                  <a:lnTo>
                    <a:pt x="40131" y="26696"/>
                  </a:lnTo>
                  <a:lnTo>
                    <a:pt x="41234" y="23227"/>
                  </a:lnTo>
                  <a:lnTo>
                    <a:pt x="41234" y="19418"/>
                  </a:lnTo>
                  <a:lnTo>
                    <a:pt x="39792" y="11393"/>
                  </a:lnTo>
                  <a:lnTo>
                    <a:pt x="39741" y="11114"/>
                  </a:lnTo>
                  <a:lnTo>
                    <a:pt x="39545" y="10853"/>
                  </a:lnTo>
                  <a:close/>
                </a:path>
                <a:path w="405764" h="66675">
                  <a:moveTo>
                    <a:pt x="89113" y="0"/>
                  </a:moveTo>
                  <a:lnTo>
                    <a:pt x="72553" y="0"/>
                  </a:lnTo>
                  <a:lnTo>
                    <a:pt x="64838" y="3102"/>
                  </a:lnTo>
                  <a:lnTo>
                    <a:pt x="50511" y="33522"/>
                  </a:lnTo>
                  <a:lnTo>
                    <a:pt x="50511" y="43451"/>
                  </a:lnTo>
                  <a:lnTo>
                    <a:pt x="53145" y="51440"/>
                  </a:lnTo>
                  <a:lnTo>
                    <a:pt x="63658" y="63535"/>
                  </a:lnTo>
                  <a:lnTo>
                    <a:pt x="70782" y="66559"/>
                  </a:lnTo>
                  <a:lnTo>
                    <a:pt x="83901" y="66559"/>
                  </a:lnTo>
                  <a:lnTo>
                    <a:pt x="88051" y="65940"/>
                  </a:lnTo>
                  <a:lnTo>
                    <a:pt x="96109" y="63535"/>
                  </a:lnTo>
                  <a:lnTo>
                    <a:pt x="99820" y="61714"/>
                  </a:lnTo>
                  <a:lnTo>
                    <a:pt x="102477" y="59485"/>
                  </a:lnTo>
                  <a:lnTo>
                    <a:pt x="102477" y="56412"/>
                  </a:lnTo>
                  <a:lnTo>
                    <a:pt x="75548" y="56412"/>
                  </a:lnTo>
                  <a:lnTo>
                    <a:pt x="70793" y="54363"/>
                  </a:lnTo>
                  <a:lnTo>
                    <a:pt x="63806" y="46161"/>
                  </a:lnTo>
                  <a:lnTo>
                    <a:pt x="62059" y="40683"/>
                  </a:lnTo>
                  <a:lnTo>
                    <a:pt x="62122" y="26425"/>
                  </a:lnTo>
                  <a:lnTo>
                    <a:pt x="63845" y="20876"/>
                  </a:lnTo>
                  <a:lnTo>
                    <a:pt x="70970" y="12293"/>
                  </a:lnTo>
                  <a:lnTo>
                    <a:pt x="75830" y="10148"/>
                  </a:lnTo>
                  <a:lnTo>
                    <a:pt x="97838" y="10148"/>
                  </a:lnTo>
                  <a:lnTo>
                    <a:pt x="99777" y="6328"/>
                  </a:lnTo>
                  <a:lnTo>
                    <a:pt x="94960" y="2109"/>
                  </a:lnTo>
                  <a:lnTo>
                    <a:pt x="89113" y="0"/>
                  </a:lnTo>
                  <a:close/>
                </a:path>
                <a:path w="405764" h="66675">
                  <a:moveTo>
                    <a:pt x="102477" y="30667"/>
                  </a:moveTo>
                  <a:lnTo>
                    <a:pt x="82673" y="30667"/>
                  </a:lnTo>
                  <a:lnTo>
                    <a:pt x="82673" y="40420"/>
                  </a:lnTo>
                  <a:lnTo>
                    <a:pt x="91356" y="40420"/>
                  </a:lnTo>
                  <a:lnTo>
                    <a:pt x="91356" y="53074"/>
                  </a:lnTo>
                  <a:lnTo>
                    <a:pt x="88793" y="55299"/>
                  </a:lnTo>
                  <a:lnTo>
                    <a:pt x="85524" y="56412"/>
                  </a:lnTo>
                  <a:lnTo>
                    <a:pt x="102477" y="56412"/>
                  </a:lnTo>
                  <a:lnTo>
                    <a:pt x="102477" y="30667"/>
                  </a:lnTo>
                  <a:close/>
                </a:path>
                <a:path w="405764" h="66675">
                  <a:moveTo>
                    <a:pt x="97838" y="10148"/>
                  </a:moveTo>
                  <a:lnTo>
                    <a:pt x="83958" y="10148"/>
                  </a:lnTo>
                  <a:lnTo>
                    <a:pt x="86309" y="10741"/>
                  </a:lnTo>
                  <a:lnTo>
                    <a:pt x="91781" y="13114"/>
                  </a:lnTo>
                  <a:lnTo>
                    <a:pt x="93825" y="14321"/>
                  </a:lnTo>
                  <a:lnTo>
                    <a:pt x="95119" y="15507"/>
                  </a:lnTo>
                  <a:lnTo>
                    <a:pt x="97838" y="10148"/>
                  </a:lnTo>
                  <a:close/>
                </a:path>
                <a:path w="405764" h="66675">
                  <a:moveTo>
                    <a:pt x="152304" y="1097"/>
                  </a:moveTo>
                  <a:lnTo>
                    <a:pt x="112316" y="1097"/>
                  </a:lnTo>
                  <a:lnTo>
                    <a:pt x="112316" y="65462"/>
                  </a:lnTo>
                  <a:lnTo>
                    <a:pt x="151825" y="65462"/>
                  </a:lnTo>
                  <a:lnTo>
                    <a:pt x="151825" y="55313"/>
                  </a:lnTo>
                  <a:lnTo>
                    <a:pt x="123428" y="55313"/>
                  </a:lnTo>
                  <a:lnTo>
                    <a:pt x="123428" y="36028"/>
                  </a:lnTo>
                  <a:lnTo>
                    <a:pt x="144132" y="36028"/>
                  </a:lnTo>
                  <a:lnTo>
                    <a:pt x="144132" y="26315"/>
                  </a:lnTo>
                  <a:lnTo>
                    <a:pt x="123428" y="26315"/>
                  </a:lnTo>
                  <a:lnTo>
                    <a:pt x="123428" y="11245"/>
                  </a:lnTo>
                  <a:lnTo>
                    <a:pt x="152304" y="11245"/>
                  </a:lnTo>
                  <a:lnTo>
                    <a:pt x="152304" y="1097"/>
                  </a:lnTo>
                  <a:close/>
                </a:path>
                <a:path w="405764" h="66675">
                  <a:moveTo>
                    <a:pt x="186166" y="25613"/>
                  </a:moveTo>
                  <a:lnTo>
                    <a:pt x="172827" y="25613"/>
                  </a:lnTo>
                  <a:lnTo>
                    <a:pt x="203240" y="66340"/>
                  </a:lnTo>
                  <a:lnTo>
                    <a:pt x="207773" y="66340"/>
                  </a:lnTo>
                  <a:lnTo>
                    <a:pt x="207773" y="39937"/>
                  </a:lnTo>
                  <a:lnTo>
                    <a:pt x="197081" y="39937"/>
                  </a:lnTo>
                  <a:lnTo>
                    <a:pt x="186166" y="25613"/>
                  </a:lnTo>
                  <a:close/>
                </a:path>
                <a:path w="405764" h="66675">
                  <a:moveTo>
                    <a:pt x="167486" y="1097"/>
                  </a:moveTo>
                  <a:lnTo>
                    <a:pt x="162135" y="1097"/>
                  </a:lnTo>
                  <a:lnTo>
                    <a:pt x="162135" y="65505"/>
                  </a:lnTo>
                  <a:lnTo>
                    <a:pt x="172827" y="65505"/>
                  </a:lnTo>
                  <a:lnTo>
                    <a:pt x="172827" y="25613"/>
                  </a:lnTo>
                  <a:lnTo>
                    <a:pt x="186166" y="25613"/>
                  </a:lnTo>
                  <a:lnTo>
                    <a:pt x="167486" y="1097"/>
                  </a:lnTo>
                  <a:close/>
                </a:path>
                <a:path w="405764" h="66675">
                  <a:moveTo>
                    <a:pt x="207773" y="1097"/>
                  </a:moveTo>
                  <a:lnTo>
                    <a:pt x="197081" y="1097"/>
                  </a:lnTo>
                  <a:lnTo>
                    <a:pt x="197081" y="39937"/>
                  </a:lnTo>
                  <a:lnTo>
                    <a:pt x="207773" y="39937"/>
                  </a:lnTo>
                  <a:lnTo>
                    <a:pt x="207773" y="1097"/>
                  </a:lnTo>
                  <a:close/>
                </a:path>
                <a:path w="405764" h="66675">
                  <a:moveTo>
                    <a:pt x="246095" y="11245"/>
                  </a:moveTo>
                  <a:lnTo>
                    <a:pt x="234971" y="11245"/>
                  </a:lnTo>
                  <a:lnTo>
                    <a:pt x="234971" y="65462"/>
                  </a:lnTo>
                  <a:lnTo>
                    <a:pt x="246095" y="65462"/>
                  </a:lnTo>
                  <a:lnTo>
                    <a:pt x="246095" y="11245"/>
                  </a:lnTo>
                  <a:close/>
                </a:path>
                <a:path w="405764" h="66675">
                  <a:moveTo>
                    <a:pt x="266924" y="1097"/>
                  </a:moveTo>
                  <a:lnTo>
                    <a:pt x="215045" y="1097"/>
                  </a:lnTo>
                  <a:lnTo>
                    <a:pt x="215045" y="11245"/>
                  </a:lnTo>
                  <a:lnTo>
                    <a:pt x="266924" y="11245"/>
                  </a:lnTo>
                  <a:lnTo>
                    <a:pt x="266924" y="1097"/>
                  </a:lnTo>
                  <a:close/>
                </a:path>
                <a:path w="405764" h="66675">
                  <a:moveTo>
                    <a:pt x="285259" y="1097"/>
                  </a:moveTo>
                  <a:lnTo>
                    <a:pt x="274139" y="1097"/>
                  </a:lnTo>
                  <a:lnTo>
                    <a:pt x="274139" y="65462"/>
                  </a:lnTo>
                  <a:lnTo>
                    <a:pt x="285259" y="65462"/>
                  </a:lnTo>
                  <a:lnTo>
                    <a:pt x="285259" y="1097"/>
                  </a:lnTo>
                  <a:close/>
                </a:path>
                <a:path w="405764" h="66675">
                  <a:moveTo>
                    <a:pt x="322334" y="25613"/>
                  </a:moveTo>
                  <a:lnTo>
                    <a:pt x="308998" y="25613"/>
                  </a:lnTo>
                  <a:lnTo>
                    <a:pt x="339407" y="66340"/>
                  </a:lnTo>
                  <a:lnTo>
                    <a:pt x="343943" y="66340"/>
                  </a:lnTo>
                  <a:lnTo>
                    <a:pt x="343943" y="39937"/>
                  </a:lnTo>
                  <a:lnTo>
                    <a:pt x="333247" y="39937"/>
                  </a:lnTo>
                  <a:lnTo>
                    <a:pt x="322334" y="25613"/>
                  </a:lnTo>
                  <a:close/>
                </a:path>
                <a:path w="405764" h="66675">
                  <a:moveTo>
                    <a:pt x="303655" y="1097"/>
                  </a:moveTo>
                  <a:lnTo>
                    <a:pt x="298306" y="1097"/>
                  </a:lnTo>
                  <a:lnTo>
                    <a:pt x="298306" y="65505"/>
                  </a:lnTo>
                  <a:lnTo>
                    <a:pt x="308998" y="65505"/>
                  </a:lnTo>
                  <a:lnTo>
                    <a:pt x="308998" y="25613"/>
                  </a:lnTo>
                  <a:lnTo>
                    <a:pt x="322334" y="25613"/>
                  </a:lnTo>
                  <a:lnTo>
                    <a:pt x="303655" y="1097"/>
                  </a:lnTo>
                  <a:close/>
                </a:path>
                <a:path w="405764" h="66675">
                  <a:moveTo>
                    <a:pt x="343943" y="1097"/>
                  </a:moveTo>
                  <a:lnTo>
                    <a:pt x="333247" y="1097"/>
                  </a:lnTo>
                  <a:lnTo>
                    <a:pt x="333247" y="39937"/>
                  </a:lnTo>
                  <a:lnTo>
                    <a:pt x="343943" y="39937"/>
                  </a:lnTo>
                  <a:lnTo>
                    <a:pt x="343943" y="1097"/>
                  </a:lnTo>
                  <a:close/>
                </a:path>
                <a:path w="405764" h="66675">
                  <a:moveTo>
                    <a:pt x="380418" y="219"/>
                  </a:moveTo>
                  <a:lnTo>
                    <a:pt x="375544" y="219"/>
                  </a:lnTo>
                  <a:lnTo>
                    <a:pt x="350570" y="65462"/>
                  </a:lnTo>
                  <a:lnTo>
                    <a:pt x="362932" y="65462"/>
                  </a:lnTo>
                  <a:lnTo>
                    <a:pt x="367292" y="52415"/>
                  </a:lnTo>
                  <a:lnTo>
                    <a:pt x="400576" y="52415"/>
                  </a:lnTo>
                  <a:lnTo>
                    <a:pt x="397199" y="43671"/>
                  </a:lnTo>
                  <a:lnTo>
                    <a:pt x="370457" y="43671"/>
                  </a:lnTo>
                  <a:lnTo>
                    <a:pt x="377981" y="19900"/>
                  </a:lnTo>
                  <a:lnTo>
                    <a:pt x="388019" y="19900"/>
                  </a:lnTo>
                  <a:lnTo>
                    <a:pt x="380418" y="219"/>
                  </a:lnTo>
                  <a:close/>
                </a:path>
                <a:path w="405764" h="66675">
                  <a:moveTo>
                    <a:pt x="400576" y="52415"/>
                  </a:moveTo>
                  <a:lnTo>
                    <a:pt x="388763" y="52415"/>
                  </a:lnTo>
                  <a:lnTo>
                    <a:pt x="393343" y="65462"/>
                  </a:lnTo>
                  <a:lnTo>
                    <a:pt x="405615" y="65462"/>
                  </a:lnTo>
                  <a:lnTo>
                    <a:pt x="400576" y="52415"/>
                  </a:lnTo>
                  <a:close/>
                </a:path>
                <a:path w="405764" h="66675">
                  <a:moveTo>
                    <a:pt x="388019" y="19900"/>
                  </a:moveTo>
                  <a:lnTo>
                    <a:pt x="377981" y="19900"/>
                  </a:lnTo>
                  <a:lnTo>
                    <a:pt x="385508" y="43671"/>
                  </a:lnTo>
                  <a:lnTo>
                    <a:pt x="397199" y="43671"/>
                  </a:lnTo>
                  <a:lnTo>
                    <a:pt x="388019" y="1990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7" name="object 107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183229" y="4422571"/>
              <a:ext cx="191700" cy="240634"/>
            </a:xfrm>
            <a:prstGeom prst="rect">
              <a:avLst/>
            </a:prstGeom>
          </p:spPr>
        </p:pic>
        <p:sp>
          <p:nvSpPr>
            <p:cNvPr id="108" name="object 108" descr=""/>
            <p:cNvSpPr/>
            <p:nvPr/>
          </p:nvSpPr>
          <p:spPr>
            <a:xfrm>
              <a:off x="1254189" y="4488768"/>
              <a:ext cx="47625" cy="83185"/>
            </a:xfrm>
            <a:custGeom>
              <a:avLst/>
              <a:gdLst/>
              <a:ahLst/>
              <a:cxnLst/>
              <a:rect l="l" t="t" r="r" b="b"/>
              <a:pathLst>
                <a:path w="47625" h="83185">
                  <a:moveTo>
                    <a:pt x="32785" y="0"/>
                  </a:moveTo>
                  <a:lnTo>
                    <a:pt x="16865" y="0"/>
                  </a:lnTo>
                  <a:lnTo>
                    <a:pt x="11198" y="2037"/>
                  </a:lnTo>
                  <a:lnTo>
                    <a:pt x="2368" y="10199"/>
                  </a:lnTo>
                  <a:lnTo>
                    <a:pt x="158" y="15336"/>
                  </a:lnTo>
                  <a:lnTo>
                    <a:pt x="158" y="24843"/>
                  </a:lnTo>
                  <a:lnTo>
                    <a:pt x="24674" y="48351"/>
                  </a:lnTo>
                  <a:lnTo>
                    <a:pt x="28619" y="51127"/>
                  </a:lnTo>
                  <a:lnTo>
                    <a:pt x="32449" y="56080"/>
                  </a:lnTo>
                  <a:lnTo>
                    <a:pt x="33404" y="58686"/>
                  </a:lnTo>
                  <a:lnTo>
                    <a:pt x="33404" y="67247"/>
                  </a:lnTo>
                  <a:lnTo>
                    <a:pt x="29350" y="70159"/>
                  </a:lnTo>
                  <a:lnTo>
                    <a:pt x="15941" y="70159"/>
                  </a:lnTo>
                  <a:lnTo>
                    <a:pt x="10568" y="68195"/>
                  </a:lnTo>
                  <a:lnTo>
                    <a:pt x="5107" y="64259"/>
                  </a:lnTo>
                  <a:lnTo>
                    <a:pt x="0" y="76993"/>
                  </a:lnTo>
                  <a:lnTo>
                    <a:pt x="5853" y="80855"/>
                  </a:lnTo>
                  <a:lnTo>
                    <a:pt x="12412" y="82786"/>
                  </a:lnTo>
                  <a:lnTo>
                    <a:pt x="28054" y="82786"/>
                  </a:lnTo>
                  <a:lnTo>
                    <a:pt x="34729" y="80690"/>
                  </a:lnTo>
                  <a:lnTo>
                    <a:pt x="44693" y="72309"/>
                  </a:lnTo>
                  <a:lnTo>
                    <a:pt x="47181" y="66974"/>
                  </a:lnTo>
                  <a:lnTo>
                    <a:pt x="47181" y="56883"/>
                  </a:lnTo>
                  <a:lnTo>
                    <a:pt x="18935" y="30783"/>
                  </a:lnTo>
                  <a:lnTo>
                    <a:pt x="13989" y="26009"/>
                  </a:lnTo>
                  <a:lnTo>
                    <a:pt x="13989" y="18651"/>
                  </a:lnTo>
                  <a:lnTo>
                    <a:pt x="14867" y="16402"/>
                  </a:lnTo>
                  <a:lnTo>
                    <a:pt x="18378" y="12938"/>
                  </a:lnTo>
                  <a:lnTo>
                    <a:pt x="20850" y="12073"/>
                  </a:lnTo>
                  <a:lnTo>
                    <a:pt x="29437" y="12073"/>
                  </a:lnTo>
                  <a:lnTo>
                    <a:pt x="34563" y="13859"/>
                  </a:lnTo>
                  <a:lnTo>
                    <a:pt x="39419" y="17430"/>
                  </a:lnTo>
                  <a:lnTo>
                    <a:pt x="43616" y="5191"/>
                  </a:lnTo>
                  <a:lnTo>
                    <a:pt x="39401" y="1731"/>
                  </a:lnTo>
                  <a:lnTo>
                    <a:pt x="32785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9" name="object 109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251960" y="4450902"/>
              <a:ext cx="226300" cy="193572"/>
            </a:xfrm>
            <a:prstGeom prst="rect">
              <a:avLst/>
            </a:prstGeom>
          </p:spPr>
        </p:pic>
        <p:sp>
          <p:nvSpPr>
            <p:cNvPr id="110" name="object 110" descr=""/>
            <p:cNvSpPr/>
            <p:nvPr/>
          </p:nvSpPr>
          <p:spPr>
            <a:xfrm>
              <a:off x="1305792" y="4504795"/>
              <a:ext cx="113664" cy="66675"/>
            </a:xfrm>
            <a:custGeom>
              <a:avLst/>
              <a:gdLst/>
              <a:ahLst/>
              <a:cxnLst/>
              <a:rect l="l" t="t" r="r" b="b"/>
              <a:pathLst>
                <a:path w="113665" h="66675">
                  <a:moveTo>
                    <a:pt x="29796" y="262"/>
                  </a:moveTo>
                  <a:lnTo>
                    <a:pt x="24930" y="262"/>
                  </a:lnTo>
                  <a:lnTo>
                    <a:pt x="0" y="65389"/>
                  </a:lnTo>
                  <a:lnTo>
                    <a:pt x="12332" y="65389"/>
                  </a:lnTo>
                  <a:lnTo>
                    <a:pt x="16685" y="52365"/>
                  </a:lnTo>
                  <a:lnTo>
                    <a:pt x="49914" y="52365"/>
                  </a:lnTo>
                  <a:lnTo>
                    <a:pt x="46544" y="43638"/>
                  </a:lnTo>
                  <a:lnTo>
                    <a:pt x="19846" y="43638"/>
                  </a:lnTo>
                  <a:lnTo>
                    <a:pt x="27363" y="19911"/>
                  </a:lnTo>
                  <a:lnTo>
                    <a:pt x="37383" y="19911"/>
                  </a:lnTo>
                  <a:lnTo>
                    <a:pt x="29796" y="262"/>
                  </a:lnTo>
                  <a:close/>
                </a:path>
                <a:path w="113665" h="66675">
                  <a:moveTo>
                    <a:pt x="49914" y="52365"/>
                  </a:moveTo>
                  <a:lnTo>
                    <a:pt x="38120" y="52365"/>
                  </a:lnTo>
                  <a:lnTo>
                    <a:pt x="42688" y="65389"/>
                  </a:lnTo>
                  <a:lnTo>
                    <a:pt x="54942" y="65389"/>
                  </a:lnTo>
                  <a:lnTo>
                    <a:pt x="49914" y="52365"/>
                  </a:lnTo>
                  <a:close/>
                </a:path>
                <a:path w="113665" h="66675">
                  <a:moveTo>
                    <a:pt x="37383" y="19911"/>
                  </a:moveTo>
                  <a:lnTo>
                    <a:pt x="27363" y="19911"/>
                  </a:lnTo>
                  <a:lnTo>
                    <a:pt x="34876" y="43638"/>
                  </a:lnTo>
                  <a:lnTo>
                    <a:pt x="46544" y="43638"/>
                  </a:lnTo>
                  <a:lnTo>
                    <a:pt x="37383" y="19911"/>
                  </a:lnTo>
                  <a:close/>
                </a:path>
                <a:path w="113665" h="66675">
                  <a:moveTo>
                    <a:pt x="94283" y="0"/>
                  </a:moveTo>
                  <a:lnTo>
                    <a:pt x="77125" y="0"/>
                  </a:lnTo>
                  <a:lnTo>
                    <a:pt x="70599" y="3167"/>
                  </a:lnTo>
                  <a:lnTo>
                    <a:pt x="60833" y="15825"/>
                  </a:lnTo>
                  <a:lnTo>
                    <a:pt x="58398" y="23564"/>
                  </a:lnTo>
                  <a:lnTo>
                    <a:pt x="58398" y="32716"/>
                  </a:lnTo>
                  <a:lnTo>
                    <a:pt x="58833" y="40229"/>
                  </a:lnTo>
                  <a:lnTo>
                    <a:pt x="59945" y="46051"/>
                  </a:lnTo>
                  <a:lnTo>
                    <a:pt x="59987" y="46271"/>
                  </a:lnTo>
                  <a:lnTo>
                    <a:pt x="60079" y="46751"/>
                  </a:lnTo>
                  <a:lnTo>
                    <a:pt x="62180" y="52518"/>
                  </a:lnTo>
                  <a:lnTo>
                    <a:pt x="65120" y="57452"/>
                  </a:lnTo>
                  <a:lnTo>
                    <a:pt x="69602" y="63474"/>
                  </a:lnTo>
                  <a:lnTo>
                    <a:pt x="76046" y="66488"/>
                  </a:lnTo>
                  <a:lnTo>
                    <a:pt x="93574" y="66488"/>
                  </a:lnTo>
                  <a:lnTo>
                    <a:pt x="100562" y="63474"/>
                  </a:lnTo>
                  <a:lnTo>
                    <a:pt x="105524" y="57452"/>
                  </a:lnTo>
                  <a:lnTo>
                    <a:pt x="106257" y="56357"/>
                  </a:lnTo>
                  <a:lnTo>
                    <a:pt x="79714" y="56357"/>
                  </a:lnTo>
                  <a:lnTo>
                    <a:pt x="76193" y="54342"/>
                  </a:lnTo>
                  <a:lnTo>
                    <a:pt x="75043" y="52518"/>
                  </a:lnTo>
                  <a:lnTo>
                    <a:pt x="71156" y="46051"/>
                  </a:lnTo>
                  <a:lnTo>
                    <a:pt x="69960" y="40410"/>
                  </a:lnTo>
                  <a:lnTo>
                    <a:pt x="69922" y="25819"/>
                  </a:lnTo>
                  <a:lnTo>
                    <a:pt x="71239" y="20328"/>
                  </a:lnTo>
                  <a:lnTo>
                    <a:pt x="76535" y="12171"/>
                  </a:lnTo>
                  <a:lnTo>
                    <a:pt x="80333" y="10133"/>
                  </a:lnTo>
                  <a:lnTo>
                    <a:pt x="107185" y="10133"/>
                  </a:lnTo>
                  <a:lnTo>
                    <a:pt x="101159" y="2865"/>
                  </a:lnTo>
                  <a:lnTo>
                    <a:pt x="94283" y="0"/>
                  </a:lnTo>
                  <a:close/>
                </a:path>
                <a:path w="113665" h="66675">
                  <a:moveTo>
                    <a:pt x="107185" y="10133"/>
                  </a:moveTo>
                  <a:lnTo>
                    <a:pt x="85290" y="10133"/>
                  </a:lnTo>
                  <a:lnTo>
                    <a:pt x="92388" y="11544"/>
                  </a:lnTo>
                  <a:lnTo>
                    <a:pt x="95720" y="14328"/>
                  </a:lnTo>
                  <a:lnTo>
                    <a:pt x="97478" y="15825"/>
                  </a:lnTo>
                  <a:lnTo>
                    <a:pt x="100501" y="22836"/>
                  </a:lnTo>
                  <a:lnTo>
                    <a:pt x="101516" y="32716"/>
                  </a:lnTo>
                  <a:lnTo>
                    <a:pt x="101516" y="40410"/>
                  </a:lnTo>
                  <a:lnTo>
                    <a:pt x="100112" y="46051"/>
                  </a:lnTo>
                  <a:lnTo>
                    <a:pt x="100058" y="46271"/>
                  </a:lnTo>
                  <a:lnTo>
                    <a:pt x="94214" y="54342"/>
                  </a:lnTo>
                  <a:lnTo>
                    <a:pt x="89988" y="56357"/>
                  </a:lnTo>
                  <a:lnTo>
                    <a:pt x="106257" y="56357"/>
                  </a:lnTo>
                  <a:lnTo>
                    <a:pt x="108777" y="52518"/>
                  </a:lnTo>
                  <a:lnTo>
                    <a:pt x="111134" y="46751"/>
                  </a:lnTo>
                  <a:lnTo>
                    <a:pt x="111257" y="46271"/>
                  </a:lnTo>
                  <a:lnTo>
                    <a:pt x="112504" y="40410"/>
                  </a:lnTo>
                  <a:lnTo>
                    <a:pt x="112542" y="40229"/>
                  </a:lnTo>
                  <a:lnTo>
                    <a:pt x="113040" y="32716"/>
                  </a:lnTo>
                  <a:lnTo>
                    <a:pt x="113040" y="22365"/>
                  </a:lnTo>
                  <a:lnTo>
                    <a:pt x="110663" y="14328"/>
                  </a:lnTo>
                  <a:lnTo>
                    <a:pt x="107185" y="10133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1" name="object 111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388955" y="4422571"/>
              <a:ext cx="200116" cy="240634"/>
            </a:xfrm>
            <a:prstGeom prst="rect">
              <a:avLst/>
            </a:prstGeom>
          </p:spPr>
        </p:pic>
        <p:sp>
          <p:nvSpPr>
            <p:cNvPr id="112" name="object 112" descr=""/>
            <p:cNvSpPr/>
            <p:nvPr/>
          </p:nvSpPr>
          <p:spPr>
            <a:xfrm>
              <a:off x="1463795" y="4489584"/>
              <a:ext cx="52069" cy="80645"/>
            </a:xfrm>
            <a:custGeom>
              <a:avLst/>
              <a:gdLst/>
              <a:ahLst/>
              <a:cxnLst/>
              <a:rect l="l" t="t" r="r" b="b"/>
              <a:pathLst>
                <a:path w="52069" h="80645">
                  <a:moveTo>
                    <a:pt x="16174" y="0"/>
                  </a:moveTo>
                  <a:lnTo>
                    <a:pt x="14608" y="0"/>
                  </a:lnTo>
                  <a:lnTo>
                    <a:pt x="0" y="601"/>
                  </a:lnTo>
                  <a:lnTo>
                    <a:pt x="0" y="80600"/>
                  </a:lnTo>
                  <a:lnTo>
                    <a:pt x="13835" y="80600"/>
                  </a:lnTo>
                  <a:lnTo>
                    <a:pt x="13835" y="51149"/>
                  </a:lnTo>
                  <a:lnTo>
                    <a:pt x="23180" y="51149"/>
                  </a:lnTo>
                  <a:lnTo>
                    <a:pt x="33934" y="49810"/>
                  </a:lnTo>
                  <a:lnTo>
                    <a:pt x="43806" y="44646"/>
                  </a:lnTo>
                  <a:lnTo>
                    <a:pt x="47754" y="38908"/>
                  </a:lnTo>
                  <a:lnTo>
                    <a:pt x="17309" y="38908"/>
                  </a:lnTo>
                  <a:lnTo>
                    <a:pt x="13835" y="38524"/>
                  </a:lnTo>
                  <a:lnTo>
                    <a:pt x="13835" y="12895"/>
                  </a:lnTo>
                  <a:lnTo>
                    <a:pt x="15173" y="12715"/>
                  </a:lnTo>
                  <a:lnTo>
                    <a:pt x="50272" y="12715"/>
                  </a:lnTo>
                  <a:lnTo>
                    <a:pt x="48855" y="9702"/>
                  </a:lnTo>
                  <a:lnTo>
                    <a:pt x="43168" y="5821"/>
                  </a:lnTo>
                  <a:lnTo>
                    <a:pt x="38279" y="3274"/>
                  </a:lnTo>
                  <a:lnTo>
                    <a:pt x="32151" y="1455"/>
                  </a:lnTo>
                  <a:lnTo>
                    <a:pt x="24783" y="363"/>
                  </a:lnTo>
                  <a:lnTo>
                    <a:pt x="16174" y="0"/>
                  </a:lnTo>
                  <a:close/>
                </a:path>
                <a:path w="52069" h="80645">
                  <a:moveTo>
                    <a:pt x="23180" y="51149"/>
                  </a:moveTo>
                  <a:lnTo>
                    <a:pt x="13835" y="51149"/>
                  </a:lnTo>
                  <a:lnTo>
                    <a:pt x="17755" y="51531"/>
                  </a:lnTo>
                  <a:lnTo>
                    <a:pt x="20110" y="51531"/>
                  </a:lnTo>
                  <a:lnTo>
                    <a:pt x="23180" y="51149"/>
                  </a:lnTo>
                  <a:close/>
                </a:path>
                <a:path w="52069" h="80645">
                  <a:moveTo>
                    <a:pt x="50272" y="12715"/>
                  </a:moveTo>
                  <a:lnTo>
                    <a:pt x="31189" y="12715"/>
                  </a:lnTo>
                  <a:lnTo>
                    <a:pt x="37558" y="16776"/>
                  </a:lnTo>
                  <a:lnTo>
                    <a:pt x="37558" y="29963"/>
                  </a:lnTo>
                  <a:lnTo>
                    <a:pt x="36101" y="33491"/>
                  </a:lnTo>
                  <a:lnTo>
                    <a:pt x="30286" y="37825"/>
                  </a:lnTo>
                  <a:lnTo>
                    <a:pt x="25671" y="38908"/>
                  </a:lnTo>
                  <a:lnTo>
                    <a:pt x="47754" y="38908"/>
                  </a:lnTo>
                  <a:lnTo>
                    <a:pt x="49729" y="36039"/>
                  </a:lnTo>
                  <a:lnTo>
                    <a:pt x="51702" y="23991"/>
                  </a:lnTo>
                  <a:lnTo>
                    <a:pt x="51702" y="15758"/>
                  </a:lnTo>
                  <a:lnTo>
                    <a:pt x="50356" y="12895"/>
                  </a:lnTo>
                  <a:lnTo>
                    <a:pt x="50272" y="12715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3" name="object 113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466107" y="4450902"/>
              <a:ext cx="333846" cy="193572"/>
            </a:xfrm>
            <a:prstGeom prst="rect">
              <a:avLst/>
            </a:prstGeom>
          </p:spPr>
        </p:pic>
        <p:sp>
          <p:nvSpPr>
            <p:cNvPr id="114" name="object 114" descr=""/>
            <p:cNvSpPr/>
            <p:nvPr/>
          </p:nvSpPr>
          <p:spPr>
            <a:xfrm>
              <a:off x="1520089" y="4504795"/>
              <a:ext cx="220979" cy="66675"/>
            </a:xfrm>
            <a:custGeom>
              <a:avLst/>
              <a:gdLst/>
              <a:ahLst/>
              <a:cxnLst/>
              <a:rect l="l" t="t" r="r" b="b"/>
              <a:pathLst>
                <a:path w="220980" h="66675">
                  <a:moveTo>
                    <a:pt x="29796" y="262"/>
                  </a:moveTo>
                  <a:lnTo>
                    <a:pt x="24930" y="262"/>
                  </a:lnTo>
                  <a:lnTo>
                    <a:pt x="0" y="65389"/>
                  </a:lnTo>
                  <a:lnTo>
                    <a:pt x="12336" y="65389"/>
                  </a:lnTo>
                  <a:lnTo>
                    <a:pt x="16692" y="52365"/>
                  </a:lnTo>
                  <a:lnTo>
                    <a:pt x="49917" y="52365"/>
                  </a:lnTo>
                  <a:lnTo>
                    <a:pt x="46546" y="43638"/>
                  </a:lnTo>
                  <a:lnTo>
                    <a:pt x="19853" y="43638"/>
                  </a:lnTo>
                  <a:lnTo>
                    <a:pt x="27363" y="19911"/>
                  </a:lnTo>
                  <a:lnTo>
                    <a:pt x="37384" y="19911"/>
                  </a:lnTo>
                  <a:lnTo>
                    <a:pt x="29796" y="262"/>
                  </a:lnTo>
                  <a:close/>
                </a:path>
                <a:path w="220980" h="66675">
                  <a:moveTo>
                    <a:pt x="49917" y="52365"/>
                  </a:moveTo>
                  <a:lnTo>
                    <a:pt x="38124" y="52365"/>
                  </a:lnTo>
                  <a:lnTo>
                    <a:pt x="42692" y="65389"/>
                  </a:lnTo>
                  <a:lnTo>
                    <a:pt x="54946" y="65389"/>
                  </a:lnTo>
                  <a:lnTo>
                    <a:pt x="49917" y="52365"/>
                  </a:lnTo>
                  <a:close/>
                </a:path>
                <a:path w="220980" h="66675">
                  <a:moveTo>
                    <a:pt x="37384" y="19911"/>
                  </a:moveTo>
                  <a:lnTo>
                    <a:pt x="27363" y="19911"/>
                  </a:lnTo>
                  <a:lnTo>
                    <a:pt x="34880" y="43638"/>
                  </a:lnTo>
                  <a:lnTo>
                    <a:pt x="46546" y="43638"/>
                  </a:lnTo>
                  <a:lnTo>
                    <a:pt x="37384" y="19911"/>
                  </a:lnTo>
                  <a:close/>
                </a:path>
                <a:path w="220980" h="66675">
                  <a:moveTo>
                    <a:pt x="72657" y="1140"/>
                  </a:moveTo>
                  <a:lnTo>
                    <a:pt x="61563" y="1140"/>
                  </a:lnTo>
                  <a:lnTo>
                    <a:pt x="61563" y="52116"/>
                  </a:lnTo>
                  <a:lnTo>
                    <a:pt x="63449" y="57132"/>
                  </a:lnTo>
                  <a:lnTo>
                    <a:pt x="63531" y="57351"/>
                  </a:lnTo>
                  <a:lnTo>
                    <a:pt x="71419" y="64663"/>
                  </a:lnTo>
                  <a:lnTo>
                    <a:pt x="77017" y="66488"/>
                  </a:lnTo>
                  <a:lnTo>
                    <a:pt x="91471" y="66488"/>
                  </a:lnTo>
                  <a:lnTo>
                    <a:pt x="97090" y="64663"/>
                  </a:lnTo>
                  <a:lnTo>
                    <a:pt x="105857" y="57132"/>
                  </a:lnTo>
                  <a:lnTo>
                    <a:pt x="106179" y="56357"/>
                  </a:lnTo>
                  <a:lnTo>
                    <a:pt x="80600" y="56357"/>
                  </a:lnTo>
                  <a:lnTo>
                    <a:pt x="77847" y="55299"/>
                  </a:lnTo>
                  <a:lnTo>
                    <a:pt x="73793" y="51059"/>
                  </a:lnTo>
                  <a:lnTo>
                    <a:pt x="72663" y="48157"/>
                  </a:lnTo>
                  <a:lnTo>
                    <a:pt x="72657" y="1140"/>
                  </a:lnTo>
                  <a:close/>
                </a:path>
                <a:path w="220980" h="66675">
                  <a:moveTo>
                    <a:pt x="108010" y="1140"/>
                  </a:moveTo>
                  <a:lnTo>
                    <a:pt x="96911" y="1140"/>
                  </a:lnTo>
                  <a:lnTo>
                    <a:pt x="96911" y="48157"/>
                  </a:lnTo>
                  <a:lnTo>
                    <a:pt x="95796" y="51059"/>
                  </a:lnTo>
                  <a:lnTo>
                    <a:pt x="91324" y="55299"/>
                  </a:lnTo>
                  <a:lnTo>
                    <a:pt x="88202" y="56357"/>
                  </a:lnTo>
                  <a:lnTo>
                    <a:pt x="106179" y="56357"/>
                  </a:lnTo>
                  <a:lnTo>
                    <a:pt x="107943" y="52116"/>
                  </a:lnTo>
                  <a:lnTo>
                    <a:pt x="108010" y="1140"/>
                  </a:lnTo>
                  <a:close/>
                </a:path>
                <a:path w="220980" h="66675">
                  <a:moveTo>
                    <a:pt x="131921" y="1140"/>
                  </a:moveTo>
                  <a:lnTo>
                    <a:pt x="120818" y="1140"/>
                  </a:lnTo>
                  <a:lnTo>
                    <a:pt x="120818" y="65389"/>
                  </a:lnTo>
                  <a:lnTo>
                    <a:pt x="160181" y="65389"/>
                  </a:lnTo>
                  <a:lnTo>
                    <a:pt x="160181" y="55260"/>
                  </a:lnTo>
                  <a:lnTo>
                    <a:pt x="131921" y="55260"/>
                  </a:lnTo>
                  <a:lnTo>
                    <a:pt x="131921" y="1140"/>
                  </a:lnTo>
                  <a:close/>
                </a:path>
                <a:path w="220980" h="66675">
                  <a:moveTo>
                    <a:pt x="202045" y="0"/>
                  </a:moveTo>
                  <a:lnTo>
                    <a:pt x="184887" y="0"/>
                  </a:lnTo>
                  <a:lnTo>
                    <a:pt x="178365" y="3167"/>
                  </a:lnTo>
                  <a:lnTo>
                    <a:pt x="168598" y="15825"/>
                  </a:lnTo>
                  <a:lnTo>
                    <a:pt x="166157" y="23564"/>
                  </a:lnTo>
                  <a:lnTo>
                    <a:pt x="166157" y="32716"/>
                  </a:lnTo>
                  <a:lnTo>
                    <a:pt x="166593" y="40229"/>
                  </a:lnTo>
                  <a:lnTo>
                    <a:pt x="167705" y="46051"/>
                  </a:lnTo>
                  <a:lnTo>
                    <a:pt x="167747" y="46271"/>
                  </a:lnTo>
                  <a:lnTo>
                    <a:pt x="167839" y="46751"/>
                  </a:lnTo>
                  <a:lnTo>
                    <a:pt x="169939" y="52518"/>
                  </a:lnTo>
                  <a:lnTo>
                    <a:pt x="172878" y="57452"/>
                  </a:lnTo>
                  <a:lnTo>
                    <a:pt x="177364" y="63474"/>
                  </a:lnTo>
                  <a:lnTo>
                    <a:pt x="183804" y="66488"/>
                  </a:lnTo>
                  <a:lnTo>
                    <a:pt x="201340" y="66488"/>
                  </a:lnTo>
                  <a:lnTo>
                    <a:pt x="208324" y="63474"/>
                  </a:lnTo>
                  <a:lnTo>
                    <a:pt x="213286" y="57452"/>
                  </a:lnTo>
                  <a:lnTo>
                    <a:pt x="214019" y="56357"/>
                  </a:lnTo>
                  <a:lnTo>
                    <a:pt x="187479" y="56357"/>
                  </a:lnTo>
                  <a:lnTo>
                    <a:pt x="183959" y="54342"/>
                  </a:lnTo>
                  <a:lnTo>
                    <a:pt x="182808" y="52518"/>
                  </a:lnTo>
                  <a:lnTo>
                    <a:pt x="178920" y="46051"/>
                  </a:lnTo>
                  <a:lnTo>
                    <a:pt x="177726" y="40410"/>
                  </a:lnTo>
                  <a:lnTo>
                    <a:pt x="177688" y="25819"/>
                  </a:lnTo>
                  <a:lnTo>
                    <a:pt x="179006" y="20328"/>
                  </a:lnTo>
                  <a:lnTo>
                    <a:pt x="184301" y="12171"/>
                  </a:lnTo>
                  <a:lnTo>
                    <a:pt x="188099" y="10133"/>
                  </a:lnTo>
                  <a:lnTo>
                    <a:pt x="214947" y="10133"/>
                  </a:lnTo>
                  <a:lnTo>
                    <a:pt x="208921" y="2865"/>
                  </a:lnTo>
                  <a:lnTo>
                    <a:pt x="202045" y="0"/>
                  </a:lnTo>
                  <a:close/>
                </a:path>
                <a:path w="220980" h="66675">
                  <a:moveTo>
                    <a:pt x="214947" y="10133"/>
                  </a:moveTo>
                  <a:lnTo>
                    <a:pt x="193052" y="10133"/>
                  </a:lnTo>
                  <a:lnTo>
                    <a:pt x="200150" y="11544"/>
                  </a:lnTo>
                  <a:lnTo>
                    <a:pt x="203483" y="14328"/>
                  </a:lnTo>
                  <a:lnTo>
                    <a:pt x="205241" y="15825"/>
                  </a:lnTo>
                  <a:lnTo>
                    <a:pt x="208263" y="22836"/>
                  </a:lnTo>
                  <a:lnTo>
                    <a:pt x="209278" y="32716"/>
                  </a:lnTo>
                  <a:lnTo>
                    <a:pt x="209278" y="40410"/>
                  </a:lnTo>
                  <a:lnTo>
                    <a:pt x="207878" y="46051"/>
                  </a:lnTo>
                  <a:lnTo>
                    <a:pt x="207824" y="46271"/>
                  </a:lnTo>
                  <a:lnTo>
                    <a:pt x="201980" y="54342"/>
                  </a:lnTo>
                  <a:lnTo>
                    <a:pt x="197754" y="56357"/>
                  </a:lnTo>
                  <a:lnTo>
                    <a:pt x="214019" y="56357"/>
                  </a:lnTo>
                  <a:lnTo>
                    <a:pt x="216540" y="52518"/>
                  </a:lnTo>
                  <a:lnTo>
                    <a:pt x="218897" y="46751"/>
                  </a:lnTo>
                  <a:lnTo>
                    <a:pt x="219020" y="46271"/>
                  </a:lnTo>
                  <a:lnTo>
                    <a:pt x="220266" y="40410"/>
                  </a:lnTo>
                  <a:lnTo>
                    <a:pt x="220305" y="40229"/>
                  </a:lnTo>
                  <a:lnTo>
                    <a:pt x="220802" y="32716"/>
                  </a:lnTo>
                  <a:lnTo>
                    <a:pt x="220802" y="22365"/>
                  </a:lnTo>
                  <a:lnTo>
                    <a:pt x="218426" y="14328"/>
                  </a:lnTo>
                  <a:lnTo>
                    <a:pt x="214947" y="10133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5" name="object 115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676976" y="4422571"/>
              <a:ext cx="275404" cy="240634"/>
            </a:xfrm>
            <a:prstGeom prst="rect">
              <a:avLst/>
            </a:prstGeom>
          </p:spPr>
        </p:pic>
        <p:sp>
          <p:nvSpPr>
            <p:cNvPr id="116" name="object 116" descr=""/>
            <p:cNvSpPr/>
            <p:nvPr/>
          </p:nvSpPr>
          <p:spPr>
            <a:xfrm>
              <a:off x="1750863" y="4489423"/>
              <a:ext cx="128270" cy="101600"/>
            </a:xfrm>
            <a:custGeom>
              <a:avLst/>
              <a:gdLst/>
              <a:ahLst/>
              <a:cxnLst/>
              <a:rect l="l" t="t" r="r" b="b"/>
              <a:pathLst>
                <a:path w="128269" h="101600">
                  <a:moveTo>
                    <a:pt x="15264" y="65627"/>
                  </a:moveTo>
                  <a:lnTo>
                    <a:pt x="10194" y="65627"/>
                  </a:lnTo>
                  <a:lnTo>
                    <a:pt x="7992" y="66347"/>
                  </a:lnTo>
                  <a:lnTo>
                    <a:pt x="4446" y="69223"/>
                  </a:lnTo>
                  <a:lnTo>
                    <a:pt x="3559" y="71038"/>
                  </a:lnTo>
                  <a:lnTo>
                    <a:pt x="3559" y="76248"/>
                  </a:lnTo>
                  <a:lnTo>
                    <a:pt x="5241" y="78599"/>
                  </a:lnTo>
                  <a:lnTo>
                    <a:pt x="8614" y="80272"/>
                  </a:lnTo>
                  <a:lnTo>
                    <a:pt x="9356" y="81326"/>
                  </a:lnTo>
                  <a:lnTo>
                    <a:pt x="9730" y="82403"/>
                  </a:lnTo>
                  <a:lnTo>
                    <a:pt x="9730" y="86338"/>
                  </a:lnTo>
                  <a:lnTo>
                    <a:pt x="6490" y="90255"/>
                  </a:lnTo>
                  <a:lnTo>
                    <a:pt x="0" y="95244"/>
                  </a:lnTo>
                  <a:lnTo>
                    <a:pt x="4517" y="101199"/>
                  </a:lnTo>
                  <a:lnTo>
                    <a:pt x="21959" y="72622"/>
                  </a:lnTo>
                  <a:lnTo>
                    <a:pt x="21048" y="70408"/>
                  </a:lnTo>
                  <a:lnTo>
                    <a:pt x="17399" y="66586"/>
                  </a:lnTo>
                  <a:lnTo>
                    <a:pt x="15264" y="65627"/>
                  </a:lnTo>
                  <a:close/>
                </a:path>
                <a:path w="128269" h="101600">
                  <a:moveTo>
                    <a:pt x="105354" y="0"/>
                  </a:moveTo>
                  <a:lnTo>
                    <a:pt x="93045" y="0"/>
                  </a:lnTo>
                  <a:lnTo>
                    <a:pt x="85690" y="251"/>
                  </a:lnTo>
                  <a:lnTo>
                    <a:pt x="75192" y="763"/>
                  </a:lnTo>
                  <a:lnTo>
                    <a:pt x="75192" y="80761"/>
                  </a:lnTo>
                  <a:lnTo>
                    <a:pt x="107499" y="80761"/>
                  </a:lnTo>
                  <a:lnTo>
                    <a:pt x="114411" y="78624"/>
                  </a:lnTo>
                  <a:lnTo>
                    <a:pt x="125125" y="70063"/>
                  </a:lnTo>
                  <a:lnTo>
                    <a:pt x="125508" y="69235"/>
                  </a:lnTo>
                  <a:lnTo>
                    <a:pt x="94089" y="69235"/>
                  </a:lnTo>
                  <a:lnTo>
                    <a:pt x="91824" y="69105"/>
                  </a:lnTo>
                  <a:lnTo>
                    <a:pt x="89020" y="68849"/>
                  </a:lnTo>
                  <a:lnTo>
                    <a:pt x="89020" y="42404"/>
                  </a:lnTo>
                  <a:lnTo>
                    <a:pt x="123079" y="42404"/>
                  </a:lnTo>
                  <a:lnTo>
                    <a:pt x="119632" y="38859"/>
                  </a:lnTo>
                  <a:lnTo>
                    <a:pt x="113281" y="35575"/>
                  </a:lnTo>
                  <a:lnTo>
                    <a:pt x="119807" y="31896"/>
                  </a:lnTo>
                  <a:lnTo>
                    <a:pt x="120046" y="31529"/>
                  </a:lnTo>
                  <a:lnTo>
                    <a:pt x="92198" y="31529"/>
                  </a:lnTo>
                  <a:lnTo>
                    <a:pt x="89020" y="31309"/>
                  </a:lnTo>
                  <a:lnTo>
                    <a:pt x="89020" y="12132"/>
                  </a:lnTo>
                  <a:lnTo>
                    <a:pt x="92144" y="11948"/>
                  </a:lnTo>
                  <a:lnTo>
                    <a:pt x="122167" y="11948"/>
                  </a:lnTo>
                  <a:lnTo>
                    <a:pt x="120787" y="8877"/>
                  </a:lnTo>
                  <a:lnTo>
                    <a:pt x="111671" y="1774"/>
                  </a:lnTo>
                  <a:lnTo>
                    <a:pt x="105354" y="0"/>
                  </a:lnTo>
                  <a:close/>
                </a:path>
                <a:path w="128269" h="101600">
                  <a:moveTo>
                    <a:pt x="123079" y="42404"/>
                  </a:moveTo>
                  <a:lnTo>
                    <a:pt x="103168" y="42404"/>
                  </a:lnTo>
                  <a:lnTo>
                    <a:pt x="106969" y="43275"/>
                  </a:lnTo>
                  <a:lnTo>
                    <a:pt x="112143" y="47429"/>
                  </a:lnTo>
                  <a:lnTo>
                    <a:pt x="113438" y="50745"/>
                  </a:lnTo>
                  <a:lnTo>
                    <a:pt x="113438" y="60289"/>
                  </a:lnTo>
                  <a:lnTo>
                    <a:pt x="112049" y="63860"/>
                  </a:lnTo>
                  <a:lnTo>
                    <a:pt x="106484" y="68158"/>
                  </a:lnTo>
                  <a:lnTo>
                    <a:pt x="102002" y="69235"/>
                  </a:lnTo>
                  <a:lnTo>
                    <a:pt x="125508" y="69235"/>
                  </a:lnTo>
                  <a:lnTo>
                    <a:pt x="127800" y="64281"/>
                  </a:lnTo>
                  <a:lnTo>
                    <a:pt x="127800" y="56995"/>
                  </a:lnTo>
                  <a:lnTo>
                    <a:pt x="126892" y="49569"/>
                  </a:lnTo>
                  <a:lnTo>
                    <a:pt x="124169" y="43524"/>
                  </a:lnTo>
                  <a:lnTo>
                    <a:pt x="123079" y="42404"/>
                  </a:lnTo>
                  <a:close/>
                </a:path>
                <a:path w="128269" h="101600">
                  <a:moveTo>
                    <a:pt x="122167" y="11948"/>
                  </a:moveTo>
                  <a:lnTo>
                    <a:pt x="105264" y="11948"/>
                  </a:lnTo>
                  <a:lnTo>
                    <a:pt x="109237" y="14936"/>
                  </a:lnTo>
                  <a:lnTo>
                    <a:pt x="109237" y="28050"/>
                  </a:lnTo>
                  <a:lnTo>
                    <a:pt x="104730" y="31529"/>
                  </a:lnTo>
                  <a:lnTo>
                    <a:pt x="120046" y="31529"/>
                  </a:lnTo>
                  <a:lnTo>
                    <a:pt x="123069" y="26884"/>
                  </a:lnTo>
                  <a:lnTo>
                    <a:pt x="123069" y="13953"/>
                  </a:lnTo>
                  <a:lnTo>
                    <a:pt x="122250" y="12132"/>
                  </a:lnTo>
                  <a:lnTo>
                    <a:pt x="122167" y="11948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829401" y="4450902"/>
              <a:ext cx="339918" cy="193572"/>
            </a:xfrm>
            <a:prstGeom prst="rect">
              <a:avLst/>
            </a:prstGeom>
          </p:spPr>
        </p:pic>
        <p:sp>
          <p:nvSpPr>
            <p:cNvPr id="118" name="object 118" descr=""/>
            <p:cNvSpPr/>
            <p:nvPr/>
          </p:nvSpPr>
          <p:spPr>
            <a:xfrm>
              <a:off x="1889574" y="4505058"/>
              <a:ext cx="221615" cy="65405"/>
            </a:xfrm>
            <a:custGeom>
              <a:avLst/>
              <a:gdLst/>
              <a:ahLst/>
              <a:cxnLst/>
              <a:rect l="l" t="t" r="r" b="b"/>
              <a:pathLst>
                <a:path w="221614" h="65404">
                  <a:moveTo>
                    <a:pt x="18288" y="331"/>
                  </a:moveTo>
                  <a:lnTo>
                    <a:pt x="11402" y="331"/>
                  </a:lnTo>
                  <a:lnTo>
                    <a:pt x="973" y="877"/>
                  </a:lnTo>
                  <a:lnTo>
                    <a:pt x="0" y="877"/>
                  </a:lnTo>
                  <a:lnTo>
                    <a:pt x="0" y="65126"/>
                  </a:lnTo>
                  <a:lnTo>
                    <a:pt x="11527" y="65126"/>
                  </a:lnTo>
                  <a:lnTo>
                    <a:pt x="11527" y="38289"/>
                  </a:lnTo>
                  <a:lnTo>
                    <a:pt x="30933" y="38289"/>
                  </a:lnTo>
                  <a:lnTo>
                    <a:pt x="29588" y="36183"/>
                  </a:lnTo>
                  <a:lnTo>
                    <a:pt x="32918" y="34898"/>
                  </a:lnTo>
                  <a:lnTo>
                    <a:pt x="35676" y="32691"/>
                  </a:lnTo>
                  <a:lnTo>
                    <a:pt x="38330" y="28903"/>
                  </a:lnTo>
                  <a:lnTo>
                    <a:pt x="14645" y="28903"/>
                  </a:lnTo>
                  <a:lnTo>
                    <a:pt x="11527" y="28641"/>
                  </a:lnTo>
                  <a:lnTo>
                    <a:pt x="11527" y="10878"/>
                  </a:lnTo>
                  <a:lnTo>
                    <a:pt x="10894" y="10878"/>
                  </a:lnTo>
                  <a:lnTo>
                    <a:pt x="12834" y="10615"/>
                  </a:lnTo>
                  <a:lnTo>
                    <a:pt x="39472" y="10615"/>
                  </a:lnTo>
                  <a:lnTo>
                    <a:pt x="35203" y="4958"/>
                  </a:lnTo>
                  <a:lnTo>
                    <a:pt x="27759" y="1407"/>
                  </a:lnTo>
                  <a:lnTo>
                    <a:pt x="18288" y="331"/>
                  </a:lnTo>
                  <a:close/>
                </a:path>
                <a:path w="221614" h="65404">
                  <a:moveTo>
                    <a:pt x="30933" y="38289"/>
                  </a:moveTo>
                  <a:lnTo>
                    <a:pt x="11527" y="38289"/>
                  </a:lnTo>
                  <a:lnTo>
                    <a:pt x="16757" y="38595"/>
                  </a:lnTo>
                  <a:lnTo>
                    <a:pt x="18572" y="38595"/>
                  </a:lnTo>
                  <a:lnTo>
                    <a:pt x="35266" y="65126"/>
                  </a:lnTo>
                  <a:lnTo>
                    <a:pt x="47222" y="65126"/>
                  </a:lnTo>
                  <a:lnTo>
                    <a:pt x="47540" y="64295"/>
                  </a:lnTo>
                  <a:lnTo>
                    <a:pt x="30933" y="38289"/>
                  </a:lnTo>
                  <a:close/>
                </a:path>
                <a:path w="221614" h="65404">
                  <a:moveTo>
                    <a:pt x="77019" y="0"/>
                  </a:moveTo>
                  <a:lnTo>
                    <a:pt x="72151" y="0"/>
                  </a:lnTo>
                  <a:lnTo>
                    <a:pt x="47540" y="64295"/>
                  </a:lnTo>
                  <a:lnTo>
                    <a:pt x="48072" y="65126"/>
                  </a:lnTo>
                  <a:lnTo>
                    <a:pt x="59562" y="65126"/>
                  </a:lnTo>
                  <a:lnTo>
                    <a:pt x="63911" y="52103"/>
                  </a:lnTo>
                  <a:lnTo>
                    <a:pt x="97133" y="52103"/>
                  </a:lnTo>
                  <a:lnTo>
                    <a:pt x="93764" y="43375"/>
                  </a:lnTo>
                  <a:lnTo>
                    <a:pt x="67072" y="43375"/>
                  </a:lnTo>
                  <a:lnTo>
                    <a:pt x="74589" y="19648"/>
                  </a:lnTo>
                  <a:lnTo>
                    <a:pt x="84604" y="19648"/>
                  </a:lnTo>
                  <a:lnTo>
                    <a:pt x="77019" y="0"/>
                  </a:lnTo>
                  <a:close/>
                </a:path>
                <a:path w="221614" h="65404">
                  <a:moveTo>
                    <a:pt x="97133" y="52103"/>
                  </a:moveTo>
                  <a:lnTo>
                    <a:pt x="85345" y="52103"/>
                  </a:lnTo>
                  <a:lnTo>
                    <a:pt x="89914" y="65126"/>
                  </a:lnTo>
                  <a:lnTo>
                    <a:pt x="102161" y="65126"/>
                  </a:lnTo>
                  <a:lnTo>
                    <a:pt x="97133" y="52103"/>
                  </a:lnTo>
                  <a:close/>
                </a:path>
                <a:path w="221614" h="65404">
                  <a:moveTo>
                    <a:pt x="84604" y="19648"/>
                  </a:moveTo>
                  <a:lnTo>
                    <a:pt x="74589" y="19648"/>
                  </a:lnTo>
                  <a:lnTo>
                    <a:pt x="82101" y="43375"/>
                  </a:lnTo>
                  <a:lnTo>
                    <a:pt x="93764" y="43375"/>
                  </a:lnTo>
                  <a:lnTo>
                    <a:pt x="84604" y="19648"/>
                  </a:lnTo>
                  <a:close/>
                </a:path>
                <a:path w="221614" h="65404">
                  <a:moveTo>
                    <a:pt x="39472" y="10615"/>
                  </a:moveTo>
                  <a:lnTo>
                    <a:pt x="20740" y="10615"/>
                  </a:lnTo>
                  <a:lnTo>
                    <a:pt x="23868" y="11155"/>
                  </a:lnTo>
                  <a:lnTo>
                    <a:pt x="28477" y="13672"/>
                  </a:lnTo>
                  <a:lnTo>
                    <a:pt x="29631" y="15878"/>
                  </a:lnTo>
                  <a:lnTo>
                    <a:pt x="29613" y="22967"/>
                  </a:lnTo>
                  <a:lnTo>
                    <a:pt x="28555" y="25542"/>
                  </a:lnTo>
                  <a:lnTo>
                    <a:pt x="24256" y="28230"/>
                  </a:lnTo>
                  <a:lnTo>
                    <a:pt x="20866" y="28903"/>
                  </a:lnTo>
                  <a:lnTo>
                    <a:pt x="38330" y="28903"/>
                  </a:lnTo>
                  <a:lnTo>
                    <a:pt x="40060" y="26435"/>
                  </a:lnTo>
                  <a:lnTo>
                    <a:pt x="41159" y="22967"/>
                  </a:lnTo>
                  <a:lnTo>
                    <a:pt x="41159" y="19165"/>
                  </a:lnTo>
                  <a:lnTo>
                    <a:pt x="39720" y="11155"/>
                  </a:lnTo>
                  <a:lnTo>
                    <a:pt x="39670" y="10878"/>
                  </a:lnTo>
                  <a:lnTo>
                    <a:pt x="39472" y="10615"/>
                  </a:lnTo>
                  <a:close/>
                </a:path>
                <a:path w="221614" h="65404">
                  <a:moveTo>
                    <a:pt x="146992" y="877"/>
                  </a:moveTo>
                  <a:lnTo>
                    <a:pt x="106222" y="877"/>
                  </a:lnTo>
                  <a:lnTo>
                    <a:pt x="106222" y="11008"/>
                  </a:lnTo>
                  <a:lnTo>
                    <a:pt x="131875" y="11008"/>
                  </a:lnTo>
                  <a:lnTo>
                    <a:pt x="105789" y="61443"/>
                  </a:lnTo>
                  <a:lnTo>
                    <a:pt x="105789" y="65126"/>
                  </a:lnTo>
                  <a:lnTo>
                    <a:pt x="147932" y="65126"/>
                  </a:lnTo>
                  <a:lnTo>
                    <a:pt x="147932" y="54997"/>
                  </a:lnTo>
                  <a:lnTo>
                    <a:pt x="120823" y="54997"/>
                  </a:lnTo>
                  <a:lnTo>
                    <a:pt x="146992" y="4560"/>
                  </a:lnTo>
                  <a:lnTo>
                    <a:pt x="146992" y="877"/>
                  </a:lnTo>
                  <a:close/>
                </a:path>
                <a:path w="221614" h="65404">
                  <a:moveTo>
                    <a:pt x="169063" y="877"/>
                  </a:moveTo>
                  <a:lnTo>
                    <a:pt x="157961" y="877"/>
                  </a:lnTo>
                  <a:lnTo>
                    <a:pt x="157961" y="65126"/>
                  </a:lnTo>
                  <a:lnTo>
                    <a:pt x="169063" y="65126"/>
                  </a:lnTo>
                  <a:lnTo>
                    <a:pt x="169063" y="877"/>
                  </a:lnTo>
                  <a:close/>
                </a:path>
                <a:path w="221614" h="65404">
                  <a:moveTo>
                    <a:pt x="193187" y="877"/>
                  </a:moveTo>
                  <a:lnTo>
                    <a:pt x="182084" y="877"/>
                  </a:lnTo>
                  <a:lnTo>
                    <a:pt x="182084" y="65126"/>
                  </a:lnTo>
                  <a:lnTo>
                    <a:pt x="221447" y="65126"/>
                  </a:lnTo>
                  <a:lnTo>
                    <a:pt x="221447" y="54997"/>
                  </a:lnTo>
                  <a:lnTo>
                    <a:pt x="193187" y="54997"/>
                  </a:lnTo>
                  <a:lnTo>
                    <a:pt x="193187" y="877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9" name="object 119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383346" y="4557055"/>
              <a:ext cx="205268" cy="240635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450468" y="4623522"/>
              <a:ext cx="68469" cy="81147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465637" y="4585388"/>
              <a:ext cx="503566" cy="193572"/>
            </a:xfrm>
            <a:prstGeom prst="rect">
              <a:avLst/>
            </a:prstGeom>
          </p:spPr>
        </p:pic>
        <p:sp>
          <p:nvSpPr>
            <p:cNvPr id="122" name="object 122" descr=""/>
            <p:cNvSpPr/>
            <p:nvPr/>
          </p:nvSpPr>
          <p:spPr>
            <a:xfrm>
              <a:off x="1525813" y="4639327"/>
              <a:ext cx="387985" cy="66675"/>
            </a:xfrm>
            <a:custGeom>
              <a:avLst/>
              <a:gdLst/>
              <a:ahLst/>
              <a:cxnLst/>
              <a:rect l="l" t="t" r="r" b="b"/>
              <a:pathLst>
                <a:path w="387985" h="66675">
                  <a:moveTo>
                    <a:pt x="11098" y="1093"/>
                  </a:moveTo>
                  <a:lnTo>
                    <a:pt x="0" y="1093"/>
                  </a:lnTo>
                  <a:lnTo>
                    <a:pt x="0" y="52069"/>
                  </a:lnTo>
                  <a:lnTo>
                    <a:pt x="1886" y="57085"/>
                  </a:lnTo>
                  <a:lnTo>
                    <a:pt x="1968" y="57303"/>
                  </a:lnTo>
                  <a:lnTo>
                    <a:pt x="9852" y="64612"/>
                  </a:lnTo>
                  <a:lnTo>
                    <a:pt x="15450" y="66441"/>
                  </a:lnTo>
                  <a:lnTo>
                    <a:pt x="29908" y="66441"/>
                  </a:lnTo>
                  <a:lnTo>
                    <a:pt x="35535" y="64612"/>
                  </a:lnTo>
                  <a:lnTo>
                    <a:pt x="44289" y="57085"/>
                  </a:lnTo>
                  <a:lnTo>
                    <a:pt x="44612" y="56310"/>
                  </a:lnTo>
                  <a:lnTo>
                    <a:pt x="19036" y="56310"/>
                  </a:lnTo>
                  <a:lnTo>
                    <a:pt x="16283" y="55252"/>
                  </a:lnTo>
                  <a:lnTo>
                    <a:pt x="12225" y="51010"/>
                  </a:lnTo>
                  <a:lnTo>
                    <a:pt x="11102" y="48106"/>
                  </a:lnTo>
                  <a:lnTo>
                    <a:pt x="11098" y="1093"/>
                  </a:lnTo>
                  <a:close/>
                </a:path>
                <a:path w="387985" h="66675">
                  <a:moveTo>
                    <a:pt x="46446" y="1093"/>
                  </a:moveTo>
                  <a:lnTo>
                    <a:pt x="35347" y="1093"/>
                  </a:lnTo>
                  <a:lnTo>
                    <a:pt x="35347" y="48106"/>
                  </a:lnTo>
                  <a:lnTo>
                    <a:pt x="34229" y="51010"/>
                  </a:lnTo>
                  <a:lnTo>
                    <a:pt x="29757" y="55252"/>
                  </a:lnTo>
                  <a:lnTo>
                    <a:pt x="26639" y="56310"/>
                  </a:lnTo>
                  <a:lnTo>
                    <a:pt x="44612" y="56310"/>
                  </a:lnTo>
                  <a:lnTo>
                    <a:pt x="46378" y="52069"/>
                  </a:lnTo>
                  <a:lnTo>
                    <a:pt x="46446" y="1093"/>
                  </a:lnTo>
                  <a:close/>
                </a:path>
                <a:path w="387985" h="66675">
                  <a:moveTo>
                    <a:pt x="60364" y="51573"/>
                  </a:moveTo>
                  <a:lnTo>
                    <a:pt x="56267" y="61793"/>
                  </a:lnTo>
                  <a:lnTo>
                    <a:pt x="60958" y="64889"/>
                  </a:lnTo>
                  <a:lnTo>
                    <a:pt x="66225" y="66441"/>
                  </a:lnTo>
                  <a:lnTo>
                    <a:pt x="78778" y="66441"/>
                  </a:lnTo>
                  <a:lnTo>
                    <a:pt x="84138" y="64759"/>
                  </a:lnTo>
                  <a:lnTo>
                    <a:pt x="92134" y="58035"/>
                  </a:lnTo>
                  <a:lnTo>
                    <a:pt x="92940" y="56310"/>
                  </a:lnTo>
                  <a:lnTo>
                    <a:pt x="69062" y="56310"/>
                  </a:lnTo>
                  <a:lnTo>
                    <a:pt x="64749" y="54730"/>
                  </a:lnTo>
                  <a:lnTo>
                    <a:pt x="60364" y="51573"/>
                  </a:lnTo>
                  <a:close/>
                </a:path>
                <a:path w="387985" h="66675">
                  <a:moveTo>
                    <a:pt x="82580" y="0"/>
                  </a:moveTo>
                  <a:lnTo>
                    <a:pt x="69796" y="0"/>
                  </a:lnTo>
                  <a:lnTo>
                    <a:pt x="65253" y="1633"/>
                  </a:lnTo>
                  <a:lnTo>
                    <a:pt x="58164" y="8186"/>
                  </a:lnTo>
                  <a:lnTo>
                    <a:pt x="56393" y="12307"/>
                  </a:lnTo>
                  <a:lnTo>
                    <a:pt x="56393" y="19940"/>
                  </a:lnTo>
                  <a:lnTo>
                    <a:pt x="76067" y="38803"/>
                  </a:lnTo>
                  <a:lnTo>
                    <a:pt x="79235" y="41032"/>
                  </a:lnTo>
                  <a:lnTo>
                    <a:pt x="82313" y="45010"/>
                  </a:lnTo>
                  <a:lnTo>
                    <a:pt x="83077" y="47101"/>
                  </a:lnTo>
                  <a:lnTo>
                    <a:pt x="83077" y="53971"/>
                  </a:lnTo>
                  <a:lnTo>
                    <a:pt x="79815" y="56310"/>
                  </a:lnTo>
                  <a:lnTo>
                    <a:pt x="92940" y="56310"/>
                  </a:lnTo>
                  <a:lnTo>
                    <a:pt x="94033" y="53971"/>
                  </a:lnTo>
                  <a:lnTo>
                    <a:pt x="94018" y="45010"/>
                  </a:lnTo>
                  <a:lnTo>
                    <a:pt x="93653" y="43026"/>
                  </a:lnTo>
                  <a:lnTo>
                    <a:pt x="71462" y="24702"/>
                  </a:lnTo>
                  <a:lnTo>
                    <a:pt x="67495" y="20872"/>
                  </a:lnTo>
                  <a:lnTo>
                    <a:pt x="67495" y="14968"/>
                  </a:lnTo>
                  <a:lnTo>
                    <a:pt x="68197" y="13161"/>
                  </a:lnTo>
                  <a:lnTo>
                    <a:pt x="71017" y="10384"/>
                  </a:lnTo>
                  <a:lnTo>
                    <a:pt x="73003" y="9690"/>
                  </a:lnTo>
                  <a:lnTo>
                    <a:pt x="89378" y="9690"/>
                  </a:lnTo>
                  <a:lnTo>
                    <a:pt x="91277" y="4164"/>
                  </a:lnTo>
                  <a:lnTo>
                    <a:pt x="87886" y="1389"/>
                  </a:lnTo>
                  <a:lnTo>
                    <a:pt x="82580" y="0"/>
                  </a:lnTo>
                  <a:close/>
                </a:path>
                <a:path w="387985" h="66675">
                  <a:moveTo>
                    <a:pt x="89378" y="9690"/>
                  </a:moveTo>
                  <a:lnTo>
                    <a:pt x="79894" y="9690"/>
                  </a:lnTo>
                  <a:lnTo>
                    <a:pt x="84005" y="11123"/>
                  </a:lnTo>
                  <a:lnTo>
                    <a:pt x="87900" y="13989"/>
                  </a:lnTo>
                  <a:lnTo>
                    <a:pt x="89378" y="9690"/>
                  </a:lnTo>
                  <a:close/>
                </a:path>
                <a:path w="387985" h="66675">
                  <a:moveTo>
                    <a:pt x="129401" y="11224"/>
                  </a:moveTo>
                  <a:lnTo>
                    <a:pt x="118299" y="11224"/>
                  </a:lnTo>
                  <a:lnTo>
                    <a:pt x="118299" y="65342"/>
                  </a:lnTo>
                  <a:lnTo>
                    <a:pt x="129401" y="65342"/>
                  </a:lnTo>
                  <a:lnTo>
                    <a:pt x="129401" y="11224"/>
                  </a:lnTo>
                  <a:close/>
                </a:path>
                <a:path w="387985" h="66675">
                  <a:moveTo>
                    <a:pt x="150191" y="1093"/>
                  </a:moveTo>
                  <a:lnTo>
                    <a:pt x="98402" y="1093"/>
                  </a:lnTo>
                  <a:lnTo>
                    <a:pt x="98402" y="11224"/>
                  </a:lnTo>
                  <a:lnTo>
                    <a:pt x="150191" y="11224"/>
                  </a:lnTo>
                  <a:lnTo>
                    <a:pt x="150191" y="1093"/>
                  </a:lnTo>
                  <a:close/>
                </a:path>
                <a:path w="387985" h="66675">
                  <a:moveTo>
                    <a:pt x="175730" y="546"/>
                  </a:moveTo>
                  <a:lnTo>
                    <a:pt x="168846" y="546"/>
                  </a:lnTo>
                  <a:lnTo>
                    <a:pt x="158421" y="1093"/>
                  </a:lnTo>
                  <a:lnTo>
                    <a:pt x="157445" y="1093"/>
                  </a:lnTo>
                  <a:lnTo>
                    <a:pt x="157445" y="65342"/>
                  </a:lnTo>
                  <a:lnTo>
                    <a:pt x="168972" y="65342"/>
                  </a:lnTo>
                  <a:lnTo>
                    <a:pt x="168972" y="38505"/>
                  </a:lnTo>
                  <a:lnTo>
                    <a:pt x="188379" y="38505"/>
                  </a:lnTo>
                  <a:lnTo>
                    <a:pt x="187034" y="36399"/>
                  </a:lnTo>
                  <a:lnTo>
                    <a:pt x="190360" y="35114"/>
                  </a:lnTo>
                  <a:lnTo>
                    <a:pt x="193121" y="32906"/>
                  </a:lnTo>
                  <a:lnTo>
                    <a:pt x="195772" y="29119"/>
                  </a:lnTo>
                  <a:lnTo>
                    <a:pt x="172095" y="29119"/>
                  </a:lnTo>
                  <a:lnTo>
                    <a:pt x="168972" y="28856"/>
                  </a:lnTo>
                  <a:lnTo>
                    <a:pt x="168972" y="11093"/>
                  </a:lnTo>
                  <a:lnTo>
                    <a:pt x="168338" y="11093"/>
                  </a:lnTo>
                  <a:lnTo>
                    <a:pt x="170282" y="10831"/>
                  </a:lnTo>
                  <a:lnTo>
                    <a:pt x="196916" y="10831"/>
                  </a:lnTo>
                  <a:lnTo>
                    <a:pt x="192646" y="5173"/>
                  </a:lnTo>
                  <a:lnTo>
                    <a:pt x="185201" y="1622"/>
                  </a:lnTo>
                  <a:lnTo>
                    <a:pt x="175730" y="546"/>
                  </a:lnTo>
                  <a:close/>
                </a:path>
                <a:path w="387985" h="66675">
                  <a:moveTo>
                    <a:pt x="188379" y="38505"/>
                  </a:moveTo>
                  <a:lnTo>
                    <a:pt x="168972" y="38505"/>
                  </a:lnTo>
                  <a:lnTo>
                    <a:pt x="174319" y="38811"/>
                  </a:lnTo>
                  <a:lnTo>
                    <a:pt x="176018" y="38811"/>
                  </a:lnTo>
                  <a:lnTo>
                    <a:pt x="192714" y="65342"/>
                  </a:lnTo>
                  <a:lnTo>
                    <a:pt x="204666" y="65342"/>
                  </a:lnTo>
                  <a:lnTo>
                    <a:pt x="204986" y="64507"/>
                  </a:lnTo>
                  <a:lnTo>
                    <a:pt x="188379" y="38505"/>
                  </a:lnTo>
                  <a:close/>
                </a:path>
                <a:path w="387985" h="66675">
                  <a:moveTo>
                    <a:pt x="234461" y="215"/>
                  </a:moveTo>
                  <a:lnTo>
                    <a:pt x="229596" y="215"/>
                  </a:lnTo>
                  <a:lnTo>
                    <a:pt x="204986" y="64507"/>
                  </a:lnTo>
                  <a:lnTo>
                    <a:pt x="205520" y="65342"/>
                  </a:lnTo>
                  <a:lnTo>
                    <a:pt x="217003" y="65342"/>
                  </a:lnTo>
                  <a:lnTo>
                    <a:pt x="221359" y="52317"/>
                  </a:lnTo>
                  <a:lnTo>
                    <a:pt x="254577" y="52317"/>
                  </a:lnTo>
                  <a:lnTo>
                    <a:pt x="251208" y="43591"/>
                  </a:lnTo>
                  <a:lnTo>
                    <a:pt x="224520" y="43591"/>
                  </a:lnTo>
                  <a:lnTo>
                    <a:pt x="232030" y="19864"/>
                  </a:lnTo>
                  <a:lnTo>
                    <a:pt x="242047" y="19864"/>
                  </a:lnTo>
                  <a:lnTo>
                    <a:pt x="234461" y="215"/>
                  </a:lnTo>
                  <a:close/>
                </a:path>
                <a:path w="387985" h="66675">
                  <a:moveTo>
                    <a:pt x="254577" y="52317"/>
                  </a:moveTo>
                  <a:lnTo>
                    <a:pt x="242790" y="52317"/>
                  </a:lnTo>
                  <a:lnTo>
                    <a:pt x="247362" y="65342"/>
                  </a:lnTo>
                  <a:lnTo>
                    <a:pt x="259607" y="65342"/>
                  </a:lnTo>
                  <a:lnTo>
                    <a:pt x="254577" y="52317"/>
                  </a:lnTo>
                  <a:close/>
                </a:path>
                <a:path w="387985" h="66675">
                  <a:moveTo>
                    <a:pt x="242047" y="19864"/>
                  </a:moveTo>
                  <a:lnTo>
                    <a:pt x="232030" y="19864"/>
                  </a:lnTo>
                  <a:lnTo>
                    <a:pt x="239547" y="43591"/>
                  </a:lnTo>
                  <a:lnTo>
                    <a:pt x="251208" y="43591"/>
                  </a:lnTo>
                  <a:lnTo>
                    <a:pt x="242047" y="19864"/>
                  </a:lnTo>
                  <a:close/>
                </a:path>
                <a:path w="387985" h="66675">
                  <a:moveTo>
                    <a:pt x="196916" y="10831"/>
                  </a:moveTo>
                  <a:lnTo>
                    <a:pt x="178184" y="10831"/>
                  </a:lnTo>
                  <a:lnTo>
                    <a:pt x="181310" y="11371"/>
                  </a:lnTo>
                  <a:lnTo>
                    <a:pt x="185925" y="13888"/>
                  </a:lnTo>
                  <a:lnTo>
                    <a:pt x="187073" y="16094"/>
                  </a:lnTo>
                  <a:lnTo>
                    <a:pt x="187055" y="23183"/>
                  </a:lnTo>
                  <a:lnTo>
                    <a:pt x="186000" y="25756"/>
                  </a:lnTo>
                  <a:lnTo>
                    <a:pt x="181706" y="28446"/>
                  </a:lnTo>
                  <a:lnTo>
                    <a:pt x="178314" y="29119"/>
                  </a:lnTo>
                  <a:lnTo>
                    <a:pt x="195772" y="29119"/>
                  </a:lnTo>
                  <a:lnTo>
                    <a:pt x="197502" y="26647"/>
                  </a:lnTo>
                  <a:lnTo>
                    <a:pt x="198603" y="23183"/>
                  </a:lnTo>
                  <a:lnTo>
                    <a:pt x="198603" y="19381"/>
                  </a:lnTo>
                  <a:lnTo>
                    <a:pt x="197164" y="11371"/>
                  </a:lnTo>
                  <a:lnTo>
                    <a:pt x="197114" y="11093"/>
                  </a:lnTo>
                  <a:lnTo>
                    <a:pt x="196916" y="10831"/>
                  </a:lnTo>
                  <a:close/>
                </a:path>
                <a:path w="387985" h="66675">
                  <a:moveTo>
                    <a:pt x="277326" y="1093"/>
                  </a:moveTo>
                  <a:lnTo>
                    <a:pt x="266230" y="1093"/>
                  </a:lnTo>
                  <a:lnTo>
                    <a:pt x="266230" y="65342"/>
                  </a:lnTo>
                  <a:lnTo>
                    <a:pt x="305588" y="65342"/>
                  </a:lnTo>
                  <a:lnTo>
                    <a:pt x="305588" y="55213"/>
                  </a:lnTo>
                  <a:lnTo>
                    <a:pt x="277326" y="55213"/>
                  </a:lnTo>
                  <a:lnTo>
                    <a:pt x="277326" y="1093"/>
                  </a:lnTo>
                  <a:close/>
                </a:path>
                <a:path w="387985" h="66675">
                  <a:moveTo>
                    <a:pt x="325871" y="1093"/>
                  </a:moveTo>
                  <a:lnTo>
                    <a:pt x="314765" y="1093"/>
                  </a:lnTo>
                  <a:lnTo>
                    <a:pt x="314765" y="65342"/>
                  </a:lnTo>
                  <a:lnTo>
                    <a:pt x="325871" y="65342"/>
                  </a:lnTo>
                  <a:lnTo>
                    <a:pt x="325871" y="1093"/>
                  </a:lnTo>
                  <a:close/>
                </a:path>
                <a:path w="387985" h="66675">
                  <a:moveTo>
                    <a:pt x="362498" y="215"/>
                  </a:moveTo>
                  <a:lnTo>
                    <a:pt x="357634" y="215"/>
                  </a:lnTo>
                  <a:lnTo>
                    <a:pt x="332700" y="65342"/>
                  </a:lnTo>
                  <a:lnTo>
                    <a:pt x="345034" y="65342"/>
                  </a:lnTo>
                  <a:lnTo>
                    <a:pt x="349390" y="52317"/>
                  </a:lnTo>
                  <a:lnTo>
                    <a:pt x="382617" y="52317"/>
                  </a:lnTo>
                  <a:lnTo>
                    <a:pt x="379247" y="43591"/>
                  </a:lnTo>
                  <a:lnTo>
                    <a:pt x="352550" y="43591"/>
                  </a:lnTo>
                  <a:lnTo>
                    <a:pt x="360060" y="19864"/>
                  </a:lnTo>
                  <a:lnTo>
                    <a:pt x="370085" y="19864"/>
                  </a:lnTo>
                  <a:lnTo>
                    <a:pt x="362498" y="215"/>
                  </a:lnTo>
                  <a:close/>
                </a:path>
                <a:path w="387985" h="66675">
                  <a:moveTo>
                    <a:pt x="382617" y="52317"/>
                  </a:moveTo>
                  <a:lnTo>
                    <a:pt x="370824" y="52317"/>
                  </a:lnTo>
                  <a:lnTo>
                    <a:pt x="375392" y="65342"/>
                  </a:lnTo>
                  <a:lnTo>
                    <a:pt x="387647" y="65342"/>
                  </a:lnTo>
                  <a:lnTo>
                    <a:pt x="382617" y="52317"/>
                  </a:lnTo>
                  <a:close/>
                </a:path>
                <a:path w="387985" h="66675">
                  <a:moveTo>
                    <a:pt x="370085" y="19864"/>
                  </a:moveTo>
                  <a:lnTo>
                    <a:pt x="360060" y="19864"/>
                  </a:lnTo>
                  <a:lnTo>
                    <a:pt x="367584" y="43591"/>
                  </a:lnTo>
                  <a:lnTo>
                    <a:pt x="379247" y="43591"/>
                  </a:lnTo>
                  <a:lnTo>
                    <a:pt x="370085" y="19864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3" name="object 123" descr="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811349" y="7228430"/>
            <a:ext cx="5101941" cy="65184"/>
          </a:xfrm>
          <a:prstGeom prst="rect">
            <a:avLst/>
          </a:prstGeom>
        </p:spPr>
      </p:pic>
      <p:pic>
        <p:nvPicPr>
          <p:cNvPr id="124" name="object 124" descr="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7149646" y="6947542"/>
            <a:ext cx="226792" cy="222879"/>
          </a:xfrm>
          <a:prstGeom prst="rect">
            <a:avLst/>
          </a:prstGeom>
        </p:spPr>
      </p:pic>
      <p:sp>
        <p:nvSpPr>
          <p:cNvPr id="125" name="object 125" descr=""/>
          <p:cNvSpPr/>
          <p:nvPr/>
        </p:nvSpPr>
        <p:spPr>
          <a:xfrm>
            <a:off x="1310111" y="6714025"/>
            <a:ext cx="0" cy="441325"/>
          </a:xfrm>
          <a:custGeom>
            <a:avLst/>
            <a:gdLst/>
            <a:ahLst/>
            <a:cxnLst/>
            <a:rect l="l" t="t" r="r" b="b"/>
            <a:pathLst>
              <a:path w="0" h="441325">
                <a:moveTo>
                  <a:pt x="0" y="0"/>
                </a:moveTo>
                <a:lnTo>
                  <a:pt x="0" y="441007"/>
                </a:lnTo>
              </a:path>
            </a:pathLst>
          </a:custGeom>
          <a:ln w="9525">
            <a:solidFill>
              <a:srgbClr val="00206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6" name="object 126" descr="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404600" y="6735772"/>
            <a:ext cx="385088" cy="397210"/>
          </a:xfrm>
          <a:prstGeom prst="rect">
            <a:avLst/>
          </a:prstGeom>
        </p:spPr>
      </p:pic>
      <p:grpSp>
        <p:nvGrpSpPr>
          <p:cNvPr id="127" name="object 127" descr=""/>
          <p:cNvGrpSpPr/>
          <p:nvPr/>
        </p:nvGrpSpPr>
        <p:grpSpPr>
          <a:xfrm>
            <a:off x="691887" y="248799"/>
            <a:ext cx="188595" cy="850265"/>
            <a:chOff x="691887" y="248799"/>
            <a:chExt cx="188595" cy="850265"/>
          </a:xfrm>
        </p:grpSpPr>
        <p:sp>
          <p:nvSpPr>
            <p:cNvPr id="128" name="object 128" descr=""/>
            <p:cNvSpPr/>
            <p:nvPr/>
          </p:nvSpPr>
          <p:spPr>
            <a:xfrm>
              <a:off x="691887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4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4" y="840894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733211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8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8" y="840894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774539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4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4" y="840894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815864" y="257943"/>
              <a:ext cx="41910" cy="840105"/>
            </a:xfrm>
            <a:custGeom>
              <a:avLst/>
              <a:gdLst/>
              <a:ahLst/>
              <a:cxnLst/>
              <a:rect l="l" t="t" r="r" b="b"/>
              <a:pathLst>
                <a:path w="41909" h="840105">
                  <a:moveTo>
                    <a:pt x="41330" y="0"/>
                  </a:moveTo>
                  <a:lnTo>
                    <a:pt x="0" y="0"/>
                  </a:lnTo>
                  <a:lnTo>
                    <a:pt x="0" y="840082"/>
                  </a:lnTo>
                  <a:lnTo>
                    <a:pt x="41330" y="840082"/>
                  </a:lnTo>
                  <a:lnTo>
                    <a:pt x="41330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714923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4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4" y="840894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756248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8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8" y="840894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797576" y="257947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8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8" y="840894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838904" y="248799"/>
              <a:ext cx="41910" cy="840105"/>
            </a:xfrm>
            <a:custGeom>
              <a:avLst/>
              <a:gdLst/>
              <a:ahLst/>
              <a:cxnLst/>
              <a:rect l="l" t="t" r="r" b="b"/>
              <a:pathLst>
                <a:path w="41909" h="840105">
                  <a:moveTo>
                    <a:pt x="41327" y="0"/>
                  </a:moveTo>
                  <a:lnTo>
                    <a:pt x="0" y="0"/>
                  </a:lnTo>
                  <a:lnTo>
                    <a:pt x="0" y="840082"/>
                  </a:lnTo>
                  <a:lnTo>
                    <a:pt x="41327" y="840082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6" name="object 136" descr=""/>
          <p:cNvGrpSpPr/>
          <p:nvPr/>
        </p:nvGrpSpPr>
        <p:grpSpPr>
          <a:xfrm>
            <a:off x="927806" y="688662"/>
            <a:ext cx="427355" cy="427990"/>
            <a:chOff x="927806" y="688662"/>
            <a:chExt cx="427355" cy="427990"/>
          </a:xfrm>
        </p:grpSpPr>
        <p:sp>
          <p:nvSpPr>
            <p:cNvPr id="137" name="object 137" descr=""/>
            <p:cNvSpPr/>
            <p:nvPr/>
          </p:nvSpPr>
          <p:spPr>
            <a:xfrm>
              <a:off x="1024210" y="78383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117187" y="0"/>
                  </a:moveTo>
                  <a:lnTo>
                    <a:pt x="71572" y="9209"/>
                  </a:lnTo>
                  <a:lnTo>
                    <a:pt x="34323" y="34323"/>
                  </a:lnTo>
                  <a:lnTo>
                    <a:pt x="9209" y="71572"/>
                  </a:lnTo>
                  <a:lnTo>
                    <a:pt x="0" y="117186"/>
                  </a:lnTo>
                  <a:lnTo>
                    <a:pt x="9209" y="162801"/>
                  </a:lnTo>
                  <a:lnTo>
                    <a:pt x="34323" y="200051"/>
                  </a:lnTo>
                  <a:lnTo>
                    <a:pt x="71572" y="225165"/>
                  </a:lnTo>
                  <a:lnTo>
                    <a:pt x="117187" y="234374"/>
                  </a:lnTo>
                  <a:lnTo>
                    <a:pt x="162803" y="225165"/>
                  </a:lnTo>
                  <a:lnTo>
                    <a:pt x="200052" y="200051"/>
                  </a:lnTo>
                  <a:lnTo>
                    <a:pt x="225166" y="162801"/>
                  </a:lnTo>
                  <a:lnTo>
                    <a:pt x="234374" y="117186"/>
                  </a:lnTo>
                  <a:lnTo>
                    <a:pt x="225166" y="71572"/>
                  </a:lnTo>
                  <a:lnTo>
                    <a:pt x="200052" y="34323"/>
                  </a:lnTo>
                  <a:lnTo>
                    <a:pt x="162803" y="9209"/>
                  </a:lnTo>
                  <a:lnTo>
                    <a:pt x="11718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1055336" y="81495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52562" y="6763"/>
                  </a:lnTo>
                  <a:lnTo>
                    <a:pt x="25206" y="25206"/>
                  </a:lnTo>
                  <a:lnTo>
                    <a:pt x="6763" y="52563"/>
                  </a:lnTo>
                  <a:lnTo>
                    <a:pt x="0" y="86064"/>
                  </a:lnTo>
                  <a:lnTo>
                    <a:pt x="6763" y="119563"/>
                  </a:lnTo>
                  <a:lnTo>
                    <a:pt x="25206" y="146920"/>
                  </a:lnTo>
                  <a:lnTo>
                    <a:pt x="52562" y="165365"/>
                  </a:lnTo>
                  <a:lnTo>
                    <a:pt x="86061" y="172129"/>
                  </a:lnTo>
                  <a:lnTo>
                    <a:pt x="119562" y="165365"/>
                  </a:lnTo>
                  <a:lnTo>
                    <a:pt x="146918" y="146920"/>
                  </a:lnTo>
                  <a:lnTo>
                    <a:pt x="165362" y="119563"/>
                  </a:lnTo>
                  <a:lnTo>
                    <a:pt x="172125" y="86064"/>
                  </a:lnTo>
                  <a:lnTo>
                    <a:pt x="165362" y="52563"/>
                  </a:lnTo>
                  <a:lnTo>
                    <a:pt x="146918" y="25206"/>
                  </a:lnTo>
                  <a:lnTo>
                    <a:pt x="119562" y="6763"/>
                  </a:lnTo>
                  <a:lnTo>
                    <a:pt x="86061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1071798" y="934610"/>
              <a:ext cx="139065" cy="52705"/>
            </a:xfrm>
            <a:custGeom>
              <a:avLst/>
              <a:gdLst/>
              <a:ahLst/>
              <a:cxnLst/>
              <a:rect l="l" t="t" r="r" b="b"/>
              <a:pathLst>
                <a:path w="139065" h="52705">
                  <a:moveTo>
                    <a:pt x="68907" y="0"/>
                  </a:moveTo>
                  <a:lnTo>
                    <a:pt x="47950" y="1221"/>
                  </a:lnTo>
                  <a:lnTo>
                    <a:pt x="29014" y="4676"/>
                  </a:lnTo>
                  <a:lnTo>
                    <a:pt x="12798" y="10052"/>
                  </a:lnTo>
                  <a:lnTo>
                    <a:pt x="0" y="17034"/>
                  </a:lnTo>
                  <a:lnTo>
                    <a:pt x="13454" y="31635"/>
                  </a:lnTo>
                  <a:lnTo>
                    <a:pt x="29941" y="42811"/>
                  </a:lnTo>
                  <a:lnTo>
                    <a:pt x="48857" y="49959"/>
                  </a:lnTo>
                  <a:lnTo>
                    <a:pt x="69599" y="52476"/>
                  </a:lnTo>
                  <a:lnTo>
                    <a:pt x="90143" y="50009"/>
                  </a:lnTo>
                  <a:lnTo>
                    <a:pt x="108902" y="42999"/>
                  </a:lnTo>
                  <a:lnTo>
                    <a:pt x="125292" y="32031"/>
                  </a:lnTo>
                  <a:lnTo>
                    <a:pt x="138725" y="17689"/>
                  </a:lnTo>
                  <a:lnTo>
                    <a:pt x="125943" y="10451"/>
                  </a:lnTo>
                  <a:lnTo>
                    <a:pt x="109550" y="4867"/>
                  </a:lnTo>
                  <a:lnTo>
                    <a:pt x="90290" y="1272"/>
                  </a:lnTo>
                  <a:lnTo>
                    <a:pt x="68907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1061471" y="919340"/>
              <a:ext cx="161925" cy="38100"/>
            </a:xfrm>
            <a:custGeom>
              <a:avLst/>
              <a:gdLst/>
              <a:ahLst/>
              <a:cxnLst/>
              <a:rect l="l" t="t" r="r" b="b"/>
              <a:pathLst>
                <a:path w="161925" h="38100">
                  <a:moveTo>
                    <a:pt x="71718" y="0"/>
                  </a:moveTo>
                  <a:lnTo>
                    <a:pt x="31783" y="4061"/>
                  </a:lnTo>
                  <a:lnTo>
                    <a:pt x="0" y="13642"/>
                  </a:lnTo>
                  <a:lnTo>
                    <a:pt x="2887" y="20073"/>
                  </a:lnTo>
                  <a:lnTo>
                    <a:pt x="6272" y="26212"/>
                  </a:lnTo>
                  <a:lnTo>
                    <a:pt x="10129" y="32031"/>
                  </a:lnTo>
                  <a:lnTo>
                    <a:pt x="14432" y="37506"/>
                  </a:lnTo>
                  <a:lnTo>
                    <a:pt x="45981" y="30293"/>
                  </a:lnTo>
                  <a:lnTo>
                    <a:pt x="77874" y="26719"/>
                  </a:lnTo>
                  <a:lnTo>
                    <a:pt x="111276" y="27954"/>
                  </a:lnTo>
                  <a:lnTo>
                    <a:pt x="147351" y="35171"/>
                  </a:lnTo>
                  <a:lnTo>
                    <a:pt x="151815" y="29010"/>
                  </a:lnTo>
                  <a:lnTo>
                    <a:pt x="155731" y="22457"/>
                  </a:lnTo>
                  <a:lnTo>
                    <a:pt x="159066" y="15546"/>
                  </a:lnTo>
                  <a:lnTo>
                    <a:pt x="161787" y="8310"/>
                  </a:lnTo>
                  <a:lnTo>
                    <a:pt x="116240" y="1427"/>
                  </a:lnTo>
                  <a:lnTo>
                    <a:pt x="7171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1065621" y="937403"/>
              <a:ext cx="67310" cy="13335"/>
            </a:xfrm>
            <a:custGeom>
              <a:avLst/>
              <a:gdLst/>
              <a:ahLst/>
              <a:cxnLst/>
              <a:rect l="l" t="t" r="r" b="b"/>
              <a:pathLst>
                <a:path w="67309" h="13334">
                  <a:moveTo>
                    <a:pt x="51028" y="0"/>
                  </a:moveTo>
                  <a:lnTo>
                    <a:pt x="34659" y="227"/>
                  </a:lnTo>
                  <a:lnTo>
                    <a:pt x="17645" y="1719"/>
                  </a:lnTo>
                  <a:lnTo>
                    <a:pt x="0" y="4450"/>
                  </a:lnTo>
                  <a:lnTo>
                    <a:pt x="1659" y="7525"/>
                  </a:lnTo>
                  <a:lnTo>
                    <a:pt x="3502" y="10480"/>
                  </a:lnTo>
                  <a:lnTo>
                    <a:pt x="5507" y="13313"/>
                  </a:lnTo>
                  <a:lnTo>
                    <a:pt x="17043" y="9642"/>
                  </a:lnTo>
                  <a:lnTo>
                    <a:pt x="30953" y="6354"/>
                  </a:lnTo>
                  <a:lnTo>
                    <a:pt x="47449" y="3483"/>
                  </a:lnTo>
                  <a:lnTo>
                    <a:pt x="66741" y="1063"/>
                  </a:lnTo>
                  <a:lnTo>
                    <a:pt x="5102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1090345" y="927791"/>
              <a:ext cx="130175" cy="22225"/>
            </a:xfrm>
            <a:custGeom>
              <a:avLst/>
              <a:gdLst/>
              <a:ahLst/>
              <a:cxnLst/>
              <a:rect l="l" t="t" r="r" b="b"/>
              <a:pathLst>
                <a:path w="130175" h="22225">
                  <a:moveTo>
                    <a:pt x="63845" y="0"/>
                  </a:moveTo>
                  <a:lnTo>
                    <a:pt x="26595" y="538"/>
                  </a:lnTo>
                  <a:lnTo>
                    <a:pt x="0" y="4227"/>
                  </a:lnTo>
                  <a:lnTo>
                    <a:pt x="30294" y="5711"/>
                  </a:lnTo>
                  <a:lnTo>
                    <a:pt x="66369" y="9820"/>
                  </a:lnTo>
                  <a:lnTo>
                    <a:pt x="99803" y="15500"/>
                  </a:lnTo>
                  <a:lnTo>
                    <a:pt x="122174" y="21701"/>
                  </a:lnTo>
                  <a:lnTo>
                    <a:pt x="125183" y="17295"/>
                  </a:lnTo>
                  <a:lnTo>
                    <a:pt x="127793" y="12590"/>
                  </a:lnTo>
                  <a:lnTo>
                    <a:pt x="129954" y="7647"/>
                  </a:lnTo>
                  <a:lnTo>
                    <a:pt x="101662" y="2430"/>
                  </a:lnTo>
                  <a:lnTo>
                    <a:pt x="63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055343" y="81499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119563" y="6763"/>
                  </a:lnTo>
                  <a:lnTo>
                    <a:pt x="146919" y="25207"/>
                  </a:lnTo>
                  <a:lnTo>
                    <a:pt x="165363" y="52563"/>
                  </a:lnTo>
                  <a:lnTo>
                    <a:pt x="172126" y="86065"/>
                  </a:lnTo>
                  <a:lnTo>
                    <a:pt x="165363" y="119564"/>
                  </a:lnTo>
                  <a:lnTo>
                    <a:pt x="146919" y="146919"/>
                  </a:lnTo>
                  <a:lnTo>
                    <a:pt x="119563" y="165363"/>
                  </a:lnTo>
                  <a:lnTo>
                    <a:pt x="86061" y="172126"/>
                  </a:lnTo>
                  <a:lnTo>
                    <a:pt x="52562" y="165363"/>
                  </a:lnTo>
                  <a:lnTo>
                    <a:pt x="25206" y="146919"/>
                  </a:lnTo>
                  <a:lnTo>
                    <a:pt x="6763" y="119564"/>
                  </a:lnTo>
                  <a:lnTo>
                    <a:pt x="0" y="86065"/>
                  </a:lnTo>
                  <a:lnTo>
                    <a:pt x="6763" y="52563"/>
                  </a:lnTo>
                  <a:lnTo>
                    <a:pt x="25206" y="25207"/>
                  </a:lnTo>
                  <a:lnTo>
                    <a:pt x="52562" y="6763"/>
                  </a:lnTo>
                  <a:lnTo>
                    <a:pt x="86061" y="0"/>
                  </a:lnTo>
                  <a:close/>
                </a:path>
              </a:pathLst>
            </a:custGeom>
            <a:ln w="33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1004472" y="705643"/>
              <a:ext cx="85725" cy="97155"/>
            </a:xfrm>
            <a:custGeom>
              <a:avLst/>
              <a:gdLst/>
              <a:ahLst/>
              <a:cxnLst/>
              <a:rect l="l" t="t" r="r" b="b"/>
              <a:pathLst>
                <a:path w="85725" h="97154">
                  <a:moveTo>
                    <a:pt x="53783" y="0"/>
                  </a:moveTo>
                  <a:lnTo>
                    <a:pt x="38596" y="6633"/>
                  </a:lnTo>
                  <a:lnTo>
                    <a:pt x="23631" y="15048"/>
                  </a:lnTo>
                  <a:lnTo>
                    <a:pt x="10296" y="24232"/>
                  </a:lnTo>
                  <a:lnTo>
                    <a:pt x="0" y="33177"/>
                  </a:lnTo>
                  <a:lnTo>
                    <a:pt x="56569" y="97066"/>
                  </a:lnTo>
                  <a:lnTo>
                    <a:pt x="63057" y="92249"/>
                  </a:lnTo>
                  <a:lnTo>
                    <a:pt x="70026" y="87716"/>
                  </a:lnTo>
                  <a:lnTo>
                    <a:pt x="77419" y="83433"/>
                  </a:lnTo>
                  <a:lnTo>
                    <a:pt x="85182" y="79368"/>
                  </a:lnTo>
                  <a:lnTo>
                    <a:pt x="53783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954719" y="747626"/>
              <a:ext cx="96520" cy="90805"/>
            </a:xfrm>
            <a:custGeom>
              <a:avLst/>
              <a:gdLst/>
              <a:ahLst/>
              <a:cxnLst/>
              <a:rect l="l" t="t" r="r" b="b"/>
              <a:pathLst>
                <a:path w="96519" h="90805">
                  <a:moveTo>
                    <a:pt x="39276" y="0"/>
                  </a:moveTo>
                  <a:lnTo>
                    <a:pt x="27557" y="11720"/>
                  </a:lnTo>
                  <a:lnTo>
                    <a:pt x="16375" y="25082"/>
                  </a:lnTo>
                  <a:lnTo>
                    <a:pt x="6823" y="38531"/>
                  </a:lnTo>
                  <a:lnTo>
                    <a:pt x="0" y="50515"/>
                  </a:lnTo>
                  <a:lnTo>
                    <a:pt x="75545" y="90547"/>
                  </a:lnTo>
                  <a:lnTo>
                    <a:pt x="80018" y="83737"/>
                  </a:lnTo>
                  <a:lnTo>
                    <a:pt x="84927" y="76866"/>
                  </a:lnTo>
                  <a:lnTo>
                    <a:pt x="90320" y="70095"/>
                  </a:lnTo>
                  <a:lnTo>
                    <a:pt x="96245" y="63583"/>
                  </a:lnTo>
                  <a:lnTo>
                    <a:pt x="39276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929836" y="812055"/>
              <a:ext cx="93980" cy="69850"/>
            </a:xfrm>
            <a:custGeom>
              <a:avLst/>
              <a:gdLst/>
              <a:ahLst/>
              <a:cxnLst/>
              <a:rect l="l" t="t" r="r" b="b"/>
              <a:pathLst>
                <a:path w="93980" h="69850">
                  <a:moveTo>
                    <a:pt x="17752" y="0"/>
                  </a:moveTo>
                  <a:lnTo>
                    <a:pt x="11344" y="14106"/>
                  </a:lnTo>
                  <a:lnTo>
                    <a:pt x="5806" y="31142"/>
                  </a:lnTo>
                  <a:lnTo>
                    <a:pt x="1802" y="48226"/>
                  </a:lnTo>
                  <a:lnTo>
                    <a:pt x="0" y="62473"/>
                  </a:lnTo>
                  <a:lnTo>
                    <a:pt x="85194" y="69692"/>
                  </a:lnTo>
                  <a:lnTo>
                    <a:pt x="86639" y="61675"/>
                  </a:lnTo>
                  <a:lnTo>
                    <a:pt x="88461" y="53430"/>
                  </a:lnTo>
                  <a:lnTo>
                    <a:pt x="90767" y="45086"/>
                  </a:lnTo>
                  <a:lnTo>
                    <a:pt x="93665" y="36770"/>
                  </a:lnTo>
                  <a:lnTo>
                    <a:pt x="17752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927806" y="888530"/>
              <a:ext cx="88900" cy="62865"/>
            </a:xfrm>
            <a:custGeom>
              <a:avLst/>
              <a:gdLst/>
              <a:ahLst/>
              <a:cxnLst/>
              <a:rect l="l" t="t" r="r" b="b"/>
              <a:pathLst>
                <a:path w="88900" h="62865">
                  <a:moveTo>
                    <a:pt x="1076" y="0"/>
                  </a:moveTo>
                  <a:lnTo>
                    <a:pt x="0" y="15136"/>
                  </a:lnTo>
                  <a:lnTo>
                    <a:pt x="707" y="32322"/>
                  </a:lnTo>
                  <a:lnTo>
                    <a:pt x="2869" y="49012"/>
                  </a:lnTo>
                  <a:lnTo>
                    <a:pt x="6152" y="62657"/>
                  </a:lnTo>
                  <a:lnTo>
                    <a:pt x="88761" y="40445"/>
                  </a:lnTo>
                  <a:lnTo>
                    <a:pt x="87287" y="32591"/>
                  </a:lnTo>
                  <a:lnTo>
                    <a:pt x="86084" y="24580"/>
                  </a:lnTo>
                  <a:lnTo>
                    <a:pt x="85300" y="16304"/>
                  </a:lnTo>
                  <a:lnTo>
                    <a:pt x="85082" y="76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937501" y="944600"/>
              <a:ext cx="98425" cy="81915"/>
            </a:xfrm>
            <a:custGeom>
              <a:avLst/>
              <a:gdLst/>
              <a:ahLst/>
              <a:cxnLst/>
              <a:rect l="l" t="t" r="r" b="b"/>
              <a:pathLst>
                <a:path w="98425" h="81915">
                  <a:moveTo>
                    <a:pt x="83138" y="0"/>
                  </a:moveTo>
                  <a:lnTo>
                    <a:pt x="0" y="22322"/>
                  </a:lnTo>
                  <a:lnTo>
                    <a:pt x="4725" y="37263"/>
                  </a:lnTo>
                  <a:lnTo>
                    <a:pt x="12399" y="53951"/>
                  </a:lnTo>
                  <a:lnTo>
                    <a:pt x="21263" y="69667"/>
                  </a:lnTo>
                  <a:lnTo>
                    <a:pt x="29559" y="81694"/>
                  </a:lnTo>
                  <a:lnTo>
                    <a:pt x="97995" y="29462"/>
                  </a:lnTo>
                  <a:lnTo>
                    <a:pt x="93880" y="22609"/>
                  </a:lnTo>
                  <a:lnTo>
                    <a:pt x="89964" y="15515"/>
                  </a:lnTo>
                  <a:lnTo>
                    <a:pt x="86350" y="8028"/>
                  </a:lnTo>
                  <a:lnTo>
                    <a:pt x="8313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975866" y="985381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67287" y="0"/>
                  </a:moveTo>
                  <a:lnTo>
                    <a:pt x="0" y="51508"/>
                  </a:lnTo>
                  <a:lnTo>
                    <a:pt x="9782" y="63459"/>
                  </a:lnTo>
                  <a:lnTo>
                    <a:pt x="22462" y="75931"/>
                  </a:lnTo>
                  <a:lnTo>
                    <a:pt x="35857" y="87042"/>
                  </a:lnTo>
                  <a:lnTo>
                    <a:pt x="47782" y="94913"/>
                  </a:lnTo>
                  <a:lnTo>
                    <a:pt x="92497" y="21286"/>
                  </a:lnTo>
                  <a:lnTo>
                    <a:pt x="86028" y="16594"/>
                  </a:lnTo>
                  <a:lnTo>
                    <a:pt x="79648" y="11601"/>
                  </a:lnTo>
                  <a:lnTo>
                    <a:pt x="73389" y="6129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1036680" y="1015060"/>
              <a:ext cx="75565" cy="95885"/>
            </a:xfrm>
            <a:custGeom>
              <a:avLst/>
              <a:gdLst/>
              <a:ahLst/>
              <a:cxnLst/>
              <a:rect l="l" t="t" r="r" b="b"/>
              <a:pathLst>
                <a:path w="75565" h="95884">
                  <a:moveTo>
                    <a:pt x="44255" y="0"/>
                  </a:moveTo>
                  <a:lnTo>
                    <a:pt x="0" y="72269"/>
                  </a:lnTo>
                  <a:lnTo>
                    <a:pt x="13428" y="79899"/>
                  </a:lnTo>
                  <a:lnTo>
                    <a:pt x="29746" y="86973"/>
                  </a:lnTo>
                  <a:lnTo>
                    <a:pt x="46241" y="92522"/>
                  </a:lnTo>
                  <a:lnTo>
                    <a:pt x="60199" y="95576"/>
                  </a:lnTo>
                  <a:lnTo>
                    <a:pt x="75218" y="12001"/>
                  </a:lnTo>
                  <a:lnTo>
                    <a:pt x="67527" y="9761"/>
                  </a:lnTo>
                  <a:lnTo>
                    <a:pt x="59852" y="6982"/>
                  </a:lnTo>
                  <a:lnTo>
                    <a:pt x="52119" y="3712"/>
                  </a:lnTo>
                  <a:lnTo>
                    <a:pt x="4425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1110639" y="1029459"/>
              <a:ext cx="57150" cy="87630"/>
            </a:xfrm>
            <a:custGeom>
              <a:avLst/>
              <a:gdLst/>
              <a:ahLst/>
              <a:cxnLst/>
              <a:rect l="l" t="t" r="r" b="b"/>
              <a:pathLst>
                <a:path w="57150" h="87630">
                  <a:moveTo>
                    <a:pt x="15246" y="0"/>
                  </a:moveTo>
                  <a:lnTo>
                    <a:pt x="0" y="83894"/>
                  </a:lnTo>
                  <a:lnTo>
                    <a:pt x="13922" y="86273"/>
                  </a:lnTo>
                  <a:lnTo>
                    <a:pt x="28845" y="87028"/>
                  </a:lnTo>
                  <a:lnTo>
                    <a:pt x="43534" y="86537"/>
                  </a:lnTo>
                  <a:lnTo>
                    <a:pt x="56751" y="85176"/>
                  </a:lnTo>
                  <a:lnTo>
                    <a:pt x="48769" y="313"/>
                  </a:lnTo>
                  <a:lnTo>
                    <a:pt x="40727" y="902"/>
                  </a:lnTo>
                  <a:lnTo>
                    <a:pt x="32453" y="1038"/>
                  </a:lnTo>
                  <a:lnTo>
                    <a:pt x="23957" y="733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1173830" y="1013547"/>
              <a:ext cx="75565" cy="97155"/>
            </a:xfrm>
            <a:custGeom>
              <a:avLst/>
              <a:gdLst/>
              <a:ahLst/>
              <a:cxnLst/>
              <a:rect l="l" t="t" r="r" b="b"/>
              <a:pathLst>
                <a:path w="75565" h="97155">
                  <a:moveTo>
                    <a:pt x="30542" y="0"/>
                  </a:moveTo>
                  <a:lnTo>
                    <a:pt x="25202" y="2914"/>
                  </a:lnTo>
                  <a:lnTo>
                    <a:pt x="18148" y="6486"/>
                  </a:lnTo>
                  <a:lnTo>
                    <a:pt x="9655" y="9991"/>
                  </a:lnTo>
                  <a:lnTo>
                    <a:pt x="0" y="12707"/>
                  </a:lnTo>
                  <a:lnTo>
                    <a:pt x="15509" y="96746"/>
                  </a:lnTo>
                  <a:lnTo>
                    <a:pt x="30629" y="93735"/>
                  </a:lnTo>
                  <a:lnTo>
                    <a:pt x="47414" y="88044"/>
                  </a:lnTo>
                  <a:lnTo>
                    <a:pt x="63228" y="80946"/>
                  </a:lnTo>
                  <a:lnTo>
                    <a:pt x="75430" y="73713"/>
                  </a:lnTo>
                  <a:lnTo>
                    <a:pt x="30542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1215784" y="983984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22693" y="0"/>
                  </a:moveTo>
                  <a:lnTo>
                    <a:pt x="14060" y="10420"/>
                  </a:lnTo>
                  <a:lnTo>
                    <a:pt x="7791" y="16692"/>
                  </a:lnTo>
                  <a:lnTo>
                    <a:pt x="0" y="22773"/>
                  </a:lnTo>
                  <a:lnTo>
                    <a:pt x="45327" y="95252"/>
                  </a:lnTo>
                  <a:lnTo>
                    <a:pt x="58190" y="86751"/>
                  </a:lnTo>
                  <a:lnTo>
                    <a:pt x="71582" y="75140"/>
                  </a:lnTo>
                  <a:lnTo>
                    <a:pt x="83540" y="62592"/>
                  </a:lnTo>
                  <a:lnTo>
                    <a:pt x="92101" y="51285"/>
                  </a:lnTo>
                  <a:lnTo>
                    <a:pt x="22693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1248825" y="943358"/>
              <a:ext cx="96520" cy="80645"/>
            </a:xfrm>
            <a:custGeom>
              <a:avLst/>
              <a:gdLst/>
              <a:ahLst/>
              <a:cxnLst/>
              <a:rect l="l" t="t" r="r" b="b"/>
              <a:pathLst>
                <a:path w="96519" h="80644">
                  <a:moveTo>
                    <a:pt x="14227" y="0"/>
                  </a:moveTo>
                  <a:lnTo>
                    <a:pt x="12390" y="4623"/>
                  </a:lnTo>
                  <a:lnTo>
                    <a:pt x="9368" y="11338"/>
                  </a:lnTo>
                  <a:lnTo>
                    <a:pt x="5219" y="19212"/>
                  </a:lnTo>
                  <a:lnTo>
                    <a:pt x="0" y="27312"/>
                  </a:lnTo>
                  <a:lnTo>
                    <a:pt x="68018" y="80398"/>
                  </a:lnTo>
                  <a:lnTo>
                    <a:pt x="77469" y="67306"/>
                  </a:lnTo>
                  <a:lnTo>
                    <a:pt x="85971" y="51173"/>
                  </a:lnTo>
                  <a:lnTo>
                    <a:pt x="92491" y="35419"/>
                  </a:lnTo>
                  <a:lnTo>
                    <a:pt x="95998" y="23460"/>
                  </a:lnTo>
                  <a:lnTo>
                    <a:pt x="14227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1266832" y="889160"/>
              <a:ext cx="88265" cy="63500"/>
            </a:xfrm>
            <a:custGeom>
              <a:avLst/>
              <a:gdLst/>
              <a:ahLst/>
              <a:cxnLst/>
              <a:rect l="l" t="t" r="r" b="b"/>
              <a:pathLst>
                <a:path w="88265" h="63500">
                  <a:moveTo>
                    <a:pt x="87166" y="0"/>
                  </a:moveTo>
                  <a:lnTo>
                    <a:pt x="2476" y="8164"/>
                  </a:lnTo>
                  <a:lnTo>
                    <a:pt x="2056" y="20777"/>
                  </a:lnTo>
                  <a:lnTo>
                    <a:pt x="1410" y="29832"/>
                  </a:lnTo>
                  <a:lnTo>
                    <a:pt x="0" y="39395"/>
                  </a:lnTo>
                  <a:lnTo>
                    <a:pt x="82436" y="63014"/>
                  </a:lnTo>
                  <a:lnTo>
                    <a:pt x="85554" y="46924"/>
                  </a:lnTo>
                  <a:lnTo>
                    <a:pt x="87491" y="28397"/>
                  </a:lnTo>
                  <a:lnTo>
                    <a:pt x="88083" y="11424"/>
                  </a:lnTo>
                  <a:lnTo>
                    <a:pt x="87166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1259229" y="813462"/>
              <a:ext cx="94615" cy="71120"/>
            </a:xfrm>
            <a:custGeom>
              <a:avLst/>
              <a:gdLst/>
              <a:ahLst/>
              <a:cxnLst/>
              <a:rect l="l" t="t" r="r" b="b"/>
              <a:pathLst>
                <a:path w="94615" h="71119">
                  <a:moveTo>
                    <a:pt x="76511" y="0"/>
                  </a:moveTo>
                  <a:lnTo>
                    <a:pt x="0" y="38787"/>
                  </a:lnTo>
                  <a:lnTo>
                    <a:pt x="2076" y="43455"/>
                  </a:lnTo>
                  <a:lnTo>
                    <a:pt x="4846" y="51562"/>
                  </a:lnTo>
                  <a:lnTo>
                    <a:pt x="7426" y="61279"/>
                  </a:lnTo>
                  <a:lnTo>
                    <a:pt x="8935" y="70779"/>
                  </a:lnTo>
                  <a:lnTo>
                    <a:pt x="94414" y="61682"/>
                  </a:lnTo>
                  <a:lnTo>
                    <a:pt x="91577" y="44519"/>
                  </a:lnTo>
                  <a:lnTo>
                    <a:pt x="86477" y="25927"/>
                  </a:lnTo>
                  <a:lnTo>
                    <a:pt x="80870" y="9791"/>
                  </a:lnTo>
                  <a:lnTo>
                    <a:pt x="7651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1232870" y="749448"/>
              <a:ext cx="97155" cy="90805"/>
            </a:xfrm>
            <a:custGeom>
              <a:avLst/>
              <a:gdLst/>
              <a:ahLst/>
              <a:cxnLst/>
              <a:rect l="l" t="t" r="r" b="b"/>
              <a:pathLst>
                <a:path w="97155" h="90805">
                  <a:moveTo>
                    <a:pt x="57640" y="0"/>
                  </a:moveTo>
                  <a:lnTo>
                    <a:pt x="0" y="63578"/>
                  </a:lnTo>
                  <a:lnTo>
                    <a:pt x="3680" y="67333"/>
                  </a:lnTo>
                  <a:lnTo>
                    <a:pt x="9502" y="73939"/>
                  </a:lnTo>
                  <a:lnTo>
                    <a:pt x="15536" y="82155"/>
                  </a:lnTo>
                  <a:lnTo>
                    <a:pt x="19850" y="90737"/>
                  </a:lnTo>
                  <a:lnTo>
                    <a:pt x="96955" y="52372"/>
                  </a:lnTo>
                  <a:lnTo>
                    <a:pt x="88207" y="36581"/>
                  </a:lnTo>
                  <a:lnTo>
                    <a:pt x="76434" y="20885"/>
                  </a:lnTo>
                  <a:lnTo>
                    <a:pt x="65093" y="7840"/>
                  </a:lnTo>
                  <a:lnTo>
                    <a:pt x="57640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1194285" y="705883"/>
              <a:ext cx="86360" cy="97790"/>
            </a:xfrm>
            <a:custGeom>
              <a:avLst/>
              <a:gdLst/>
              <a:ahLst/>
              <a:cxnLst/>
              <a:rect l="l" t="t" r="r" b="b"/>
              <a:pathLst>
                <a:path w="86359" h="97790">
                  <a:moveTo>
                    <a:pt x="30424" y="0"/>
                  </a:moveTo>
                  <a:lnTo>
                    <a:pt x="0" y="79301"/>
                  </a:lnTo>
                  <a:lnTo>
                    <a:pt x="4585" y="81613"/>
                  </a:lnTo>
                  <a:lnTo>
                    <a:pt x="12584" y="86276"/>
                  </a:lnTo>
                  <a:lnTo>
                    <a:pt x="21408" y="92066"/>
                  </a:lnTo>
                  <a:lnTo>
                    <a:pt x="28465" y="97758"/>
                  </a:lnTo>
                  <a:lnTo>
                    <a:pt x="86015" y="34723"/>
                  </a:lnTo>
                  <a:lnTo>
                    <a:pt x="72189" y="22676"/>
                  </a:lnTo>
                  <a:lnTo>
                    <a:pt x="55271" y="11787"/>
                  </a:lnTo>
                  <a:lnTo>
                    <a:pt x="39826" y="3685"/>
                  </a:lnTo>
                  <a:lnTo>
                    <a:pt x="30424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1071525" y="689950"/>
              <a:ext cx="64135" cy="90805"/>
            </a:xfrm>
            <a:custGeom>
              <a:avLst/>
              <a:gdLst/>
              <a:ahLst/>
              <a:cxnLst/>
              <a:rect l="l" t="t" r="r" b="b"/>
              <a:pathLst>
                <a:path w="64134" h="90804">
                  <a:moveTo>
                    <a:pt x="62247" y="0"/>
                  </a:moveTo>
                  <a:lnTo>
                    <a:pt x="45684" y="537"/>
                  </a:lnTo>
                  <a:lnTo>
                    <a:pt x="28666" y="2809"/>
                  </a:lnTo>
                  <a:lnTo>
                    <a:pt x="12878" y="6399"/>
                  </a:lnTo>
                  <a:lnTo>
                    <a:pt x="0" y="10894"/>
                  </a:lnTo>
                  <a:lnTo>
                    <a:pt x="30942" y="90590"/>
                  </a:lnTo>
                  <a:lnTo>
                    <a:pt x="38752" y="88518"/>
                  </a:lnTo>
                  <a:lnTo>
                    <a:pt x="46904" y="86888"/>
                  </a:lnTo>
                  <a:lnTo>
                    <a:pt x="55356" y="85650"/>
                  </a:lnTo>
                  <a:lnTo>
                    <a:pt x="64072" y="84752"/>
                  </a:lnTo>
                  <a:lnTo>
                    <a:pt x="62247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1149936" y="688662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80" y="0"/>
                  </a:moveTo>
                  <a:lnTo>
                    <a:pt x="0" y="85779"/>
                  </a:lnTo>
                  <a:lnTo>
                    <a:pt x="7768" y="86570"/>
                  </a:lnTo>
                  <a:lnTo>
                    <a:pt x="15392" y="87604"/>
                  </a:lnTo>
                  <a:lnTo>
                    <a:pt x="23148" y="89114"/>
                  </a:lnTo>
                  <a:lnTo>
                    <a:pt x="31313" y="91332"/>
                  </a:lnTo>
                  <a:lnTo>
                    <a:pt x="61661" y="12181"/>
                  </a:lnTo>
                  <a:lnTo>
                    <a:pt x="46135" y="6609"/>
                  </a:lnTo>
                  <a:lnTo>
                    <a:pt x="29555" y="2702"/>
                  </a:lnTo>
                  <a:lnTo>
                    <a:pt x="13633" y="48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1208087" y="957198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90">
                  <a:moveTo>
                    <a:pt x="4089" y="18465"/>
                  </a:moveTo>
                  <a:lnTo>
                    <a:pt x="3175" y="17602"/>
                  </a:lnTo>
                  <a:lnTo>
                    <a:pt x="2044" y="17602"/>
                  </a:lnTo>
                  <a:lnTo>
                    <a:pt x="914" y="17602"/>
                  </a:lnTo>
                  <a:lnTo>
                    <a:pt x="0" y="18465"/>
                  </a:lnTo>
                  <a:lnTo>
                    <a:pt x="0" y="20624"/>
                  </a:lnTo>
                  <a:lnTo>
                    <a:pt x="914" y="21501"/>
                  </a:lnTo>
                  <a:lnTo>
                    <a:pt x="3175" y="21501"/>
                  </a:lnTo>
                  <a:lnTo>
                    <a:pt x="4089" y="20624"/>
                  </a:lnTo>
                  <a:lnTo>
                    <a:pt x="4089" y="18465"/>
                  </a:lnTo>
                  <a:close/>
                </a:path>
                <a:path w="23494" h="21590">
                  <a:moveTo>
                    <a:pt x="11290" y="13335"/>
                  </a:moveTo>
                  <a:lnTo>
                    <a:pt x="8420" y="13182"/>
                  </a:lnTo>
                  <a:lnTo>
                    <a:pt x="7747" y="10248"/>
                  </a:lnTo>
                  <a:lnTo>
                    <a:pt x="7010" y="13068"/>
                  </a:lnTo>
                  <a:lnTo>
                    <a:pt x="4191" y="12534"/>
                  </a:lnTo>
                  <a:lnTo>
                    <a:pt x="6604" y="14427"/>
                  </a:lnTo>
                  <a:lnTo>
                    <a:pt x="5524" y="17043"/>
                  </a:lnTo>
                  <a:lnTo>
                    <a:pt x="7759" y="15392"/>
                  </a:lnTo>
                  <a:lnTo>
                    <a:pt x="9918" y="17526"/>
                  </a:lnTo>
                  <a:lnTo>
                    <a:pt x="8877" y="14617"/>
                  </a:lnTo>
                  <a:lnTo>
                    <a:pt x="11290" y="13335"/>
                  </a:lnTo>
                  <a:close/>
                </a:path>
                <a:path w="23494" h="21590">
                  <a:moveTo>
                    <a:pt x="23126" y="5600"/>
                  </a:moveTo>
                  <a:lnTo>
                    <a:pt x="17894" y="5346"/>
                  </a:lnTo>
                  <a:lnTo>
                    <a:pt x="16687" y="0"/>
                  </a:lnTo>
                  <a:lnTo>
                    <a:pt x="15341" y="5130"/>
                  </a:lnTo>
                  <a:lnTo>
                    <a:pt x="10210" y="4178"/>
                  </a:lnTo>
                  <a:lnTo>
                    <a:pt x="14605" y="7594"/>
                  </a:lnTo>
                  <a:lnTo>
                    <a:pt x="12649" y="12357"/>
                  </a:lnTo>
                  <a:lnTo>
                    <a:pt x="16713" y="9347"/>
                  </a:lnTo>
                  <a:lnTo>
                    <a:pt x="20624" y="13233"/>
                  </a:lnTo>
                  <a:lnTo>
                    <a:pt x="18745" y="7950"/>
                  </a:lnTo>
                  <a:lnTo>
                    <a:pt x="23126" y="5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2" name="object 162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094018" y="835445"/>
              <a:ext cx="90698" cy="95042"/>
            </a:xfrm>
            <a:prstGeom prst="rect">
              <a:avLst/>
            </a:prstGeom>
          </p:spPr>
        </p:pic>
        <p:sp>
          <p:nvSpPr>
            <p:cNvPr id="163" name="object 163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13221" y="0"/>
                  </a:moveTo>
                  <a:lnTo>
                    <a:pt x="11742" y="459"/>
                  </a:lnTo>
                  <a:lnTo>
                    <a:pt x="6181" y="377"/>
                  </a:lnTo>
                  <a:lnTo>
                    <a:pt x="4874" y="43"/>
                  </a:lnTo>
                  <a:lnTo>
                    <a:pt x="3811" y="384"/>
                  </a:lnTo>
                  <a:lnTo>
                    <a:pt x="3235" y="1788"/>
                  </a:lnTo>
                  <a:lnTo>
                    <a:pt x="2847" y="4831"/>
                  </a:lnTo>
                  <a:lnTo>
                    <a:pt x="1720" y="7674"/>
                  </a:lnTo>
                  <a:lnTo>
                    <a:pt x="139" y="10392"/>
                  </a:lnTo>
                  <a:lnTo>
                    <a:pt x="226" y="11581"/>
                  </a:lnTo>
                  <a:lnTo>
                    <a:pt x="0" y="12894"/>
                  </a:lnTo>
                  <a:lnTo>
                    <a:pt x="781" y="14083"/>
                  </a:lnTo>
                  <a:lnTo>
                    <a:pt x="16451" y="14201"/>
                  </a:lnTo>
                  <a:lnTo>
                    <a:pt x="17332" y="12966"/>
                  </a:lnTo>
                  <a:lnTo>
                    <a:pt x="17527" y="11497"/>
                  </a:lnTo>
                  <a:lnTo>
                    <a:pt x="17005" y="9672"/>
                  </a:lnTo>
                  <a:lnTo>
                    <a:pt x="16120" y="7923"/>
                  </a:lnTo>
                  <a:lnTo>
                    <a:pt x="15241" y="5464"/>
                  </a:lnTo>
                  <a:lnTo>
                    <a:pt x="14356" y="1874"/>
                  </a:lnTo>
                  <a:lnTo>
                    <a:pt x="14053" y="1151"/>
                  </a:lnTo>
                  <a:lnTo>
                    <a:pt x="13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6181" y="377"/>
                  </a:moveTo>
                  <a:lnTo>
                    <a:pt x="11742" y="459"/>
                  </a:lnTo>
                  <a:lnTo>
                    <a:pt x="13221" y="0"/>
                  </a:lnTo>
                  <a:lnTo>
                    <a:pt x="14053" y="1151"/>
                  </a:lnTo>
                  <a:lnTo>
                    <a:pt x="14356" y="1874"/>
                  </a:lnTo>
                  <a:lnTo>
                    <a:pt x="15241" y="5464"/>
                  </a:lnTo>
                  <a:lnTo>
                    <a:pt x="16120" y="7923"/>
                  </a:lnTo>
                  <a:lnTo>
                    <a:pt x="17005" y="9672"/>
                  </a:lnTo>
                  <a:lnTo>
                    <a:pt x="17527" y="11497"/>
                  </a:lnTo>
                  <a:lnTo>
                    <a:pt x="17332" y="12966"/>
                  </a:lnTo>
                  <a:lnTo>
                    <a:pt x="16451" y="14201"/>
                  </a:lnTo>
                  <a:lnTo>
                    <a:pt x="781" y="14083"/>
                  </a:lnTo>
                  <a:lnTo>
                    <a:pt x="0" y="12894"/>
                  </a:lnTo>
                  <a:lnTo>
                    <a:pt x="226" y="11581"/>
                  </a:lnTo>
                  <a:lnTo>
                    <a:pt x="139" y="10392"/>
                  </a:lnTo>
                  <a:lnTo>
                    <a:pt x="1720" y="7674"/>
                  </a:lnTo>
                  <a:lnTo>
                    <a:pt x="2847" y="4831"/>
                  </a:lnTo>
                  <a:lnTo>
                    <a:pt x="3235" y="1788"/>
                  </a:lnTo>
                  <a:lnTo>
                    <a:pt x="3811" y="384"/>
                  </a:lnTo>
                  <a:lnTo>
                    <a:pt x="4874" y="43"/>
                  </a:lnTo>
                  <a:lnTo>
                    <a:pt x="6181" y="377"/>
                  </a:lnTo>
                  <a:close/>
                </a:path>
                <a:path w="17780" h="14605">
                  <a:moveTo>
                    <a:pt x="3235" y="1788"/>
                  </a:moveTo>
                  <a:lnTo>
                    <a:pt x="8736" y="9273"/>
                  </a:lnTo>
                  <a:lnTo>
                    <a:pt x="14204" y="1565"/>
                  </a:lnTo>
                </a:path>
                <a:path w="17780" h="14605">
                  <a:moveTo>
                    <a:pt x="139" y="10392"/>
                  </a:moveTo>
                  <a:lnTo>
                    <a:pt x="3059" y="10403"/>
                  </a:lnTo>
                  <a:lnTo>
                    <a:pt x="5900" y="10248"/>
                  </a:lnTo>
                  <a:lnTo>
                    <a:pt x="8898" y="10421"/>
                  </a:lnTo>
                  <a:lnTo>
                    <a:pt x="11734" y="10582"/>
                  </a:lnTo>
                  <a:lnTo>
                    <a:pt x="14622" y="9993"/>
                  </a:lnTo>
                  <a:lnTo>
                    <a:pt x="17426" y="1045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0" y="3075"/>
                  </a:lnTo>
                  <a:lnTo>
                    <a:pt x="1875" y="4250"/>
                  </a:lnTo>
                  <a:lnTo>
                    <a:pt x="3776" y="3300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3776" y="3300"/>
                  </a:lnTo>
                  <a:lnTo>
                    <a:pt x="1875" y="4250"/>
                  </a:lnTo>
                  <a:lnTo>
                    <a:pt x="0" y="3075"/>
                  </a:lnTo>
                  <a:lnTo>
                    <a:pt x="1926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1033614" y="794676"/>
              <a:ext cx="218440" cy="214629"/>
            </a:xfrm>
            <a:custGeom>
              <a:avLst/>
              <a:gdLst/>
              <a:ahLst/>
              <a:cxnLst/>
              <a:rect l="l" t="t" r="r" b="b"/>
              <a:pathLst>
                <a:path w="218440" h="214630">
                  <a:moveTo>
                    <a:pt x="11468" y="105803"/>
                  </a:moveTo>
                  <a:lnTo>
                    <a:pt x="7797" y="99504"/>
                  </a:lnTo>
                  <a:lnTo>
                    <a:pt x="7162" y="101777"/>
                  </a:lnTo>
                  <a:lnTo>
                    <a:pt x="7962" y="101955"/>
                  </a:lnTo>
                  <a:lnTo>
                    <a:pt x="8572" y="102273"/>
                  </a:lnTo>
                  <a:lnTo>
                    <a:pt x="9334" y="103149"/>
                  </a:lnTo>
                  <a:lnTo>
                    <a:pt x="9525" y="103682"/>
                  </a:lnTo>
                  <a:lnTo>
                    <a:pt x="9537" y="105156"/>
                  </a:lnTo>
                  <a:lnTo>
                    <a:pt x="9258" y="105829"/>
                  </a:lnTo>
                  <a:lnTo>
                    <a:pt x="8077" y="106908"/>
                  </a:lnTo>
                  <a:lnTo>
                    <a:pt x="7086" y="107188"/>
                  </a:lnTo>
                  <a:lnTo>
                    <a:pt x="4381" y="107213"/>
                  </a:lnTo>
                  <a:lnTo>
                    <a:pt x="3429" y="106959"/>
                  </a:lnTo>
                  <a:lnTo>
                    <a:pt x="2247" y="105905"/>
                  </a:lnTo>
                  <a:lnTo>
                    <a:pt x="1943" y="105219"/>
                  </a:lnTo>
                  <a:lnTo>
                    <a:pt x="1917" y="103746"/>
                  </a:lnTo>
                  <a:lnTo>
                    <a:pt x="2082" y="103212"/>
                  </a:lnTo>
                  <a:lnTo>
                    <a:pt x="2743" y="102323"/>
                  </a:lnTo>
                  <a:lnTo>
                    <a:pt x="3187" y="102031"/>
                  </a:lnTo>
                  <a:lnTo>
                    <a:pt x="3746" y="101892"/>
                  </a:lnTo>
                  <a:lnTo>
                    <a:pt x="3200" y="99593"/>
                  </a:lnTo>
                  <a:lnTo>
                    <a:pt x="2311" y="99860"/>
                  </a:lnTo>
                  <a:lnTo>
                    <a:pt x="1638" y="100266"/>
                  </a:lnTo>
                  <a:lnTo>
                    <a:pt x="381" y="101688"/>
                  </a:lnTo>
                  <a:lnTo>
                    <a:pt x="0" y="102844"/>
                  </a:lnTo>
                  <a:lnTo>
                    <a:pt x="38" y="105879"/>
                  </a:lnTo>
                  <a:lnTo>
                    <a:pt x="558" y="107188"/>
                  </a:lnTo>
                  <a:lnTo>
                    <a:pt x="2628" y="109143"/>
                  </a:lnTo>
                  <a:lnTo>
                    <a:pt x="4064" y="109626"/>
                  </a:lnTo>
                  <a:lnTo>
                    <a:pt x="7632" y="109588"/>
                  </a:lnTo>
                  <a:lnTo>
                    <a:pt x="8991" y="109067"/>
                  </a:lnTo>
                  <a:lnTo>
                    <a:pt x="10972" y="107073"/>
                  </a:lnTo>
                  <a:lnTo>
                    <a:pt x="11468" y="105803"/>
                  </a:lnTo>
                  <a:close/>
                </a:path>
                <a:path w="218440" h="214630">
                  <a:moveTo>
                    <a:pt x="11607" y="113525"/>
                  </a:moveTo>
                  <a:lnTo>
                    <a:pt x="11430" y="111188"/>
                  </a:lnTo>
                  <a:lnTo>
                    <a:pt x="419" y="112026"/>
                  </a:lnTo>
                  <a:lnTo>
                    <a:pt x="596" y="114363"/>
                  </a:lnTo>
                  <a:lnTo>
                    <a:pt x="11607" y="113525"/>
                  </a:lnTo>
                  <a:close/>
                </a:path>
                <a:path w="218440" h="214630">
                  <a:moveTo>
                    <a:pt x="12433" y="89331"/>
                  </a:moveTo>
                  <a:lnTo>
                    <a:pt x="10579" y="89077"/>
                  </a:lnTo>
                  <a:lnTo>
                    <a:pt x="9690" y="95453"/>
                  </a:lnTo>
                  <a:lnTo>
                    <a:pt x="6731" y="95034"/>
                  </a:lnTo>
                  <a:lnTo>
                    <a:pt x="7531" y="89306"/>
                  </a:lnTo>
                  <a:lnTo>
                    <a:pt x="5676" y="89052"/>
                  </a:lnTo>
                  <a:lnTo>
                    <a:pt x="4876" y="94780"/>
                  </a:lnTo>
                  <a:lnTo>
                    <a:pt x="2451" y="94437"/>
                  </a:lnTo>
                  <a:lnTo>
                    <a:pt x="3314" y="88277"/>
                  </a:lnTo>
                  <a:lnTo>
                    <a:pt x="1460" y="88023"/>
                  </a:lnTo>
                  <a:lnTo>
                    <a:pt x="279" y="96507"/>
                  </a:lnTo>
                  <a:lnTo>
                    <a:pt x="11214" y="98031"/>
                  </a:lnTo>
                  <a:lnTo>
                    <a:pt x="12433" y="89331"/>
                  </a:lnTo>
                  <a:close/>
                </a:path>
                <a:path w="218440" h="214630">
                  <a:moveTo>
                    <a:pt x="13106" y="122694"/>
                  </a:moveTo>
                  <a:lnTo>
                    <a:pt x="12725" y="120383"/>
                  </a:lnTo>
                  <a:lnTo>
                    <a:pt x="8089" y="121145"/>
                  </a:lnTo>
                  <a:lnTo>
                    <a:pt x="7302" y="116370"/>
                  </a:lnTo>
                  <a:lnTo>
                    <a:pt x="5473" y="116674"/>
                  </a:lnTo>
                  <a:lnTo>
                    <a:pt x="6248" y="121450"/>
                  </a:lnTo>
                  <a:lnTo>
                    <a:pt x="3670" y="121881"/>
                  </a:lnTo>
                  <a:lnTo>
                    <a:pt x="2755" y="116344"/>
                  </a:lnTo>
                  <a:lnTo>
                    <a:pt x="914" y="116649"/>
                  </a:lnTo>
                  <a:lnTo>
                    <a:pt x="2209" y="124485"/>
                  </a:lnTo>
                  <a:lnTo>
                    <a:pt x="13106" y="122694"/>
                  </a:lnTo>
                  <a:close/>
                </a:path>
                <a:path w="218440" h="214630">
                  <a:moveTo>
                    <a:pt x="15443" y="77266"/>
                  </a:moveTo>
                  <a:lnTo>
                    <a:pt x="15392" y="75615"/>
                  </a:lnTo>
                  <a:lnTo>
                    <a:pt x="14452" y="73875"/>
                  </a:lnTo>
                  <a:lnTo>
                    <a:pt x="14351" y="73672"/>
                  </a:lnTo>
                  <a:lnTo>
                    <a:pt x="14033" y="73088"/>
                  </a:lnTo>
                  <a:lnTo>
                    <a:pt x="13462" y="72682"/>
                  </a:lnTo>
                  <a:lnTo>
                    <a:pt x="13462" y="77266"/>
                  </a:lnTo>
                  <a:lnTo>
                    <a:pt x="12941" y="79057"/>
                  </a:lnTo>
                  <a:lnTo>
                    <a:pt x="12306" y="79832"/>
                  </a:lnTo>
                  <a:lnTo>
                    <a:pt x="12166" y="79832"/>
                  </a:lnTo>
                  <a:lnTo>
                    <a:pt x="10756" y="80530"/>
                  </a:lnTo>
                  <a:lnTo>
                    <a:pt x="9829" y="80530"/>
                  </a:lnTo>
                  <a:lnTo>
                    <a:pt x="7404" y="79832"/>
                  </a:lnTo>
                  <a:lnTo>
                    <a:pt x="6565" y="79273"/>
                  </a:lnTo>
                  <a:lnTo>
                    <a:pt x="5689" y="77787"/>
                  </a:lnTo>
                  <a:lnTo>
                    <a:pt x="5626" y="77063"/>
                  </a:lnTo>
                  <a:lnTo>
                    <a:pt x="5753" y="76454"/>
                  </a:lnTo>
                  <a:lnTo>
                    <a:pt x="6159" y="75095"/>
                  </a:lnTo>
                  <a:lnTo>
                    <a:pt x="6667" y="74447"/>
                  </a:lnTo>
                  <a:lnTo>
                    <a:pt x="8191" y="73672"/>
                  </a:lnTo>
                  <a:lnTo>
                    <a:pt x="9245" y="73672"/>
                  </a:lnTo>
                  <a:lnTo>
                    <a:pt x="11734" y="74447"/>
                  </a:lnTo>
                  <a:lnTo>
                    <a:pt x="12471" y="74930"/>
                  </a:lnTo>
                  <a:lnTo>
                    <a:pt x="13360" y="76454"/>
                  </a:lnTo>
                  <a:lnTo>
                    <a:pt x="13462" y="77266"/>
                  </a:lnTo>
                  <a:lnTo>
                    <a:pt x="13462" y="72682"/>
                  </a:lnTo>
                  <a:lnTo>
                    <a:pt x="12839" y="72224"/>
                  </a:lnTo>
                  <a:lnTo>
                    <a:pt x="9740" y="71310"/>
                  </a:lnTo>
                  <a:lnTo>
                    <a:pt x="7899" y="71310"/>
                  </a:lnTo>
                  <a:lnTo>
                    <a:pt x="5397" y="72707"/>
                  </a:lnTo>
                  <a:lnTo>
                    <a:pt x="4521" y="73875"/>
                  </a:lnTo>
                  <a:lnTo>
                    <a:pt x="3771" y="76454"/>
                  </a:lnTo>
                  <a:lnTo>
                    <a:pt x="3810" y="78600"/>
                  </a:lnTo>
                  <a:lnTo>
                    <a:pt x="9715" y="83007"/>
                  </a:lnTo>
                  <a:lnTo>
                    <a:pt x="10985" y="83007"/>
                  </a:lnTo>
                  <a:lnTo>
                    <a:pt x="13677" y="81521"/>
                  </a:lnTo>
                  <a:lnTo>
                    <a:pt x="14414" y="80530"/>
                  </a:lnTo>
                  <a:lnTo>
                    <a:pt x="14554" y="80352"/>
                  </a:lnTo>
                  <a:lnTo>
                    <a:pt x="15443" y="77266"/>
                  </a:lnTo>
                  <a:close/>
                </a:path>
                <a:path w="218440" h="214630">
                  <a:moveTo>
                    <a:pt x="15532" y="131826"/>
                  </a:moveTo>
                  <a:lnTo>
                    <a:pt x="14871" y="129578"/>
                  </a:lnTo>
                  <a:lnTo>
                    <a:pt x="10375" y="130886"/>
                  </a:lnTo>
                  <a:lnTo>
                    <a:pt x="9017" y="126250"/>
                  </a:lnTo>
                  <a:lnTo>
                    <a:pt x="7226" y="126771"/>
                  </a:lnTo>
                  <a:lnTo>
                    <a:pt x="8585" y="131419"/>
                  </a:lnTo>
                  <a:lnTo>
                    <a:pt x="6070" y="132156"/>
                  </a:lnTo>
                  <a:lnTo>
                    <a:pt x="4495" y="126771"/>
                  </a:lnTo>
                  <a:lnTo>
                    <a:pt x="2705" y="127292"/>
                  </a:lnTo>
                  <a:lnTo>
                    <a:pt x="4927" y="134924"/>
                  </a:lnTo>
                  <a:lnTo>
                    <a:pt x="15532" y="131826"/>
                  </a:lnTo>
                  <a:close/>
                </a:path>
                <a:path w="218440" h="214630">
                  <a:moveTo>
                    <a:pt x="17995" y="70015"/>
                  </a:moveTo>
                  <a:lnTo>
                    <a:pt x="13614" y="68351"/>
                  </a:lnTo>
                  <a:lnTo>
                    <a:pt x="15328" y="63817"/>
                  </a:lnTo>
                  <a:lnTo>
                    <a:pt x="13589" y="63157"/>
                  </a:lnTo>
                  <a:lnTo>
                    <a:pt x="11861" y="67678"/>
                  </a:lnTo>
                  <a:lnTo>
                    <a:pt x="9423" y="66751"/>
                  </a:lnTo>
                  <a:lnTo>
                    <a:pt x="11404" y="61506"/>
                  </a:lnTo>
                  <a:lnTo>
                    <a:pt x="9664" y="60845"/>
                  </a:lnTo>
                  <a:lnTo>
                    <a:pt x="6845" y="68275"/>
                  </a:lnTo>
                  <a:lnTo>
                    <a:pt x="17157" y="72199"/>
                  </a:lnTo>
                  <a:lnTo>
                    <a:pt x="17995" y="70015"/>
                  </a:lnTo>
                  <a:close/>
                </a:path>
                <a:path w="218440" h="214630">
                  <a:moveTo>
                    <a:pt x="18821" y="141300"/>
                  </a:moveTo>
                  <a:lnTo>
                    <a:pt x="18808" y="139877"/>
                  </a:lnTo>
                  <a:lnTo>
                    <a:pt x="17665" y="136829"/>
                  </a:lnTo>
                  <a:lnTo>
                    <a:pt x="16725" y="135661"/>
                  </a:lnTo>
                  <a:lnTo>
                    <a:pt x="16878" y="135661"/>
                  </a:lnTo>
                  <a:lnTo>
                    <a:pt x="16649" y="135559"/>
                  </a:lnTo>
                  <a:lnTo>
                    <a:pt x="16649" y="140728"/>
                  </a:lnTo>
                  <a:lnTo>
                    <a:pt x="15925" y="142201"/>
                  </a:lnTo>
                  <a:lnTo>
                    <a:pt x="15163" y="142824"/>
                  </a:lnTo>
                  <a:lnTo>
                    <a:pt x="12280" y="143929"/>
                  </a:lnTo>
                  <a:lnTo>
                    <a:pt x="12115" y="143929"/>
                  </a:lnTo>
                  <a:lnTo>
                    <a:pt x="10528" y="143281"/>
                  </a:lnTo>
                  <a:lnTo>
                    <a:pt x="10325" y="143281"/>
                  </a:lnTo>
                  <a:lnTo>
                    <a:pt x="9626" y="142506"/>
                  </a:lnTo>
                  <a:lnTo>
                    <a:pt x="8953" y="140728"/>
                  </a:lnTo>
                  <a:lnTo>
                    <a:pt x="8966" y="139877"/>
                  </a:lnTo>
                  <a:lnTo>
                    <a:pt x="9715" y="138353"/>
                  </a:lnTo>
                  <a:lnTo>
                    <a:pt x="10490" y="137744"/>
                  </a:lnTo>
                  <a:lnTo>
                    <a:pt x="12877" y="136829"/>
                  </a:lnTo>
                  <a:lnTo>
                    <a:pt x="14033" y="136829"/>
                  </a:lnTo>
                  <a:lnTo>
                    <a:pt x="15506" y="137439"/>
                  </a:lnTo>
                  <a:lnTo>
                    <a:pt x="16078" y="138036"/>
                  </a:lnTo>
                  <a:lnTo>
                    <a:pt x="16548" y="139268"/>
                  </a:lnTo>
                  <a:lnTo>
                    <a:pt x="16649" y="140728"/>
                  </a:lnTo>
                  <a:lnTo>
                    <a:pt x="16649" y="135559"/>
                  </a:lnTo>
                  <a:lnTo>
                    <a:pt x="14071" y="134378"/>
                  </a:lnTo>
                  <a:lnTo>
                    <a:pt x="12547" y="134378"/>
                  </a:lnTo>
                  <a:lnTo>
                    <a:pt x="9182" y="135661"/>
                  </a:lnTo>
                  <a:lnTo>
                    <a:pt x="7835" y="136829"/>
                  </a:lnTo>
                  <a:lnTo>
                    <a:pt x="7975" y="136829"/>
                  </a:lnTo>
                  <a:lnTo>
                    <a:pt x="6896" y="139268"/>
                  </a:lnTo>
                  <a:lnTo>
                    <a:pt x="11163" y="145961"/>
                  </a:lnTo>
                  <a:lnTo>
                    <a:pt x="13677" y="145961"/>
                  </a:lnTo>
                  <a:lnTo>
                    <a:pt x="16421" y="144919"/>
                  </a:lnTo>
                  <a:lnTo>
                    <a:pt x="17640" y="143929"/>
                  </a:lnTo>
                  <a:lnTo>
                    <a:pt x="18821" y="141300"/>
                  </a:lnTo>
                  <a:close/>
                </a:path>
                <a:path w="218440" h="214630">
                  <a:moveTo>
                    <a:pt x="26339" y="53162"/>
                  </a:moveTo>
                  <a:lnTo>
                    <a:pt x="23482" y="50050"/>
                  </a:lnTo>
                  <a:lnTo>
                    <a:pt x="22364" y="50114"/>
                  </a:lnTo>
                  <a:lnTo>
                    <a:pt x="21831" y="50317"/>
                  </a:lnTo>
                  <a:lnTo>
                    <a:pt x="20815" y="50977"/>
                  </a:lnTo>
                  <a:lnTo>
                    <a:pt x="20167" y="51574"/>
                  </a:lnTo>
                  <a:lnTo>
                    <a:pt x="18605" y="53301"/>
                  </a:lnTo>
                  <a:lnTo>
                    <a:pt x="18046" y="53797"/>
                  </a:lnTo>
                  <a:lnTo>
                    <a:pt x="17399" y="54038"/>
                  </a:lnTo>
                  <a:lnTo>
                    <a:pt x="17157" y="54038"/>
                  </a:lnTo>
                  <a:lnTo>
                    <a:pt x="16675" y="53759"/>
                  </a:lnTo>
                  <a:lnTo>
                    <a:pt x="16535" y="53530"/>
                  </a:lnTo>
                  <a:lnTo>
                    <a:pt x="16471" y="52781"/>
                  </a:lnTo>
                  <a:lnTo>
                    <a:pt x="16611" y="52247"/>
                  </a:lnTo>
                  <a:lnTo>
                    <a:pt x="17272" y="51104"/>
                  </a:lnTo>
                  <a:lnTo>
                    <a:pt x="17614" y="50736"/>
                  </a:lnTo>
                  <a:lnTo>
                    <a:pt x="18364" y="50406"/>
                  </a:lnTo>
                  <a:lnTo>
                    <a:pt x="18834" y="50431"/>
                  </a:lnTo>
                  <a:lnTo>
                    <a:pt x="19380" y="50622"/>
                  </a:lnTo>
                  <a:lnTo>
                    <a:pt x="20472" y="48552"/>
                  </a:lnTo>
                  <a:lnTo>
                    <a:pt x="19558" y="48069"/>
                  </a:lnTo>
                  <a:lnTo>
                    <a:pt x="18656" y="48006"/>
                  </a:lnTo>
                  <a:lnTo>
                    <a:pt x="16878" y="48666"/>
                  </a:lnTo>
                  <a:lnTo>
                    <a:pt x="16065" y="49466"/>
                  </a:lnTo>
                  <a:lnTo>
                    <a:pt x="14909" y="51485"/>
                  </a:lnTo>
                  <a:lnTo>
                    <a:pt x="14643" y="52209"/>
                  </a:lnTo>
                  <a:lnTo>
                    <a:pt x="14478" y="53568"/>
                  </a:lnTo>
                  <a:lnTo>
                    <a:pt x="14566" y="54152"/>
                  </a:lnTo>
                  <a:lnTo>
                    <a:pt x="15074" y="55232"/>
                  </a:lnTo>
                  <a:lnTo>
                    <a:pt x="15468" y="55638"/>
                  </a:lnTo>
                  <a:lnTo>
                    <a:pt x="16713" y="56337"/>
                  </a:lnTo>
                  <a:lnTo>
                    <a:pt x="17526" y="56400"/>
                  </a:lnTo>
                  <a:lnTo>
                    <a:pt x="19037" y="55867"/>
                  </a:lnTo>
                  <a:lnTo>
                    <a:pt x="19799" y="55295"/>
                  </a:lnTo>
                  <a:lnTo>
                    <a:pt x="21793" y="53162"/>
                  </a:lnTo>
                  <a:lnTo>
                    <a:pt x="22326" y="52692"/>
                  </a:lnTo>
                  <a:lnTo>
                    <a:pt x="22593" y="52539"/>
                  </a:lnTo>
                  <a:lnTo>
                    <a:pt x="23063" y="52438"/>
                  </a:lnTo>
                  <a:lnTo>
                    <a:pt x="23291" y="52476"/>
                  </a:lnTo>
                  <a:lnTo>
                    <a:pt x="23888" y="52806"/>
                  </a:lnTo>
                  <a:lnTo>
                    <a:pt x="24104" y="53149"/>
                  </a:lnTo>
                  <a:lnTo>
                    <a:pt x="24244" y="54102"/>
                  </a:lnTo>
                  <a:lnTo>
                    <a:pt x="24104" y="54673"/>
                  </a:lnTo>
                  <a:lnTo>
                    <a:pt x="23380" y="55943"/>
                  </a:lnTo>
                  <a:lnTo>
                    <a:pt x="22948" y="56349"/>
                  </a:lnTo>
                  <a:lnTo>
                    <a:pt x="21958" y="56730"/>
                  </a:lnTo>
                  <a:lnTo>
                    <a:pt x="21348" y="56705"/>
                  </a:lnTo>
                  <a:lnTo>
                    <a:pt x="20650" y="56464"/>
                  </a:lnTo>
                  <a:lnTo>
                    <a:pt x="19710" y="58559"/>
                  </a:lnTo>
                  <a:lnTo>
                    <a:pt x="20866" y="59016"/>
                  </a:lnTo>
                  <a:lnTo>
                    <a:pt x="21907" y="59093"/>
                  </a:lnTo>
                  <a:lnTo>
                    <a:pt x="23787" y="58369"/>
                  </a:lnTo>
                  <a:lnTo>
                    <a:pt x="24638" y="57543"/>
                  </a:lnTo>
                  <a:lnTo>
                    <a:pt x="25857" y="55397"/>
                  </a:lnTo>
                  <a:lnTo>
                    <a:pt x="26149" y="54597"/>
                  </a:lnTo>
                  <a:lnTo>
                    <a:pt x="26339" y="53162"/>
                  </a:lnTo>
                  <a:close/>
                </a:path>
                <a:path w="218440" h="214630">
                  <a:moveTo>
                    <a:pt x="32753" y="167767"/>
                  </a:moveTo>
                  <a:lnTo>
                    <a:pt x="27622" y="168719"/>
                  </a:lnTo>
                  <a:lnTo>
                    <a:pt x="26276" y="163588"/>
                  </a:lnTo>
                  <a:lnTo>
                    <a:pt x="25069" y="168935"/>
                  </a:lnTo>
                  <a:lnTo>
                    <a:pt x="19837" y="169202"/>
                  </a:lnTo>
                  <a:lnTo>
                    <a:pt x="24218" y="171538"/>
                  </a:lnTo>
                  <a:lnTo>
                    <a:pt x="22326" y="176834"/>
                  </a:lnTo>
                  <a:lnTo>
                    <a:pt x="26250" y="172935"/>
                  </a:lnTo>
                  <a:lnTo>
                    <a:pt x="30314" y="175945"/>
                  </a:lnTo>
                  <a:lnTo>
                    <a:pt x="28346" y="171196"/>
                  </a:lnTo>
                  <a:lnTo>
                    <a:pt x="32753" y="167767"/>
                  </a:lnTo>
                  <a:close/>
                </a:path>
                <a:path w="218440" h="214630">
                  <a:moveTo>
                    <a:pt x="32931" y="44107"/>
                  </a:moveTo>
                  <a:lnTo>
                    <a:pt x="25514" y="36753"/>
                  </a:lnTo>
                  <a:lnTo>
                    <a:pt x="24079" y="38595"/>
                  </a:lnTo>
                  <a:lnTo>
                    <a:pt x="29578" y="42900"/>
                  </a:lnTo>
                  <a:lnTo>
                    <a:pt x="30035" y="43307"/>
                  </a:lnTo>
                  <a:lnTo>
                    <a:pt x="30556" y="43865"/>
                  </a:lnTo>
                  <a:lnTo>
                    <a:pt x="30683" y="44234"/>
                  </a:lnTo>
                  <a:lnTo>
                    <a:pt x="30683" y="45085"/>
                  </a:lnTo>
                  <a:lnTo>
                    <a:pt x="30480" y="45554"/>
                  </a:lnTo>
                  <a:lnTo>
                    <a:pt x="29679" y="46570"/>
                  </a:lnTo>
                  <a:lnTo>
                    <a:pt x="29248" y="46888"/>
                  </a:lnTo>
                  <a:lnTo>
                    <a:pt x="28359" y="47142"/>
                  </a:lnTo>
                  <a:lnTo>
                    <a:pt x="27940" y="47091"/>
                  </a:lnTo>
                  <a:lnTo>
                    <a:pt x="27520" y="46913"/>
                  </a:lnTo>
                  <a:lnTo>
                    <a:pt x="27254" y="46761"/>
                  </a:lnTo>
                  <a:lnTo>
                    <a:pt x="26758" y="46418"/>
                  </a:lnTo>
                  <a:lnTo>
                    <a:pt x="21297" y="42151"/>
                  </a:lnTo>
                  <a:lnTo>
                    <a:pt x="19850" y="43992"/>
                  </a:lnTo>
                  <a:lnTo>
                    <a:pt x="25463" y="48374"/>
                  </a:lnTo>
                  <a:lnTo>
                    <a:pt x="26250" y="48895"/>
                  </a:lnTo>
                  <a:lnTo>
                    <a:pt x="27254" y="49339"/>
                  </a:lnTo>
                  <a:lnTo>
                    <a:pt x="27698" y="49428"/>
                  </a:lnTo>
                  <a:lnTo>
                    <a:pt x="28727" y="49390"/>
                  </a:lnTo>
                  <a:lnTo>
                    <a:pt x="32893" y="44653"/>
                  </a:lnTo>
                  <a:lnTo>
                    <a:pt x="32931" y="44107"/>
                  </a:lnTo>
                  <a:close/>
                </a:path>
                <a:path w="218440" h="214630">
                  <a:moveTo>
                    <a:pt x="38773" y="176136"/>
                  </a:moveTo>
                  <a:lnTo>
                    <a:pt x="35953" y="176657"/>
                  </a:lnTo>
                  <a:lnTo>
                    <a:pt x="35217" y="173837"/>
                  </a:lnTo>
                  <a:lnTo>
                    <a:pt x="34544" y="176784"/>
                  </a:lnTo>
                  <a:lnTo>
                    <a:pt x="31661" y="176923"/>
                  </a:lnTo>
                  <a:lnTo>
                    <a:pt x="34086" y="178219"/>
                  </a:lnTo>
                  <a:lnTo>
                    <a:pt x="33032" y="181127"/>
                  </a:lnTo>
                  <a:lnTo>
                    <a:pt x="35191" y="178981"/>
                  </a:lnTo>
                  <a:lnTo>
                    <a:pt x="37439" y="180644"/>
                  </a:lnTo>
                  <a:lnTo>
                    <a:pt x="36347" y="178028"/>
                  </a:lnTo>
                  <a:lnTo>
                    <a:pt x="38773" y="176136"/>
                  </a:lnTo>
                  <a:close/>
                </a:path>
                <a:path w="218440" h="214630">
                  <a:moveTo>
                    <a:pt x="40690" y="35902"/>
                  </a:moveTo>
                  <a:lnTo>
                    <a:pt x="37477" y="32651"/>
                  </a:lnTo>
                  <a:lnTo>
                    <a:pt x="36918" y="32715"/>
                  </a:lnTo>
                  <a:lnTo>
                    <a:pt x="35763" y="33121"/>
                  </a:lnTo>
                  <a:lnTo>
                    <a:pt x="35001" y="33553"/>
                  </a:lnTo>
                  <a:lnTo>
                    <a:pt x="33083" y="34848"/>
                  </a:lnTo>
                  <a:lnTo>
                    <a:pt x="32410" y="35204"/>
                  </a:lnTo>
                  <a:lnTo>
                    <a:pt x="31737" y="35293"/>
                  </a:lnTo>
                  <a:lnTo>
                    <a:pt x="31496" y="35229"/>
                  </a:lnTo>
                  <a:lnTo>
                    <a:pt x="31102" y="34848"/>
                  </a:lnTo>
                  <a:lnTo>
                    <a:pt x="31013" y="34594"/>
                  </a:lnTo>
                  <a:lnTo>
                    <a:pt x="31115" y="33845"/>
                  </a:lnTo>
                  <a:lnTo>
                    <a:pt x="31381" y="33362"/>
                  </a:lnTo>
                  <a:lnTo>
                    <a:pt x="32296" y="32397"/>
                  </a:lnTo>
                  <a:lnTo>
                    <a:pt x="32715" y="32131"/>
                  </a:lnTo>
                  <a:lnTo>
                    <a:pt x="33528" y="31991"/>
                  </a:lnTo>
                  <a:lnTo>
                    <a:pt x="33972" y="32131"/>
                  </a:lnTo>
                  <a:lnTo>
                    <a:pt x="34455" y="32448"/>
                  </a:lnTo>
                  <a:lnTo>
                    <a:pt x="36017" y="30683"/>
                  </a:lnTo>
                  <a:lnTo>
                    <a:pt x="35229" y="29997"/>
                  </a:lnTo>
                  <a:lnTo>
                    <a:pt x="34378" y="29730"/>
                  </a:lnTo>
                  <a:lnTo>
                    <a:pt x="32486" y="29946"/>
                  </a:lnTo>
                  <a:lnTo>
                    <a:pt x="28956" y="34734"/>
                  </a:lnTo>
                  <a:lnTo>
                    <a:pt x="29184" y="35890"/>
                  </a:lnTo>
                  <a:lnTo>
                    <a:pt x="29476" y="36385"/>
                  </a:lnTo>
                  <a:lnTo>
                    <a:pt x="30518" y="37363"/>
                  </a:lnTo>
                  <a:lnTo>
                    <a:pt x="31292" y="37617"/>
                  </a:lnTo>
                  <a:lnTo>
                    <a:pt x="32893" y="37452"/>
                  </a:lnTo>
                  <a:lnTo>
                    <a:pt x="33756" y="37071"/>
                  </a:lnTo>
                  <a:lnTo>
                    <a:pt x="36207" y="35471"/>
                  </a:lnTo>
                  <a:lnTo>
                    <a:pt x="36830" y="35140"/>
                  </a:lnTo>
                  <a:lnTo>
                    <a:pt x="37122" y="35052"/>
                  </a:lnTo>
                  <a:lnTo>
                    <a:pt x="37617" y="35064"/>
                  </a:lnTo>
                  <a:lnTo>
                    <a:pt x="37833" y="35166"/>
                  </a:lnTo>
                  <a:lnTo>
                    <a:pt x="38328" y="35623"/>
                  </a:lnTo>
                  <a:lnTo>
                    <a:pt x="38442" y="36004"/>
                  </a:lnTo>
                  <a:lnTo>
                    <a:pt x="38366" y="36969"/>
                  </a:lnTo>
                  <a:lnTo>
                    <a:pt x="38087" y="37490"/>
                  </a:lnTo>
                  <a:lnTo>
                    <a:pt x="37096" y="38544"/>
                  </a:lnTo>
                  <a:lnTo>
                    <a:pt x="36588" y="38849"/>
                  </a:lnTo>
                  <a:lnTo>
                    <a:pt x="35521" y="38976"/>
                  </a:lnTo>
                  <a:lnTo>
                    <a:pt x="34937" y="38811"/>
                  </a:lnTo>
                  <a:lnTo>
                    <a:pt x="34315" y="38417"/>
                  </a:lnTo>
                  <a:lnTo>
                    <a:pt x="32905" y="40220"/>
                  </a:lnTo>
                  <a:lnTo>
                    <a:pt x="33921" y="40944"/>
                  </a:lnTo>
                  <a:lnTo>
                    <a:pt x="34912" y="41262"/>
                  </a:lnTo>
                  <a:lnTo>
                    <a:pt x="36918" y="41008"/>
                  </a:lnTo>
                  <a:lnTo>
                    <a:pt x="37934" y="40398"/>
                  </a:lnTo>
                  <a:lnTo>
                    <a:pt x="39624" y="38608"/>
                  </a:lnTo>
                  <a:lnTo>
                    <a:pt x="40106" y="37896"/>
                  </a:lnTo>
                  <a:lnTo>
                    <a:pt x="40627" y="36550"/>
                  </a:lnTo>
                  <a:lnTo>
                    <a:pt x="40690" y="35902"/>
                  </a:lnTo>
                  <a:close/>
                </a:path>
                <a:path w="218440" h="214630">
                  <a:moveTo>
                    <a:pt x="42964" y="182067"/>
                  </a:moveTo>
                  <a:lnTo>
                    <a:pt x="42049" y="181190"/>
                  </a:lnTo>
                  <a:lnTo>
                    <a:pt x="40919" y="181190"/>
                  </a:lnTo>
                  <a:lnTo>
                    <a:pt x="39789" y="181190"/>
                  </a:lnTo>
                  <a:lnTo>
                    <a:pt x="38874" y="182067"/>
                  </a:lnTo>
                  <a:lnTo>
                    <a:pt x="38874" y="184226"/>
                  </a:lnTo>
                  <a:lnTo>
                    <a:pt x="39789" y="185102"/>
                  </a:lnTo>
                  <a:lnTo>
                    <a:pt x="42049" y="185102"/>
                  </a:lnTo>
                  <a:lnTo>
                    <a:pt x="42964" y="184226"/>
                  </a:lnTo>
                  <a:lnTo>
                    <a:pt x="42964" y="182067"/>
                  </a:lnTo>
                  <a:close/>
                </a:path>
                <a:path w="218440" h="214630">
                  <a:moveTo>
                    <a:pt x="47307" y="31699"/>
                  </a:moveTo>
                  <a:lnTo>
                    <a:pt x="41338" y="24739"/>
                  </a:lnTo>
                  <a:lnTo>
                    <a:pt x="43929" y="22517"/>
                  </a:lnTo>
                  <a:lnTo>
                    <a:pt x="42722" y="21107"/>
                  </a:lnTo>
                  <a:lnTo>
                    <a:pt x="35750" y="27076"/>
                  </a:lnTo>
                  <a:lnTo>
                    <a:pt x="36969" y="28498"/>
                  </a:lnTo>
                  <a:lnTo>
                    <a:pt x="39560" y="26263"/>
                  </a:lnTo>
                  <a:lnTo>
                    <a:pt x="45529" y="33235"/>
                  </a:lnTo>
                  <a:lnTo>
                    <a:pt x="47307" y="31699"/>
                  </a:lnTo>
                  <a:close/>
                </a:path>
                <a:path w="218440" h="214630">
                  <a:moveTo>
                    <a:pt x="58661" y="188785"/>
                  </a:moveTo>
                  <a:lnTo>
                    <a:pt x="56781" y="187566"/>
                  </a:lnTo>
                  <a:lnTo>
                    <a:pt x="50825" y="196748"/>
                  </a:lnTo>
                  <a:lnTo>
                    <a:pt x="57340" y="200977"/>
                  </a:lnTo>
                  <a:lnTo>
                    <a:pt x="58356" y="199402"/>
                  </a:lnTo>
                  <a:lnTo>
                    <a:pt x="53721" y="196392"/>
                  </a:lnTo>
                  <a:lnTo>
                    <a:pt x="58661" y="188785"/>
                  </a:lnTo>
                  <a:close/>
                </a:path>
                <a:path w="218440" h="214630">
                  <a:moveTo>
                    <a:pt x="58750" y="23660"/>
                  </a:moveTo>
                  <a:lnTo>
                    <a:pt x="53098" y="20078"/>
                  </a:lnTo>
                  <a:lnTo>
                    <a:pt x="52743" y="19862"/>
                  </a:lnTo>
                  <a:lnTo>
                    <a:pt x="52743" y="22517"/>
                  </a:lnTo>
                  <a:lnTo>
                    <a:pt x="50139" y="24333"/>
                  </a:lnTo>
                  <a:lnTo>
                    <a:pt x="49098" y="20078"/>
                  </a:lnTo>
                  <a:lnTo>
                    <a:pt x="52743" y="22517"/>
                  </a:lnTo>
                  <a:lnTo>
                    <a:pt x="52743" y="19862"/>
                  </a:lnTo>
                  <a:lnTo>
                    <a:pt x="48653" y="17259"/>
                  </a:lnTo>
                  <a:lnTo>
                    <a:pt x="46621" y="18669"/>
                  </a:lnTo>
                  <a:lnTo>
                    <a:pt x="49237" y="30289"/>
                  </a:lnTo>
                  <a:lnTo>
                    <a:pt x="51269" y="28879"/>
                  </a:lnTo>
                  <a:lnTo>
                    <a:pt x="50622" y="26263"/>
                  </a:lnTo>
                  <a:lnTo>
                    <a:pt x="53403" y="24333"/>
                  </a:lnTo>
                  <a:lnTo>
                    <a:pt x="54356" y="23660"/>
                  </a:lnTo>
                  <a:lnTo>
                    <a:pt x="54508" y="23660"/>
                  </a:lnTo>
                  <a:lnTo>
                    <a:pt x="56692" y="25107"/>
                  </a:lnTo>
                  <a:lnTo>
                    <a:pt x="58750" y="23660"/>
                  </a:lnTo>
                  <a:close/>
                </a:path>
                <a:path w="218440" h="214630">
                  <a:moveTo>
                    <a:pt x="61963" y="22453"/>
                  </a:moveTo>
                  <a:lnTo>
                    <a:pt x="56578" y="12814"/>
                  </a:lnTo>
                  <a:lnTo>
                    <a:pt x="54533" y="13957"/>
                  </a:lnTo>
                  <a:lnTo>
                    <a:pt x="59918" y="23596"/>
                  </a:lnTo>
                  <a:lnTo>
                    <a:pt x="61963" y="22453"/>
                  </a:lnTo>
                  <a:close/>
                </a:path>
                <a:path w="218440" h="214630">
                  <a:moveTo>
                    <a:pt x="68199" y="194398"/>
                  </a:moveTo>
                  <a:lnTo>
                    <a:pt x="66065" y="193395"/>
                  </a:lnTo>
                  <a:lnTo>
                    <a:pt x="66027" y="196215"/>
                  </a:lnTo>
                  <a:lnTo>
                    <a:pt x="65773" y="199275"/>
                  </a:lnTo>
                  <a:lnTo>
                    <a:pt x="65659" y="200571"/>
                  </a:lnTo>
                  <a:lnTo>
                    <a:pt x="62928" y="199275"/>
                  </a:lnTo>
                  <a:lnTo>
                    <a:pt x="66027" y="196215"/>
                  </a:lnTo>
                  <a:lnTo>
                    <a:pt x="66027" y="193433"/>
                  </a:lnTo>
                  <a:lnTo>
                    <a:pt x="57480" y="201549"/>
                  </a:lnTo>
                  <a:lnTo>
                    <a:pt x="59626" y="202552"/>
                  </a:lnTo>
                  <a:lnTo>
                    <a:pt x="61518" y="200672"/>
                  </a:lnTo>
                  <a:lnTo>
                    <a:pt x="65532" y="202552"/>
                  </a:lnTo>
                  <a:lnTo>
                    <a:pt x="65316" y="205244"/>
                  </a:lnTo>
                  <a:lnTo>
                    <a:pt x="67487" y="206260"/>
                  </a:lnTo>
                  <a:lnTo>
                    <a:pt x="68059" y="196748"/>
                  </a:lnTo>
                  <a:lnTo>
                    <a:pt x="68084" y="196215"/>
                  </a:lnTo>
                  <a:lnTo>
                    <a:pt x="68199" y="194398"/>
                  </a:lnTo>
                  <a:close/>
                </a:path>
                <a:path w="218440" h="214630">
                  <a:moveTo>
                    <a:pt x="72263" y="17551"/>
                  </a:moveTo>
                  <a:lnTo>
                    <a:pt x="67716" y="7493"/>
                  </a:lnTo>
                  <a:lnTo>
                    <a:pt x="65747" y="8382"/>
                  </a:lnTo>
                  <a:lnTo>
                    <a:pt x="68783" y="15125"/>
                  </a:lnTo>
                  <a:lnTo>
                    <a:pt x="61404" y="10337"/>
                  </a:lnTo>
                  <a:lnTo>
                    <a:pt x="59334" y="11277"/>
                  </a:lnTo>
                  <a:lnTo>
                    <a:pt x="63881" y="21336"/>
                  </a:lnTo>
                  <a:lnTo>
                    <a:pt x="65849" y="20434"/>
                  </a:lnTo>
                  <a:lnTo>
                    <a:pt x="62865" y="13817"/>
                  </a:lnTo>
                  <a:lnTo>
                    <a:pt x="70129" y="18516"/>
                  </a:lnTo>
                  <a:lnTo>
                    <a:pt x="72263" y="17551"/>
                  </a:lnTo>
                  <a:close/>
                </a:path>
                <a:path w="218440" h="214630">
                  <a:moveTo>
                    <a:pt x="80632" y="201117"/>
                  </a:moveTo>
                  <a:lnTo>
                    <a:pt x="80391" y="200571"/>
                  </a:lnTo>
                  <a:lnTo>
                    <a:pt x="79756" y="199567"/>
                  </a:lnTo>
                  <a:lnTo>
                    <a:pt x="79565" y="199263"/>
                  </a:lnTo>
                  <a:lnTo>
                    <a:pt x="78663" y="198602"/>
                  </a:lnTo>
                  <a:lnTo>
                    <a:pt x="76568" y="197802"/>
                  </a:lnTo>
                  <a:lnTo>
                    <a:pt x="73698" y="197802"/>
                  </a:lnTo>
                  <a:lnTo>
                    <a:pt x="69862" y="202450"/>
                  </a:lnTo>
                  <a:lnTo>
                    <a:pt x="69900" y="205511"/>
                  </a:lnTo>
                  <a:lnTo>
                    <a:pt x="73609" y="208927"/>
                  </a:lnTo>
                  <a:lnTo>
                    <a:pt x="72809" y="208927"/>
                  </a:lnTo>
                  <a:lnTo>
                    <a:pt x="75806" y="209435"/>
                  </a:lnTo>
                  <a:lnTo>
                    <a:pt x="77266" y="209435"/>
                  </a:lnTo>
                  <a:lnTo>
                    <a:pt x="78435" y="208927"/>
                  </a:lnTo>
                  <a:lnTo>
                    <a:pt x="79095" y="207187"/>
                  </a:lnTo>
                  <a:lnTo>
                    <a:pt x="79997" y="204838"/>
                  </a:lnTo>
                  <a:lnTo>
                    <a:pt x="77978" y="204038"/>
                  </a:lnTo>
                  <a:lnTo>
                    <a:pt x="75590" y="203123"/>
                  </a:lnTo>
                  <a:lnTo>
                    <a:pt x="75450" y="203301"/>
                  </a:lnTo>
                  <a:lnTo>
                    <a:pt x="74853" y="204838"/>
                  </a:lnTo>
                  <a:lnTo>
                    <a:pt x="77228" y="205752"/>
                  </a:lnTo>
                  <a:lnTo>
                    <a:pt x="76682" y="207187"/>
                  </a:lnTo>
                  <a:lnTo>
                    <a:pt x="74447" y="207187"/>
                  </a:lnTo>
                  <a:lnTo>
                    <a:pt x="73291" y="206756"/>
                  </a:lnTo>
                  <a:lnTo>
                    <a:pt x="72872" y="206463"/>
                  </a:lnTo>
                  <a:lnTo>
                    <a:pt x="72732" y="206324"/>
                  </a:lnTo>
                  <a:lnTo>
                    <a:pt x="72580" y="206324"/>
                  </a:lnTo>
                  <a:lnTo>
                    <a:pt x="72021" y="204838"/>
                  </a:lnTo>
                  <a:lnTo>
                    <a:pt x="72072" y="203123"/>
                  </a:lnTo>
                  <a:lnTo>
                    <a:pt x="72745" y="201358"/>
                  </a:lnTo>
                  <a:lnTo>
                    <a:pt x="72834" y="201117"/>
                  </a:lnTo>
                  <a:lnTo>
                    <a:pt x="73596" y="200126"/>
                  </a:lnTo>
                  <a:lnTo>
                    <a:pt x="73812" y="200126"/>
                  </a:lnTo>
                  <a:lnTo>
                    <a:pt x="74968" y="199567"/>
                  </a:lnTo>
                  <a:lnTo>
                    <a:pt x="75844" y="199567"/>
                  </a:lnTo>
                  <a:lnTo>
                    <a:pt x="77304" y="200126"/>
                  </a:lnTo>
                  <a:lnTo>
                    <a:pt x="77812" y="200571"/>
                  </a:lnTo>
                  <a:lnTo>
                    <a:pt x="78320" y="201358"/>
                  </a:lnTo>
                  <a:lnTo>
                    <a:pt x="78397" y="202450"/>
                  </a:lnTo>
                  <a:lnTo>
                    <a:pt x="78524" y="202450"/>
                  </a:lnTo>
                  <a:lnTo>
                    <a:pt x="80619" y="202831"/>
                  </a:lnTo>
                  <a:lnTo>
                    <a:pt x="80632" y="201117"/>
                  </a:lnTo>
                  <a:close/>
                </a:path>
                <a:path w="218440" h="214630">
                  <a:moveTo>
                    <a:pt x="84328" y="13766"/>
                  </a:moveTo>
                  <a:lnTo>
                    <a:pt x="83273" y="12382"/>
                  </a:lnTo>
                  <a:lnTo>
                    <a:pt x="82753" y="11772"/>
                  </a:lnTo>
                  <a:lnTo>
                    <a:pt x="79082" y="7404"/>
                  </a:lnTo>
                  <a:lnTo>
                    <a:pt x="79019" y="10833"/>
                  </a:lnTo>
                  <a:lnTo>
                    <a:pt x="75996" y="11772"/>
                  </a:lnTo>
                  <a:lnTo>
                    <a:pt x="76276" y="7404"/>
                  </a:lnTo>
                  <a:lnTo>
                    <a:pt x="79019" y="10833"/>
                  </a:lnTo>
                  <a:lnTo>
                    <a:pt x="79019" y="7340"/>
                  </a:lnTo>
                  <a:lnTo>
                    <a:pt x="76708" y="4584"/>
                  </a:lnTo>
                  <a:lnTo>
                    <a:pt x="74345" y="5321"/>
                  </a:lnTo>
                  <a:lnTo>
                    <a:pt x="73393" y="16459"/>
                  </a:lnTo>
                  <a:lnTo>
                    <a:pt x="73342" y="17195"/>
                  </a:lnTo>
                  <a:lnTo>
                    <a:pt x="75692" y="16459"/>
                  </a:lnTo>
                  <a:lnTo>
                    <a:pt x="75819" y="14490"/>
                  </a:lnTo>
                  <a:lnTo>
                    <a:pt x="75869" y="13766"/>
                  </a:lnTo>
                  <a:lnTo>
                    <a:pt x="80302" y="12382"/>
                  </a:lnTo>
                  <a:lnTo>
                    <a:pt x="82003" y="14490"/>
                  </a:lnTo>
                  <a:lnTo>
                    <a:pt x="84328" y="13766"/>
                  </a:lnTo>
                  <a:close/>
                </a:path>
                <a:path w="218440" h="214630">
                  <a:moveTo>
                    <a:pt x="91351" y="204038"/>
                  </a:moveTo>
                  <a:lnTo>
                    <a:pt x="90957" y="203581"/>
                  </a:lnTo>
                  <a:lnTo>
                    <a:pt x="90347" y="202590"/>
                  </a:lnTo>
                  <a:lnTo>
                    <a:pt x="90258" y="202450"/>
                  </a:lnTo>
                  <a:lnTo>
                    <a:pt x="89903" y="201879"/>
                  </a:lnTo>
                  <a:lnTo>
                    <a:pt x="89154" y="201396"/>
                  </a:lnTo>
                  <a:lnTo>
                    <a:pt x="89154" y="204838"/>
                  </a:lnTo>
                  <a:lnTo>
                    <a:pt x="89090" y="206324"/>
                  </a:lnTo>
                  <a:lnTo>
                    <a:pt x="88988" y="206756"/>
                  </a:lnTo>
                  <a:lnTo>
                    <a:pt x="88900" y="207187"/>
                  </a:lnTo>
                  <a:lnTo>
                    <a:pt x="88823" y="207543"/>
                  </a:lnTo>
                  <a:lnTo>
                    <a:pt x="88734" y="207911"/>
                  </a:lnTo>
                  <a:lnTo>
                    <a:pt x="88671" y="208229"/>
                  </a:lnTo>
                  <a:lnTo>
                    <a:pt x="88290" y="208927"/>
                  </a:lnTo>
                  <a:lnTo>
                    <a:pt x="88442" y="208927"/>
                  </a:lnTo>
                  <a:lnTo>
                    <a:pt x="87096" y="209892"/>
                  </a:lnTo>
                  <a:lnTo>
                    <a:pt x="87858" y="209892"/>
                  </a:lnTo>
                  <a:lnTo>
                    <a:pt x="86004" y="210286"/>
                  </a:lnTo>
                  <a:lnTo>
                    <a:pt x="84277" y="209892"/>
                  </a:lnTo>
                  <a:lnTo>
                    <a:pt x="83654" y="209435"/>
                  </a:lnTo>
                  <a:lnTo>
                    <a:pt x="82778" y="207911"/>
                  </a:lnTo>
                  <a:lnTo>
                    <a:pt x="82816" y="206324"/>
                  </a:lnTo>
                  <a:lnTo>
                    <a:pt x="82943" y="205752"/>
                  </a:lnTo>
                  <a:lnTo>
                    <a:pt x="83045" y="205282"/>
                  </a:lnTo>
                  <a:lnTo>
                    <a:pt x="83146" y="204838"/>
                  </a:lnTo>
                  <a:lnTo>
                    <a:pt x="83019" y="204838"/>
                  </a:lnTo>
                  <a:lnTo>
                    <a:pt x="83705" y="203581"/>
                  </a:lnTo>
                  <a:lnTo>
                    <a:pt x="85077" y="202590"/>
                  </a:lnTo>
                  <a:lnTo>
                    <a:pt x="85788" y="202450"/>
                  </a:lnTo>
                  <a:lnTo>
                    <a:pt x="85928" y="202450"/>
                  </a:lnTo>
                  <a:lnTo>
                    <a:pt x="87668" y="202831"/>
                  </a:lnTo>
                  <a:lnTo>
                    <a:pt x="88328" y="203301"/>
                  </a:lnTo>
                  <a:lnTo>
                    <a:pt x="88734" y="204038"/>
                  </a:lnTo>
                  <a:lnTo>
                    <a:pt x="89154" y="204838"/>
                  </a:lnTo>
                  <a:lnTo>
                    <a:pt x="89154" y="201396"/>
                  </a:lnTo>
                  <a:lnTo>
                    <a:pt x="88734" y="201117"/>
                  </a:lnTo>
                  <a:lnTo>
                    <a:pt x="86271" y="200571"/>
                  </a:lnTo>
                  <a:lnTo>
                    <a:pt x="84683" y="200571"/>
                  </a:lnTo>
                  <a:lnTo>
                    <a:pt x="80797" y="204838"/>
                  </a:lnTo>
                  <a:lnTo>
                    <a:pt x="80695" y="205282"/>
                  </a:lnTo>
                  <a:lnTo>
                    <a:pt x="83248" y="211670"/>
                  </a:lnTo>
                  <a:lnTo>
                    <a:pt x="83489" y="211670"/>
                  </a:lnTo>
                  <a:lnTo>
                    <a:pt x="86334" y="212293"/>
                  </a:lnTo>
                  <a:lnTo>
                    <a:pt x="91084" y="207911"/>
                  </a:lnTo>
                  <a:lnTo>
                    <a:pt x="91173" y="207543"/>
                  </a:lnTo>
                  <a:lnTo>
                    <a:pt x="91249" y="207187"/>
                  </a:lnTo>
                  <a:lnTo>
                    <a:pt x="91351" y="204038"/>
                  </a:lnTo>
                  <a:close/>
                </a:path>
                <a:path w="218440" h="214630">
                  <a:moveTo>
                    <a:pt x="94767" y="9715"/>
                  </a:moveTo>
                  <a:lnTo>
                    <a:pt x="92849" y="6502"/>
                  </a:lnTo>
                  <a:lnTo>
                    <a:pt x="92329" y="6502"/>
                  </a:lnTo>
                  <a:lnTo>
                    <a:pt x="92329" y="9715"/>
                  </a:lnTo>
                  <a:lnTo>
                    <a:pt x="91973" y="10248"/>
                  </a:lnTo>
                  <a:lnTo>
                    <a:pt x="90652" y="10248"/>
                  </a:lnTo>
                  <a:lnTo>
                    <a:pt x="90652" y="10744"/>
                  </a:lnTo>
                  <a:lnTo>
                    <a:pt x="87693" y="11239"/>
                  </a:lnTo>
                  <a:lnTo>
                    <a:pt x="87604" y="10744"/>
                  </a:lnTo>
                  <a:lnTo>
                    <a:pt x="90652" y="10744"/>
                  </a:lnTo>
                  <a:lnTo>
                    <a:pt x="90652" y="10248"/>
                  </a:lnTo>
                  <a:lnTo>
                    <a:pt x="87528" y="10248"/>
                  </a:lnTo>
                  <a:lnTo>
                    <a:pt x="87274" y="8712"/>
                  </a:lnTo>
                  <a:lnTo>
                    <a:pt x="87223" y="8407"/>
                  </a:lnTo>
                  <a:lnTo>
                    <a:pt x="86664" y="8407"/>
                  </a:lnTo>
                  <a:lnTo>
                    <a:pt x="88646" y="8077"/>
                  </a:lnTo>
                  <a:lnTo>
                    <a:pt x="91821" y="8077"/>
                  </a:lnTo>
                  <a:lnTo>
                    <a:pt x="92151" y="8407"/>
                  </a:lnTo>
                  <a:lnTo>
                    <a:pt x="92278" y="8712"/>
                  </a:lnTo>
                  <a:lnTo>
                    <a:pt x="92329" y="9715"/>
                  </a:lnTo>
                  <a:lnTo>
                    <a:pt x="92329" y="6502"/>
                  </a:lnTo>
                  <a:lnTo>
                    <a:pt x="92024" y="6502"/>
                  </a:lnTo>
                  <a:lnTo>
                    <a:pt x="92595" y="6146"/>
                  </a:lnTo>
                  <a:lnTo>
                    <a:pt x="92748" y="6146"/>
                  </a:lnTo>
                  <a:lnTo>
                    <a:pt x="93205" y="5156"/>
                  </a:lnTo>
                  <a:lnTo>
                    <a:pt x="93281" y="3594"/>
                  </a:lnTo>
                  <a:lnTo>
                    <a:pt x="93256" y="3352"/>
                  </a:lnTo>
                  <a:lnTo>
                    <a:pt x="93078" y="2946"/>
                  </a:lnTo>
                  <a:lnTo>
                    <a:pt x="92481" y="2260"/>
                  </a:lnTo>
                  <a:lnTo>
                    <a:pt x="92138" y="2006"/>
                  </a:lnTo>
                  <a:lnTo>
                    <a:pt x="91363" y="1676"/>
                  </a:lnTo>
                  <a:lnTo>
                    <a:pt x="91135" y="1676"/>
                  </a:lnTo>
                  <a:lnTo>
                    <a:pt x="91135" y="5156"/>
                  </a:lnTo>
                  <a:lnTo>
                    <a:pt x="90754" y="5651"/>
                  </a:lnTo>
                  <a:lnTo>
                    <a:pt x="90385" y="6146"/>
                  </a:lnTo>
                  <a:lnTo>
                    <a:pt x="89979" y="6146"/>
                  </a:lnTo>
                  <a:lnTo>
                    <a:pt x="89090" y="6146"/>
                  </a:lnTo>
                  <a:lnTo>
                    <a:pt x="86906" y="6502"/>
                  </a:lnTo>
                  <a:lnTo>
                    <a:pt x="86690" y="5156"/>
                  </a:lnTo>
                  <a:lnTo>
                    <a:pt x="86626" y="4813"/>
                  </a:lnTo>
                  <a:lnTo>
                    <a:pt x="86525" y="4152"/>
                  </a:lnTo>
                  <a:lnTo>
                    <a:pt x="86499" y="3987"/>
                  </a:lnTo>
                  <a:lnTo>
                    <a:pt x="88900" y="3594"/>
                  </a:lnTo>
                  <a:lnTo>
                    <a:pt x="90551" y="3594"/>
                  </a:lnTo>
                  <a:lnTo>
                    <a:pt x="90995" y="3987"/>
                  </a:lnTo>
                  <a:lnTo>
                    <a:pt x="91097" y="4152"/>
                  </a:lnTo>
                  <a:lnTo>
                    <a:pt x="91135" y="5156"/>
                  </a:lnTo>
                  <a:lnTo>
                    <a:pt x="91135" y="1676"/>
                  </a:lnTo>
                  <a:lnTo>
                    <a:pt x="89268" y="1676"/>
                  </a:lnTo>
                  <a:lnTo>
                    <a:pt x="83883" y="2565"/>
                  </a:lnTo>
                  <a:lnTo>
                    <a:pt x="85064" y="9715"/>
                  </a:lnTo>
                  <a:lnTo>
                    <a:pt x="85153" y="10248"/>
                  </a:lnTo>
                  <a:lnTo>
                    <a:pt x="85229" y="10744"/>
                  </a:lnTo>
                  <a:lnTo>
                    <a:pt x="85318" y="11239"/>
                  </a:lnTo>
                  <a:lnTo>
                    <a:pt x="85420" y="11849"/>
                  </a:lnTo>
                  <a:lnTo>
                    <a:pt x="85458" y="12115"/>
                  </a:lnTo>
                  <a:lnTo>
                    <a:pt x="85572" y="12814"/>
                  </a:lnTo>
                  <a:lnTo>
                    <a:pt x="85686" y="13462"/>
                  </a:lnTo>
                  <a:lnTo>
                    <a:pt x="89573" y="12814"/>
                  </a:lnTo>
                  <a:lnTo>
                    <a:pt x="91948" y="12395"/>
                  </a:lnTo>
                  <a:lnTo>
                    <a:pt x="92938" y="12115"/>
                  </a:lnTo>
                  <a:lnTo>
                    <a:pt x="93421" y="11849"/>
                  </a:lnTo>
                  <a:lnTo>
                    <a:pt x="94094" y="11239"/>
                  </a:lnTo>
                  <a:lnTo>
                    <a:pt x="94424" y="10744"/>
                  </a:lnTo>
                  <a:lnTo>
                    <a:pt x="94767" y="9715"/>
                  </a:lnTo>
                  <a:close/>
                </a:path>
                <a:path w="218440" h="214630">
                  <a:moveTo>
                    <a:pt x="100444" y="206324"/>
                  </a:moveTo>
                  <a:lnTo>
                    <a:pt x="100406" y="204838"/>
                  </a:lnTo>
                  <a:lnTo>
                    <a:pt x="100139" y="204038"/>
                  </a:lnTo>
                  <a:lnTo>
                    <a:pt x="99949" y="204038"/>
                  </a:lnTo>
                  <a:lnTo>
                    <a:pt x="99098" y="203123"/>
                  </a:lnTo>
                  <a:lnTo>
                    <a:pt x="99301" y="203123"/>
                  </a:lnTo>
                  <a:lnTo>
                    <a:pt x="97993" y="202590"/>
                  </a:lnTo>
                  <a:lnTo>
                    <a:pt x="96697" y="202450"/>
                  </a:lnTo>
                  <a:lnTo>
                    <a:pt x="94907" y="202450"/>
                  </a:lnTo>
                  <a:lnTo>
                    <a:pt x="92252" y="205511"/>
                  </a:lnTo>
                  <a:lnTo>
                    <a:pt x="92125" y="205752"/>
                  </a:lnTo>
                  <a:lnTo>
                    <a:pt x="92316" y="206324"/>
                  </a:lnTo>
                  <a:lnTo>
                    <a:pt x="92367" y="206463"/>
                  </a:lnTo>
                  <a:lnTo>
                    <a:pt x="92468" y="206756"/>
                  </a:lnTo>
                  <a:lnTo>
                    <a:pt x="93510" y="207911"/>
                  </a:lnTo>
                  <a:lnTo>
                    <a:pt x="94068" y="208229"/>
                  </a:lnTo>
                  <a:lnTo>
                    <a:pt x="94576" y="208457"/>
                  </a:lnTo>
                  <a:lnTo>
                    <a:pt x="95846" y="208927"/>
                  </a:lnTo>
                  <a:lnTo>
                    <a:pt x="97167" y="209435"/>
                  </a:lnTo>
                  <a:lnTo>
                    <a:pt x="97548" y="209626"/>
                  </a:lnTo>
                  <a:lnTo>
                    <a:pt x="97853" y="209892"/>
                  </a:lnTo>
                  <a:lnTo>
                    <a:pt x="98044" y="210362"/>
                  </a:lnTo>
                  <a:lnTo>
                    <a:pt x="98031" y="211086"/>
                  </a:lnTo>
                  <a:lnTo>
                    <a:pt x="97637" y="211670"/>
                  </a:lnTo>
                  <a:lnTo>
                    <a:pt x="97434" y="211670"/>
                  </a:lnTo>
                  <a:lnTo>
                    <a:pt x="97028" y="211950"/>
                  </a:lnTo>
                  <a:lnTo>
                    <a:pt x="95224" y="211950"/>
                  </a:lnTo>
                  <a:lnTo>
                    <a:pt x="94576" y="211670"/>
                  </a:lnTo>
                  <a:lnTo>
                    <a:pt x="93865" y="210908"/>
                  </a:lnTo>
                  <a:lnTo>
                    <a:pt x="93713" y="210515"/>
                  </a:lnTo>
                  <a:lnTo>
                    <a:pt x="93599" y="209626"/>
                  </a:lnTo>
                  <a:lnTo>
                    <a:pt x="91414" y="209626"/>
                  </a:lnTo>
                  <a:lnTo>
                    <a:pt x="96050" y="213880"/>
                  </a:lnTo>
                  <a:lnTo>
                    <a:pt x="97320" y="213880"/>
                  </a:lnTo>
                  <a:lnTo>
                    <a:pt x="100203" y="209435"/>
                  </a:lnTo>
                  <a:lnTo>
                    <a:pt x="99796" y="208597"/>
                  </a:lnTo>
                  <a:lnTo>
                    <a:pt x="99466" y="208229"/>
                  </a:lnTo>
                  <a:lnTo>
                    <a:pt x="98463" y="207543"/>
                  </a:lnTo>
                  <a:lnTo>
                    <a:pt x="97688" y="207187"/>
                  </a:lnTo>
                  <a:lnTo>
                    <a:pt x="95592" y="206463"/>
                  </a:lnTo>
                  <a:lnTo>
                    <a:pt x="95313" y="206324"/>
                  </a:lnTo>
                  <a:lnTo>
                    <a:pt x="95110" y="206324"/>
                  </a:lnTo>
                  <a:lnTo>
                    <a:pt x="94564" y="205752"/>
                  </a:lnTo>
                  <a:lnTo>
                    <a:pt x="94576" y="204838"/>
                  </a:lnTo>
                  <a:lnTo>
                    <a:pt x="94310" y="204838"/>
                  </a:lnTo>
                  <a:lnTo>
                    <a:pt x="95681" y="204038"/>
                  </a:lnTo>
                  <a:lnTo>
                    <a:pt x="96215" y="204038"/>
                  </a:lnTo>
                  <a:lnTo>
                    <a:pt x="98272" y="204838"/>
                  </a:lnTo>
                  <a:lnTo>
                    <a:pt x="97777" y="204838"/>
                  </a:lnTo>
                  <a:lnTo>
                    <a:pt x="98107" y="205282"/>
                  </a:lnTo>
                  <a:lnTo>
                    <a:pt x="98196" y="205511"/>
                  </a:lnTo>
                  <a:lnTo>
                    <a:pt x="98234" y="206324"/>
                  </a:lnTo>
                  <a:lnTo>
                    <a:pt x="100444" y="206324"/>
                  </a:lnTo>
                  <a:close/>
                </a:path>
                <a:path w="218440" h="214630">
                  <a:moveTo>
                    <a:pt x="105219" y="10934"/>
                  </a:moveTo>
                  <a:lnTo>
                    <a:pt x="105079" y="9080"/>
                  </a:lnTo>
                  <a:lnTo>
                    <a:pt x="99301" y="9512"/>
                  </a:lnTo>
                  <a:lnTo>
                    <a:pt x="98602" y="457"/>
                  </a:lnTo>
                  <a:lnTo>
                    <a:pt x="96266" y="635"/>
                  </a:lnTo>
                  <a:lnTo>
                    <a:pt x="97104" y="11544"/>
                  </a:lnTo>
                  <a:lnTo>
                    <a:pt x="105219" y="10934"/>
                  </a:lnTo>
                  <a:close/>
                </a:path>
                <a:path w="218440" h="214630">
                  <a:moveTo>
                    <a:pt x="115709" y="9283"/>
                  </a:moveTo>
                  <a:lnTo>
                    <a:pt x="109270" y="9207"/>
                  </a:lnTo>
                  <a:lnTo>
                    <a:pt x="109308" y="6210"/>
                  </a:lnTo>
                  <a:lnTo>
                    <a:pt x="115087" y="6286"/>
                  </a:lnTo>
                  <a:lnTo>
                    <a:pt x="115112" y="4419"/>
                  </a:lnTo>
                  <a:lnTo>
                    <a:pt x="109334" y="4343"/>
                  </a:lnTo>
                  <a:lnTo>
                    <a:pt x="109359" y="1892"/>
                  </a:lnTo>
                  <a:lnTo>
                    <a:pt x="115582" y="1981"/>
                  </a:lnTo>
                  <a:lnTo>
                    <a:pt x="115595" y="114"/>
                  </a:lnTo>
                  <a:lnTo>
                    <a:pt x="107048" y="0"/>
                  </a:lnTo>
                  <a:lnTo>
                    <a:pt x="106908" y="11036"/>
                  </a:lnTo>
                  <a:lnTo>
                    <a:pt x="115684" y="11150"/>
                  </a:lnTo>
                  <a:lnTo>
                    <a:pt x="115709" y="9283"/>
                  </a:lnTo>
                  <a:close/>
                </a:path>
                <a:path w="218440" h="214630">
                  <a:moveTo>
                    <a:pt x="116128" y="212217"/>
                  </a:moveTo>
                  <a:lnTo>
                    <a:pt x="116014" y="209829"/>
                  </a:lnTo>
                  <a:lnTo>
                    <a:pt x="115925" y="207759"/>
                  </a:lnTo>
                  <a:lnTo>
                    <a:pt x="111137" y="207962"/>
                  </a:lnTo>
                  <a:lnTo>
                    <a:pt x="111213" y="209829"/>
                  </a:lnTo>
                  <a:lnTo>
                    <a:pt x="113766" y="209829"/>
                  </a:lnTo>
                  <a:lnTo>
                    <a:pt x="113830" y="211112"/>
                  </a:lnTo>
                  <a:lnTo>
                    <a:pt x="113499" y="211391"/>
                  </a:lnTo>
                  <a:lnTo>
                    <a:pt x="113106" y="211632"/>
                  </a:lnTo>
                  <a:lnTo>
                    <a:pt x="111785" y="212217"/>
                  </a:lnTo>
                  <a:lnTo>
                    <a:pt x="110324" y="212217"/>
                  </a:lnTo>
                  <a:lnTo>
                    <a:pt x="108813" y="211632"/>
                  </a:lnTo>
                  <a:lnTo>
                    <a:pt x="109270" y="211632"/>
                  </a:lnTo>
                  <a:lnTo>
                    <a:pt x="108318" y="210654"/>
                  </a:lnTo>
                  <a:lnTo>
                    <a:pt x="108038" y="209829"/>
                  </a:lnTo>
                  <a:lnTo>
                    <a:pt x="107911" y="207962"/>
                  </a:lnTo>
                  <a:lnTo>
                    <a:pt x="107886" y="207162"/>
                  </a:lnTo>
                  <a:lnTo>
                    <a:pt x="108089" y="206387"/>
                  </a:lnTo>
                  <a:lnTo>
                    <a:pt x="108127" y="206235"/>
                  </a:lnTo>
                  <a:lnTo>
                    <a:pt x="109220" y="204952"/>
                  </a:lnTo>
                  <a:lnTo>
                    <a:pt x="109791" y="204685"/>
                  </a:lnTo>
                  <a:lnTo>
                    <a:pt x="112166" y="204685"/>
                  </a:lnTo>
                  <a:lnTo>
                    <a:pt x="113017" y="205257"/>
                  </a:lnTo>
                  <a:lnTo>
                    <a:pt x="113334" y="205701"/>
                  </a:lnTo>
                  <a:lnTo>
                    <a:pt x="113512" y="206235"/>
                  </a:lnTo>
                  <a:lnTo>
                    <a:pt x="115709" y="205701"/>
                  </a:lnTo>
                  <a:lnTo>
                    <a:pt x="115582" y="205257"/>
                  </a:lnTo>
                  <a:lnTo>
                    <a:pt x="115506" y="204952"/>
                  </a:lnTo>
                  <a:lnTo>
                    <a:pt x="115443" y="204685"/>
                  </a:lnTo>
                  <a:lnTo>
                    <a:pt x="114909" y="203923"/>
                  </a:lnTo>
                  <a:lnTo>
                    <a:pt x="113449" y="202920"/>
                  </a:lnTo>
                  <a:lnTo>
                    <a:pt x="113703" y="202920"/>
                  </a:lnTo>
                  <a:lnTo>
                    <a:pt x="112699" y="202692"/>
                  </a:lnTo>
                  <a:lnTo>
                    <a:pt x="109816" y="202692"/>
                  </a:lnTo>
                  <a:lnTo>
                    <a:pt x="108940" y="202920"/>
                  </a:lnTo>
                  <a:lnTo>
                    <a:pt x="107264" y="203923"/>
                  </a:lnTo>
                  <a:lnTo>
                    <a:pt x="106603" y="204685"/>
                  </a:lnTo>
                  <a:lnTo>
                    <a:pt x="105867" y="206235"/>
                  </a:lnTo>
                  <a:lnTo>
                    <a:pt x="105791" y="206387"/>
                  </a:lnTo>
                  <a:lnTo>
                    <a:pt x="105638" y="207162"/>
                  </a:lnTo>
                  <a:lnTo>
                    <a:pt x="105613" y="207962"/>
                  </a:lnTo>
                  <a:lnTo>
                    <a:pt x="105740" y="209829"/>
                  </a:lnTo>
                  <a:lnTo>
                    <a:pt x="105981" y="210654"/>
                  </a:lnTo>
                  <a:lnTo>
                    <a:pt x="106807" y="212217"/>
                  </a:lnTo>
                  <a:lnTo>
                    <a:pt x="106883" y="212369"/>
                  </a:lnTo>
                  <a:lnTo>
                    <a:pt x="107607" y="213055"/>
                  </a:lnTo>
                  <a:lnTo>
                    <a:pt x="109702" y="214122"/>
                  </a:lnTo>
                  <a:lnTo>
                    <a:pt x="112598" y="214122"/>
                  </a:lnTo>
                  <a:lnTo>
                    <a:pt x="115011" y="213055"/>
                  </a:lnTo>
                  <a:lnTo>
                    <a:pt x="115684" y="212636"/>
                  </a:lnTo>
                  <a:lnTo>
                    <a:pt x="116065" y="212217"/>
                  </a:lnTo>
                  <a:close/>
                </a:path>
                <a:path w="218440" h="214630">
                  <a:moveTo>
                    <a:pt x="125933" y="211759"/>
                  </a:moveTo>
                  <a:lnTo>
                    <a:pt x="125780" y="210997"/>
                  </a:lnTo>
                  <a:lnTo>
                    <a:pt x="125577" y="209918"/>
                  </a:lnTo>
                  <a:lnTo>
                    <a:pt x="120142" y="210997"/>
                  </a:lnTo>
                  <a:lnTo>
                    <a:pt x="119291" y="206667"/>
                  </a:lnTo>
                  <a:lnTo>
                    <a:pt x="119214" y="206336"/>
                  </a:lnTo>
                  <a:lnTo>
                    <a:pt x="119151" y="205968"/>
                  </a:lnTo>
                  <a:lnTo>
                    <a:pt x="119049" y="205473"/>
                  </a:lnTo>
                  <a:lnTo>
                    <a:pt x="118948" y="204965"/>
                  </a:lnTo>
                  <a:lnTo>
                    <a:pt x="118859" y="204533"/>
                  </a:lnTo>
                  <a:lnTo>
                    <a:pt x="118770" y="204063"/>
                  </a:lnTo>
                  <a:lnTo>
                    <a:pt x="118668" y="203530"/>
                  </a:lnTo>
                  <a:lnTo>
                    <a:pt x="118554" y="202996"/>
                  </a:lnTo>
                  <a:lnTo>
                    <a:pt x="118465" y="202526"/>
                  </a:lnTo>
                  <a:lnTo>
                    <a:pt x="118389" y="202133"/>
                  </a:lnTo>
                  <a:lnTo>
                    <a:pt x="118186" y="202133"/>
                  </a:lnTo>
                  <a:lnTo>
                    <a:pt x="116192" y="202526"/>
                  </a:lnTo>
                  <a:lnTo>
                    <a:pt x="118313" y="213258"/>
                  </a:lnTo>
                  <a:lnTo>
                    <a:pt x="125933" y="211759"/>
                  </a:lnTo>
                  <a:close/>
                </a:path>
                <a:path w="218440" h="214630">
                  <a:moveTo>
                    <a:pt x="132765" y="6159"/>
                  </a:moveTo>
                  <a:lnTo>
                    <a:pt x="131610" y="3162"/>
                  </a:lnTo>
                  <a:lnTo>
                    <a:pt x="131445" y="2921"/>
                  </a:lnTo>
                  <a:lnTo>
                    <a:pt x="130924" y="2501"/>
                  </a:lnTo>
                  <a:lnTo>
                    <a:pt x="130302" y="2209"/>
                  </a:lnTo>
                  <a:lnTo>
                    <a:pt x="130302" y="7048"/>
                  </a:lnTo>
                  <a:lnTo>
                    <a:pt x="130086" y="8407"/>
                  </a:lnTo>
                  <a:lnTo>
                    <a:pt x="129895" y="9055"/>
                  </a:lnTo>
                  <a:lnTo>
                    <a:pt x="129425" y="9982"/>
                  </a:lnTo>
                  <a:lnTo>
                    <a:pt x="129044" y="10375"/>
                  </a:lnTo>
                  <a:lnTo>
                    <a:pt x="128574" y="10655"/>
                  </a:lnTo>
                  <a:lnTo>
                    <a:pt x="126492" y="10655"/>
                  </a:lnTo>
                  <a:lnTo>
                    <a:pt x="124764" y="10375"/>
                  </a:lnTo>
                  <a:lnTo>
                    <a:pt x="125641" y="5118"/>
                  </a:lnTo>
                  <a:lnTo>
                    <a:pt x="125704" y="4724"/>
                  </a:lnTo>
                  <a:lnTo>
                    <a:pt x="125793" y="4140"/>
                  </a:lnTo>
                  <a:lnTo>
                    <a:pt x="125882" y="3619"/>
                  </a:lnTo>
                  <a:lnTo>
                    <a:pt x="128549" y="3619"/>
                  </a:lnTo>
                  <a:lnTo>
                    <a:pt x="130302" y="7048"/>
                  </a:lnTo>
                  <a:lnTo>
                    <a:pt x="130302" y="2209"/>
                  </a:lnTo>
                  <a:lnTo>
                    <a:pt x="129819" y="1968"/>
                  </a:lnTo>
                  <a:lnTo>
                    <a:pt x="129095" y="1790"/>
                  </a:lnTo>
                  <a:lnTo>
                    <a:pt x="127914" y="1600"/>
                  </a:lnTo>
                  <a:lnTo>
                    <a:pt x="127914" y="3492"/>
                  </a:lnTo>
                  <a:lnTo>
                    <a:pt x="125907" y="3492"/>
                  </a:lnTo>
                  <a:lnTo>
                    <a:pt x="125958" y="3162"/>
                  </a:lnTo>
                  <a:lnTo>
                    <a:pt x="127914" y="3492"/>
                  </a:lnTo>
                  <a:lnTo>
                    <a:pt x="127914" y="1600"/>
                  </a:lnTo>
                  <a:lnTo>
                    <a:pt x="123952" y="939"/>
                  </a:lnTo>
                  <a:lnTo>
                    <a:pt x="122720" y="8407"/>
                  </a:lnTo>
                  <a:lnTo>
                    <a:pt x="122605" y="9055"/>
                  </a:lnTo>
                  <a:lnTo>
                    <a:pt x="122504" y="9702"/>
                  </a:lnTo>
                  <a:lnTo>
                    <a:pt x="122389" y="10375"/>
                  </a:lnTo>
                  <a:lnTo>
                    <a:pt x="122275" y="11061"/>
                  </a:lnTo>
                  <a:lnTo>
                    <a:pt x="122161" y="11836"/>
                  </a:lnTo>
                  <a:lnTo>
                    <a:pt x="127330" y="12687"/>
                  </a:lnTo>
                  <a:lnTo>
                    <a:pt x="128879" y="12687"/>
                  </a:lnTo>
                  <a:lnTo>
                    <a:pt x="132753" y="7048"/>
                  </a:lnTo>
                  <a:lnTo>
                    <a:pt x="132765" y="6159"/>
                  </a:lnTo>
                  <a:close/>
                </a:path>
                <a:path w="218440" h="214630">
                  <a:moveTo>
                    <a:pt x="136207" y="206336"/>
                  </a:moveTo>
                  <a:lnTo>
                    <a:pt x="136105" y="204254"/>
                  </a:lnTo>
                  <a:lnTo>
                    <a:pt x="135991" y="203835"/>
                  </a:lnTo>
                  <a:lnTo>
                    <a:pt x="135902" y="203530"/>
                  </a:lnTo>
                  <a:lnTo>
                    <a:pt x="135839" y="203288"/>
                  </a:lnTo>
                  <a:lnTo>
                    <a:pt x="135750" y="202996"/>
                  </a:lnTo>
                  <a:lnTo>
                    <a:pt x="135661" y="202704"/>
                  </a:lnTo>
                  <a:lnTo>
                    <a:pt x="135610" y="202526"/>
                  </a:lnTo>
                  <a:lnTo>
                    <a:pt x="135496" y="202133"/>
                  </a:lnTo>
                  <a:lnTo>
                    <a:pt x="135382" y="201726"/>
                  </a:lnTo>
                  <a:lnTo>
                    <a:pt x="135305" y="201472"/>
                  </a:lnTo>
                  <a:lnTo>
                    <a:pt x="134861" y="200799"/>
                  </a:lnTo>
                  <a:lnTo>
                    <a:pt x="134429" y="200202"/>
                  </a:lnTo>
                  <a:lnTo>
                    <a:pt x="133921" y="199923"/>
                  </a:lnTo>
                  <a:lnTo>
                    <a:pt x="133921" y="205968"/>
                  </a:lnTo>
                  <a:lnTo>
                    <a:pt x="133184" y="207518"/>
                  </a:lnTo>
                  <a:lnTo>
                    <a:pt x="132575" y="208038"/>
                  </a:lnTo>
                  <a:lnTo>
                    <a:pt x="130860" y="208521"/>
                  </a:lnTo>
                  <a:lnTo>
                    <a:pt x="130225" y="208521"/>
                  </a:lnTo>
                  <a:lnTo>
                    <a:pt x="128625" y="207518"/>
                  </a:lnTo>
                  <a:lnTo>
                    <a:pt x="128054" y="206667"/>
                  </a:lnTo>
                  <a:lnTo>
                    <a:pt x="127711" y="205473"/>
                  </a:lnTo>
                  <a:lnTo>
                    <a:pt x="127622" y="205193"/>
                  </a:lnTo>
                  <a:lnTo>
                    <a:pt x="127558" y="204965"/>
                  </a:lnTo>
                  <a:lnTo>
                    <a:pt x="127482" y="202996"/>
                  </a:lnTo>
                  <a:lnTo>
                    <a:pt x="128079" y="201726"/>
                  </a:lnTo>
                  <a:lnTo>
                    <a:pt x="128701" y="201218"/>
                  </a:lnTo>
                  <a:lnTo>
                    <a:pt x="130149" y="200799"/>
                  </a:lnTo>
                  <a:lnTo>
                    <a:pt x="131279" y="200799"/>
                  </a:lnTo>
                  <a:lnTo>
                    <a:pt x="133350" y="202996"/>
                  </a:lnTo>
                  <a:lnTo>
                    <a:pt x="133438" y="203288"/>
                  </a:lnTo>
                  <a:lnTo>
                    <a:pt x="133515" y="203530"/>
                  </a:lnTo>
                  <a:lnTo>
                    <a:pt x="133604" y="203835"/>
                  </a:lnTo>
                  <a:lnTo>
                    <a:pt x="133718" y="204254"/>
                  </a:lnTo>
                  <a:lnTo>
                    <a:pt x="133794" y="204533"/>
                  </a:lnTo>
                  <a:lnTo>
                    <a:pt x="133921" y="205968"/>
                  </a:lnTo>
                  <a:lnTo>
                    <a:pt x="133921" y="199923"/>
                  </a:lnTo>
                  <a:lnTo>
                    <a:pt x="133235" y="199529"/>
                  </a:lnTo>
                  <a:lnTo>
                    <a:pt x="133642" y="199745"/>
                  </a:lnTo>
                  <a:lnTo>
                    <a:pt x="135369" y="199745"/>
                  </a:lnTo>
                  <a:lnTo>
                    <a:pt x="135216" y="199390"/>
                  </a:lnTo>
                  <a:lnTo>
                    <a:pt x="133007" y="199390"/>
                  </a:lnTo>
                  <a:lnTo>
                    <a:pt x="132016" y="198818"/>
                  </a:lnTo>
                  <a:lnTo>
                    <a:pt x="130124" y="198818"/>
                  </a:lnTo>
                  <a:lnTo>
                    <a:pt x="128168" y="199390"/>
                  </a:lnTo>
                  <a:lnTo>
                    <a:pt x="125310" y="205473"/>
                  </a:lnTo>
                  <a:lnTo>
                    <a:pt x="125907" y="207518"/>
                  </a:lnTo>
                  <a:lnTo>
                    <a:pt x="126009" y="207873"/>
                  </a:lnTo>
                  <a:lnTo>
                    <a:pt x="126860" y="209067"/>
                  </a:lnTo>
                  <a:lnTo>
                    <a:pt x="129476" y="210578"/>
                  </a:lnTo>
                  <a:lnTo>
                    <a:pt x="130683" y="210578"/>
                  </a:lnTo>
                  <a:lnTo>
                    <a:pt x="133807" y="209664"/>
                  </a:lnTo>
                  <a:lnTo>
                    <a:pt x="134912" y="208813"/>
                  </a:lnTo>
                  <a:lnTo>
                    <a:pt x="135064" y="208521"/>
                  </a:lnTo>
                  <a:lnTo>
                    <a:pt x="136207" y="206336"/>
                  </a:lnTo>
                  <a:close/>
                </a:path>
                <a:path w="218440" h="214630">
                  <a:moveTo>
                    <a:pt x="143827" y="197370"/>
                  </a:moveTo>
                  <a:lnTo>
                    <a:pt x="143395" y="196380"/>
                  </a:lnTo>
                  <a:lnTo>
                    <a:pt x="143103" y="195973"/>
                  </a:lnTo>
                  <a:lnTo>
                    <a:pt x="142532" y="195554"/>
                  </a:lnTo>
                  <a:lnTo>
                    <a:pt x="139331" y="195554"/>
                  </a:lnTo>
                  <a:lnTo>
                    <a:pt x="134467" y="197637"/>
                  </a:lnTo>
                  <a:lnTo>
                    <a:pt x="135216" y="199390"/>
                  </a:lnTo>
                  <a:lnTo>
                    <a:pt x="137642" y="199390"/>
                  </a:lnTo>
                  <a:lnTo>
                    <a:pt x="137236" y="198450"/>
                  </a:lnTo>
                  <a:lnTo>
                    <a:pt x="139763" y="197370"/>
                  </a:lnTo>
                  <a:lnTo>
                    <a:pt x="141363" y="197370"/>
                  </a:lnTo>
                  <a:lnTo>
                    <a:pt x="141566" y="197637"/>
                  </a:lnTo>
                  <a:lnTo>
                    <a:pt x="141732" y="198018"/>
                  </a:lnTo>
                  <a:lnTo>
                    <a:pt x="141732" y="198818"/>
                  </a:lnTo>
                  <a:lnTo>
                    <a:pt x="141503" y="199390"/>
                  </a:lnTo>
                  <a:lnTo>
                    <a:pt x="143332" y="199390"/>
                  </a:lnTo>
                  <a:lnTo>
                    <a:pt x="143611" y="198818"/>
                  </a:lnTo>
                  <a:lnTo>
                    <a:pt x="143738" y="197637"/>
                  </a:lnTo>
                  <a:lnTo>
                    <a:pt x="143751" y="197370"/>
                  </a:lnTo>
                  <a:close/>
                </a:path>
                <a:path w="218440" h="214630">
                  <a:moveTo>
                    <a:pt x="144830" y="5461"/>
                  </a:moveTo>
                  <a:lnTo>
                    <a:pt x="136575" y="3175"/>
                  </a:lnTo>
                  <a:lnTo>
                    <a:pt x="133629" y="13804"/>
                  </a:lnTo>
                  <a:lnTo>
                    <a:pt x="142087" y="16154"/>
                  </a:lnTo>
                  <a:lnTo>
                    <a:pt x="142595" y="14363"/>
                  </a:lnTo>
                  <a:lnTo>
                    <a:pt x="136385" y="12636"/>
                  </a:lnTo>
                  <a:lnTo>
                    <a:pt x="137185" y="9753"/>
                  </a:lnTo>
                  <a:lnTo>
                    <a:pt x="142760" y="11303"/>
                  </a:lnTo>
                  <a:lnTo>
                    <a:pt x="143256" y="9499"/>
                  </a:lnTo>
                  <a:lnTo>
                    <a:pt x="137680" y="7962"/>
                  </a:lnTo>
                  <a:lnTo>
                    <a:pt x="138341" y="5600"/>
                  </a:lnTo>
                  <a:lnTo>
                    <a:pt x="144322" y="7251"/>
                  </a:lnTo>
                  <a:lnTo>
                    <a:pt x="144830" y="5461"/>
                  </a:lnTo>
                  <a:close/>
                </a:path>
                <a:path w="218440" h="214630">
                  <a:moveTo>
                    <a:pt x="146050" y="201218"/>
                  </a:moveTo>
                  <a:lnTo>
                    <a:pt x="145973" y="201028"/>
                  </a:lnTo>
                  <a:lnTo>
                    <a:pt x="145872" y="200799"/>
                  </a:lnTo>
                  <a:lnTo>
                    <a:pt x="145440" y="200202"/>
                  </a:lnTo>
                  <a:lnTo>
                    <a:pt x="144665" y="199745"/>
                  </a:lnTo>
                  <a:lnTo>
                    <a:pt x="143878" y="199745"/>
                  </a:lnTo>
                  <a:lnTo>
                    <a:pt x="143878" y="203288"/>
                  </a:lnTo>
                  <a:lnTo>
                    <a:pt x="143687" y="203530"/>
                  </a:lnTo>
                  <a:lnTo>
                    <a:pt x="143217" y="203835"/>
                  </a:lnTo>
                  <a:lnTo>
                    <a:pt x="142760" y="204063"/>
                  </a:lnTo>
                  <a:lnTo>
                    <a:pt x="140119" y="205193"/>
                  </a:lnTo>
                  <a:lnTo>
                    <a:pt x="139407" y="203530"/>
                  </a:lnTo>
                  <a:lnTo>
                    <a:pt x="139306" y="203288"/>
                  </a:lnTo>
                  <a:lnTo>
                    <a:pt x="139179" y="202996"/>
                  </a:lnTo>
                  <a:lnTo>
                    <a:pt x="139065" y="202704"/>
                  </a:lnTo>
                  <a:lnTo>
                    <a:pt x="138988" y="202526"/>
                  </a:lnTo>
                  <a:lnTo>
                    <a:pt x="138836" y="202526"/>
                  </a:lnTo>
                  <a:lnTo>
                    <a:pt x="141300" y="201472"/>
                  </a:lnTo>
                  <a:lnTo>
                    <a:pt x="141973" y="201218"/>
                  </a:lnTo>
                  <a:lnTo>
                    <a:pt x="143192" y="201218"/>
                  </a:lnTo>
                  <a:lnTo>
                    <a:pt x="143573" y="201472"/>
                  </a:lnTo>
                  <a:lnTo>
                    <a:pt x="143776" y="201726"/>
                  </a:lnTo>
                  <a:lnTo>
                    <a:pt x="143878" y="203288"/>
                  </a:lnTo>
                  <a:lnTo>
                    <a:pt x="143878" y="199745"/>
                  </a:lnTo>
                  <a:lnTo>
                    <a:pt x="140690" y="199745"/>
                  </a:lnTo>
                  <a:lnTo>
                    <a:pt x="141325" y="199390"/>
                  </a:lnTo>
                  <a:lnTo>
                    <a:pt x="137642" y="199390"/>
                  </a:lnTo>
                  <a:lnTo>
                    <a:pt x="137795" y="199745"/>
                  </a:lnTo>
                  <a:lnTo>
                    <a:pt x="140627" y="199745"/>
                  </a:lnTo>
                  <a:lnTo>
                    <a:pt x="138239" y="200774"/>
                  </a:lnTo>
                  <a:lnTo>
                    <a:pt x="137858" y="199898"/>
                  </a:lnTo>
                  <a:lnTo>
                    <a:pt x="137795" y="199745"/>
                  </a:lnTo>
                  <a:lnTo>
                    <a:pt x="135369" y="199745"/>
                  </a:lnTo>
                  <a:lnTo>
                    <a:pt x="138785" y="207784"/>
                  </a:lnTo>
                  <a:lnTo>
                    <a:pt x="142176" y="206336"/>
                  </a:lnTo>
                  <a:lnTo>
                    <a:pt x="144132" y="205473"/>
                  </a:lnTo>
                  <a:lnTo>
                    <a:pt x="144678" y="205193"/>
                  </a:lnTo>
                  <a:lnTo>
                    <a:pt x="145084" y="204965"/>
                  </a:lnTo>
                  <a:lnTo>
                    <a:pt x="145605" y="204533"/>
                  </a:lnTo>
                  <a:lnTo>
                    <a:pt x="146037" y="203835"/>
                  </a:lnTo>
                  <a:lnTo>
                    <a:pt x="146050" y="201218"/>
                  </a:lnTo>
                  <a:close/>
                </a:path>
                <a:path w="218440" h="214630">
                  <a:moveTo>
                    <a:pt x="157353" y="10922"/>
                  </a:moveTo>
                  <a:lnTo>
                    <a:pt x="155092" y="9880"/>
                  </a:lnTo>
                  <a:lnTo>
                    <a:pt x="149110" y="16103"/>
                  </a:lnTo>
                  <a:lnTo>
                    <a:pt x="149872" y="7467"/>
                  </a:lnTo>
                  <a:lnTo>
                    <a:pt x="147574" y="6400"/>
                  </a:lnTo>
                  <a:lnTo>
                    <a:pt x="146697" y="18148"/>
                  </a:lnTo>
                  <a:lnTo>
                    <a:pt x="148983" y="19215"/>
                  </a:lnTo>
                  <a:lnTo>
                    <a:pt x="157353" y="10922"/>
                  </a:lnTo>
                  <a:close/>
                </a:path>
                <a:path w="218440" h="214630">
                  <a:moveTo>
                    <a:pt x="157441" y="198018"/>
                  </a:moveTo>
                  <a:lnTo>
                    <a:pt x="156933" y="197637"/>
                  </a:lnTo>
                  <a:lnTo>
                    <a:pt x="151688" y="193675"/>
                  </a:lnTo>
                  <a:lnTo>
                    <a:pt x="151688" y="196380"/>
                  </a:lnTo>
                  <a:lnTo>
                    <a:pt x="149085" y="197954"/>
                  </a:lnTo>
                  <a:lnTo>
                    <a:pt x="148259" y="193675"/>
                  </a:lnTo>
                  <a:lnTo>
                    <a:pt x="151688" y="196380"/>
                  </a:lnTo>
                  <a:lnTo>
                    <a:pt x="151688" y="193675"/>
                  </a:lnTo>
                  <a:lnTo>
                    <a:pt x="147955" y="190855"/>
                  </a:lnTo>
                  <a:lnTo>
                    <a:pt x="145935" y="192074"/>
                  </a:lnTo>
                  <a:lnTo>
                    <a:pt x="146862" y="197370"/>
                  </a:lnTo>
                  <a:lnTo>
                    <a:pt x="146900" y="197637"/>
                  </a:lnTo>
                  <a:lnTo>
                    <a:pt x="147002" y="198234"/>
                  </a:lnTo>
                  <a:lnTo>
                    <a:pt x="147116" y="198818"/>
                  </a:lnTo>
                  <a:lnTo>
                    <a:pt x="147205" y="199390"/>
                  </a:lnTo>
                  <a:lnTo>
                    <a:pt x="147269" y="199745"/>
                  </a:lnTo>
                  <a:lnTo>
                    <a:pt x="147358" y="200202"/>
                  </a:lnTo>
                  <a:lnTo>
                    <a:pt x="147459" y="200799"/>
                  </a:lnTo>
                  <a:lnTo>
                    <a:pt x="147574" y="201472"/>
                  </a:lnTo>
                  <a:lnTo>
                    <a:pt x="147688" y="202133"/>
                  </a:lnTo>
                  <a:lnTo>
                    <a:pt x="147789" y="202704"/>
                  </a:lnTo>
                  <a:lnTo>
                    <a:pt x="147891" y="203288"/>
                  </a:lnTo>
                  <a:lnTo>
                    <a:pt x="147967" y="203733"/>
                  </a:lnTo>
                  <a:lnTo>
                    <a:pt x="149987" y="202526"/>
                  </a:lnTo>
                  <a:lnTo>
                    <a:pt x="149923" y="202133"/>
                  </a:lnTo>
                  <a:lnTo>
                    <a:pt x="149847" y="201726"/>
                  </a:lnTo>
                  <a:lnTo>
                    <a:pt x="149745" y="201218"/>
                  </a:lnTo>
                  <a:lnTo>
                    <a:pt x="149656" y="200799"/>
                  </a:lnTo>
                  <a:lnTo>
                    <a:pt x="149542" y="200202"/>
                  </a:lnTo>
                  <a:lnTo>
                    <a:pt x="149479" y="199898"/>
                  </a:lnTo>
                  <a:lnTo>
                    <a:pt x="152590" y="198018"/>
                  </a:lnTo>
                  <a:lnTo>
                    <a:pt x="153225" y="197637"/>
                  </a:lnTo>
                  <a:lnTo>
                    <a:pt x="155371" y="199275"/>
                  </a:lnTo>
                  <a:lnTo>
                    <a:pt x="157441" y="198018"/>
                  </a:lnTo>
                  <a:close/>
                </a:path>
                <a:path w="218440" h="214630">
                  <a:moveTo>
                    <a:pt x="164795" y="192659"/>
                  </a:moveTo>
                  <a:lnTo>
                    <a:pt x="163703" y="191160"/>
                  </a:lnTo>
                  <a:lnTo>
                    <a:pt x="159219" y="194411"/>
                  </a:lnTo>
                  <a:lnTo>
                    <a:pt x="153885" y="187071"/>
                  </a:lnTo>
                  <a:lnTo>
                    <a:pt x="152082" y="188379"/>
                  </a:lnTo>
                  <a:lnTo>
                    <a:pt x="158508" y="197243"/>
                  </a:lnTo>
                  <a:lnTo>
                    <a:pt x="162394" y="194411"/>
                  </a:lnTo>
                  <a:lnTo>
                    <a:pt x="164795" y="192659"/>
                  </a:lnTo>
                  <a:close/>
                </a:path>
                <a:path w="218440" h="214630">
                  <a:moveTo>
                    <a:pt x="166674" y="15811"/>
                  </a:moveTo>
                  <a:lnTo>
                    <a:pt x="159232" y="11569"/>
                  </a:lnTo>
                  <a:lnTo>
                    <a:pt x="153771" y="21158"/>
                  </a:lnTo>
                  <a:lnTo>
                    <a:pt x="161404" y="25514"/>
                  </a:lnTo>
                  <a:lnTo>
                    <a:pt x="162331" y="23888"/>
                  </a:lnTo>
                  <a:lnTo>
                    <a:pt x="156730" y="20701"/>
                  </a:lnTo>
                  <a:lnTo>
                    <a:pt x="158203" y="18110"/>
                  </a:lnTo>
                  <a:lnTo>
                    <a:pt x="163233" y="20967"/>
                  </a:lnTo>
                  <a:lnTo>
                    <a:pt x="164160" y="19342"/>
                  </a:lnTo>
                  <a:lnTo>
                    <a:pt x="159131" y="16484"/>
                  </a:lnTo>
                  <a:lnTo>
                    <a:pt x="160350" y="14351"/>
                  </a:lnTo>
                  <a:lnTo>
                    <a:pt x="165747" y="17424"/>
                  </a:lnTo>
                  <a:lnTo>
                    <a:pt x="166674" y="15811"/>
                  </a:lnTo>
                  <a:close/>
                </a:path>
                <a:path w="218440" h="214630">
                  <a:moveTo>
                    <a:pt x="171221" y="18834"/>
                  </a:moveTo>
                  <a:lnTo>
                    <a:pt x="169303" y="17513"/>
                  </a:lnTo>
                  <a:lnTo>
                    <a:pt x="163093" y="26530"/>
                  </a:lnTo>
                  <a:lnTo>
                    <a:pt x="169799" y="31140"/>
                  </a:lnTo>
                  <a:lnTo>
                    <a:pt x="170853" y="29603"/>
                  </a:lnTo>
                  <a:lnTo>
                    <a:pt x="166077" y="26314"/>
                  </a:lnTo>
                  <a:lnTo>
                    <a:pt x="171221" y="18834"/>
                  </a:lnTo>
                  <a:close/>
                </a:path>
                <a:path w="218440" h="214630">
                  <a:moveTo>
                    <a:pt x="184416" y="32435"/>
                  </a:moveTo>
                  <a:lnTo>
                    <a:pt x="184289" y="29413"/>
                  </a:lnTo>
                  <a:lnTo>
                    <a:pt x="183642" y="28194"/>
                  </a:lnTo>
                  <a:lnTo>
                    <a:pt x="183095" y="27673"/>
                  </a:lnTo>
                  <a:lnTo>
                    <a:pt x="182168" y="26860"/>
                  </a:lnTo>
                  <a:lnTo>
                    <a:pt x="182168" y="29832"/>
                  </a:lnTo>
                  <a:lnTo>
                    <a:pt x="182130" y="31711"/>
                  </a:lnTo>
                  <a:lnTo>
                    <a:pt x="181876" y="32283"/>
                  </a:lnTo>
                  <a:lnTo>
                    <a:pt x="181813" y="32435"/>
                  </a:lnTo>
                  <a:lnTo>
                    <a:pt x="180708" y="33667"/>
                  </a:lnTo>
                  <a:lnTo>
                    <a:pt x="179971" y="34429"/>
                  </a:lnTo>
                  <a:lnTo>
                    <a:pt x="178993" y="35013"/>
                  </a:lnTo>
                  <a:lnTo>
                    <a:pt x="177012" y="35013"/>
                  </a:lnTo>
                  <a:lnTo>
                    <a:pt x="175323" y="33528"/>
                  </a:lnTo>
                  <a:lnTo>
                    <a:pt x="174967" y="32766"/>
                  </a:lnTo>
                  <a:lnTo>
                    <a:pt x="174980" y="30848"/>
                  </a:lnTo>
                  <a:lnTo>
                    <a:pt x="175221" y="30289"/>
                  </a:lnTo>
                  <a:lnTo>
                    <a:pt x="175310" y="30086"/>
                  </a:lnTo>
                  <a:lnTo>
                    <a:pt x="176987" y="28194"/>
                  </a:lnTo>
                  <a:lnTo>
                    <a:pt x="177838" y="27673"/>
                  </a:lnTo>
                  <a:lnTo>
                    <a:pt x="179997" y="27673"/>
                  </a:lnTo>
                  <a:lnTo>
                    <a:pt x="180365" y="27800"/>
                  </a:lnTo>
                  <a:lnTo>
                    <a:pt x="181622" y="28917"/>
                  </a:lnTo>
                  <a:lnTo>
                    <a:pt x="181825" y="29133"/>
                  </a:lnTo>
                  <a:lnTo>
                    <a:pt x="182168" y="29832"/>
                  </a:lnTo>
                  <a:lnTo>
                    <a:pt x="182168" y="26860"/>
                  </a:lnTo>
                  <a:lnTo>
                    <a:pt x="181622" y="26365"/>
                  </a:lnTo>
                  <a:lnTo>
                    <a:pt x="180911" y="25920"/>
                  </a:lnTo>
                  <a:lnTo>
                    <a:pt x="179971" y="25590"/>
                  </a:lnTo>
                  <a:lnTo>
                    <a:pt x="177139" y="25590"/>
                  </a:lnTo>
                  <a:lnTo>
                    <a:pt x="175806" y="26174"/>
                  </a:lnTo>
                  <a:lnTo>
                    <a:pt x="175056" y="26758"/>
                  </a:lnTo>
                  <a:lnTo>
                    <a:pt x="173126" y="28917"/>
                  </a:lnTo>
                  <a:lnTo>
                    <a:pt x="172770" y="29832"/>
                  </a:lnTo>
                  <a:lnTo>
                    <a:pt x="172783" y="33134"/>
                  </a:lnTo>
                  <a:lnTo>
                    <a:pt x="173469" y="34429"/>
                  </a:lnTo>
                  <a:lnTo>
                    <a:pt x="176034" y="36703"/>
                  </a:lnTo>
                  <a:lnTo>
                    <a:pt x="177380" y="37223"/>
                  </a:lnTo>
                  <a:lnTo>
                    <a:pt x="179946" y="37223"/>
                  </a:lnTo>
                  <a:lnTo>
                    <a:pt x="181546" y="36360"/>
                  </a:lnTo>
                  <a:lnTo>
                    <a:pt x="182727" y="35013"/>
                  </a:lnTo>
                  <a:lnTo>
                    <a:pt x="183921" y="33667"/>
                  </a:lnTo>
                  <a:lnTo>
                    <a:pt x="184416" y="32435"/>
                  </a:lnTo>
                  <a:close/>
                </a:path>
                <a:path w="218440" h="214630">
                  <a:moveTo>
                    <a:pt x="192836" y="38265"/>
                  </a:moveTo>
                  <a:lnTo>
                    <a:pt x="192379" y="37388"/>
                  </a:lnTo>
                  <a:lnTo>
                    <a:pt x="191808" y="36677"/>
                  </a:lnTo>
                  <a:lnTo>
                    <a:pt x="191020" y="35788"/>
                  </a:lnTo>
                  <a:lnTo>
                    <a:pt x="190550" y="35267"/>
                  </a:lnTo>
                  <a:lnTo>
                    <a:pt x="190550" y="39319"/>
                  </a:lnTo>
                  <a:lnTo>
                    <a:pt x="190385" y="39636"/>
                  </a:lnTo>
                  <a:lnTo>
                    <a:pt x="189687" y="40246"/>
                  </a:lnTo>
                  <a:lnTo>
                    <a:pt x="188671" y="40246"/>
                  </a:lnTo>
                  <a:lnTo>
                    <a:pt x="188087" y="39941"/>
                  </a:lnTo>
                  <a:lnTo>
                    <a:pt x="187756" y="39636"/>
                  </a:lnTo>
                  <a:lnTo>
                    <a:pt x="187274" y="39116"/>
                  </a:lnTo>
                  <a:lnTo>
                    <a:pt x="186182" y="37884"/>
                  </a:lnTo>
                  <a:lnTo>
                    <a:pt x="188531" y="35788"/>
                  </a:lnTo>
                  <a:lnTo>
                    <a:pt x="189941" y="37388"/>
                  </a:lnTo>
                  <a:lnTo>
                    <a:pt x="190182" y="37706"/>
                  </a:lnTo>
                  <a:lnTo>
                    <a:pt x="190538" y="38265"/>
                  </a:lnTo>
                  <a:lnTo>
                    <a:pt x="190550" y="39319"/>
                  </a:lnTo>
                  <a:lnTo>
                    <a:pt x="190550" y="35267"/>
                  </a:lnTo>
                  <a:lnTo>
                    <a:pt x="188379" y="32804"/>
                  </a:lnTo>
                  <a:lnTo>
                    <a:pt x="179959" y="40246"/>
                  </a:lnTo>
                  <a:lnTo>
                    <a:pt x="180225" y="40246"/>
                  </a:lnTo>
                  <a:lnTo>
                    <a:pt x="181660" y="41871"/>
                  </a:lnTo>
                  <a:lnTo>
                    <a:pt x="184785" y="39116"/>
                  </a:lnTo>
                  <a:lnTo>
                    <a:pt x="186550" y="41097"/>
                  </a:lnTo>
                  <a:lnTo>
                    <a:pt x="187071" y="41605"/>
                  </a:lnTo>
                  <a:lnTo>
                    <a:pt x="187515" y="41960"/>
                  </a:lnTo>
                  <a:lnTo>
                    <a:pt x="187845" y="42202"/>
                  </a:lnTo>
                  <a:lnTo>
                    <a:pt x="188264" y="42405"/>
                  </a:lnTo>
                  <a:lnTo>
                    <a:pt x="190690" y="42405"/>
                  </a:lnTo>
                  <a:lnTo>
                    <a:pt x="192786" y="40246"/>
                  </a:lnTo>
                  <a:lnTo>
                    <a:pt x="192836" y="38265"/>
                  </a:lnTo>
                  <a:close/>
                </a:path>
                <a:path w="218440" h="214630">
                  <a:moveTo>
                    <a:pt x="202679" y="51219"/>
                  </a:moveTo>
                  <a:lnTo>
                    <a:pt x="200748" y="48272"/>
                  </a:lnTo>
                  <a:lnTo>
                    <a:pt x="193332" y="50673"/>
                  </a:lnTo>
                  <a:lnTo>
                    <a:pt x="198501" y="44818"/>
                  </a:lnTo>
                  <a:lnTo>
                    <a:pt x="196583" y="41884"/>
                  </a:lnTo>
                  <a:lnTo>
                    <a:pt x="187337" y="47904"/>
                  </a:lnTo>
                  <a:lnTo>
                    <a:pt x="188518" y="49720"/>
                  </a:lnTo>
                  <a:lnTo>
                    <a:pt x="195821" y="44983"/>
                  </a:lnTo>
                  <a:lnTo>
                    <a:pt x="189763" y="51625"/>
                  </a:lnTo>
                  <a:lnTo>
                    <a:pt x="190995" y="53505"/>
                  </a:lnTo>
                  <a:lnTo>
                    <a:pt x="199529" y="50685"/>
                  </a:lnTo>
                  <a:lnTo>
                    <a:pt x="192239" y="55435"/>
                  </a:lnTo>
                  <a:lnTo>
                    <a:pt x="193421" y="57251"/>
                  </a:lnTo>
                  <a:lnTo>
                    <a:pt x="202679" y="51219"/>
                  </a:lnTo>
                  <a:close/>
                </a:path>
                <a:path w="218440" h="214630">
                  <a:moveTo>
                    <a:pt x="208216" y="61061"/>
                  </a:moveTo>
                  <a:lnTo>
                    <a:pt x="204139" y="53530"/>
                  </a:lnTo>
                  <a:lnTo>
                    <a:pt x="194437" y="58775"/>
                  </a:lnTo>
                  <a:lnTo>
                    <a:pt x="198602" y="66509"/>
                  </a:lnTo>
                  <a:lnTo>
                    <a:pt x="200240" y="65620"/>
                  </a:lnTo>
                  <a:lnTo>
                    <a:pt x="197180" y="59956"/>
                  </a:lnTo>
                  <a:lnTo>
                    <a:pt x="199821" y="58534"/>
                  </a:lnTo>
                  <a:lnTo>
                    <a:pt x="202565" y="63614"/>
                  </a:lnTo>
                  <a:lnTo>
                    <a:pt x="204203" y="62738"/>
                  </a:lnTo>
                  <a:lnTo>
                    <a:pt x="201460" y="57645"/>
                  </a:lnTo>
                  <a:lnTo>
                    <a:pt x="203619" y="56476"/>
                  </a:lnTo>
                  <a:lnTo>
                    <a:pt x="206565" y="61950"/>
                  </a:lnTo>
                  <a:lnTo>
                    <a:pt x="208216" y="61061"/>
                  </a:lnTo>
                  <a:close/>
                </a:path>
                <a:path w="218440" h="214630">
                  <a:moveTo>
                    <a:pt x="210858" y="141935"/>
                  </a:moveTo>
                  <a:lnTo>
                    <a:pt x="208178" y="138176"/>
                  </a:lnTo>
                  <a:lnTo>
                    <a:pt x="207365" y="138252"/>
                  </a:lnTo>
                  <a:lnTo>
                    <a:pt x="205955" y="139001"/>
                  </a:lnTo>
                  <a:lnTo>
                    <a:pt x="205295" y="139687"/>
                  </a:lnTo>
                  <a:lnTo>
                    <a:pt x="203644" y="142100"/>
                  </a:lnTo>
                  <a:lnTo>
                    <a:pt x="203200" y="142646"/>
                  </a:lnTo>
                  <a:lnTo>
                    <a:pt x="202958" y="142849"/>
                  </a:lnTo>
                  <a:lnTo>
                    <a:pt x="202501" y="143014"/>
                  </a:lnTo>
                  <a:lnTo>
                    <a:pt x="202272" y="143014"/>
                  </a:lnTo>
                  <a:lnTo>
                    <a:pt x="201637" y="142773"/>
                  </a:lnTo>
                  <a:lnTo>
                    <a:pt x="201371" y="142468"/>
                  </a:lnTo>
                  <a:lnTo>
                    <a:pt x="201079" y="141541"/>
                  </a:lnTo>
                  <a:lnTo>
                    <a:pt x="201129" y="140957"/>
                  </a:lnTo>
                  <a:lnTo>
                    <a:pt x="201650" y="139598"/>
                  </a:lnTo>
                  <a:lnTo>
                    <a:pt x="202006" y="139128"/>
                  </a:lnTo>
                  <a:lnTo>
                    <a:pt x="202933" y="138607"/>
                  </a:lnTo>
                  <a:lnTo>
                    <a:pt x="203542" y="138531"/>
                  </a:lnTo>
                  <a:lnTo>
                    <a:pt x="204266" y="138658"/>
                  </a:lnTo>
                  <a:lnTo>
                    <a:pt x="204876" y="136448"/>
                  </a:lnTo>
                  <a:lnTo>
                    <a:pt x="203669" y="136169"/>
                  </a:lnTo>
                  <a:lnTo>
                    <a:pt x="202628" y="136258"/>
                  </a:lnTo>
                  <a:lnTo>
                    <a:pt x="200875" y="137261"/>
                  </a:lnTo>
                  <a:lnTo>
                    <a:pt x="200164" y="138201"/>
                  </a:lnTo>
                  <a:lnTo>
                    <a:pt x="199288" y="140512"/>
                  </a:lnTo>
                  <a:lnTo>
                    <a:pt x="199123" y="141351"/>
                  </a:lnTo>
                  <a:lnTo>
                    <a:pt x="199148" y="142798"/>
                  </a:lnTo>
                  <a:lnTo>
                    <a:pt x="202450" y="145440"/>
                  </a:lnTo>
                  <a:lnTo>
                    <a:pt x="203555" y="145199"/>
                  </a:lnTo>
                  <a:lnTo>
                    <a:pt x="204050" y="144919"/>
                  </a:lnTo>
                  <a:lnTo>
                    <a:pt x="204952" y="144106"/>
                  </a:lnTo>
                  <a:lnTo>
                    <a:pt x="205498" y="143408"/>
                  </a:lnTo>
                  <a:lnTo>
                    <a:pt x="206781" y="141478"/>
                  </a:lnTo>
                  <a:lnTo>
                    <a:pt x="207264" y="140906"/>
                  </a:lnTo>
                  <a:lnTo>
                    <a:pt x="207594" y="140716"/>
                  </a:lnTo>
                  <a:lnTo>
                    <a:pt x="207848" y="140563"/>
                  </a:lnTo>
                  <a:lnTo>
                    <a:pt x="208089" y="140525"/>
                  </a:lnTo>
                  <a:lnTo>
                    <a:pt x="208610" y="140728"/>
                  </a:lnTo>
                  <a:lnTo>
                    <a:pt x="208788" y="140931"/>
                  </a:lnTo>
                  <a:lnTo>
                    <a:pt x="208965" y="141655"/>
                  </a:lnTo>
                  <a:lnTo>
                    <a:pt x="208902" y="142201"/>
                  </a:lnTo>
                  <a:lnTo>
                    <a:pt x="208432" y="143446"/>
                  </a:lnTo>
                  <a:lnTo>
                    <a:pt x="208153" y="143852"/>
                  </a:lnTo>
                  <a:lnTo>
                    <a:pt x="207454" y="144297"/>
                  </a:lnTo>
                  <a:lnTo>
                    <a:pt x="206984" y="144335"/>
                  </a:lnTo>
                  <a:lnTo>
                    <a:pt x="206425" y="144233"/>
                  </a:lnTo>
                  <a:lnTo>
                    <a:pt x="205663" y="146443"/>
                  </a:lnTo>
                  <a:lnTo>
                    <a:pt x="206641" y="146786"/>
                  </a:lnTo>
                  <a:lnTo>
                    <a:pt x="207543" y="146710"/>
                  </a:lnTo>
                  <a:lnTo>
                    <a:pt x="209194" y="145783"/>
                  </a:lnTo>
                  <a:lnTo>
                    <a:pt x="209880" y="144868"/>
                  </a:lnTo>
                  <a:lnTo>
                    <a:pt x="210705" y="142697"/>
                  </a:lnTo>
                  <a:lnTo>
                    <a:pt x="210858" y="141935"/>
                  </a:lnTo>
                  <a:close/>
                </a:path>
                <a:path w="218440" h="214630">
                  <a:moveTo>
                    <a:pt x="212763" y="72771"/>
                  </a:moveTo>
                  <a:lnTo>
                    <a:pt x="212013" y="70739"/>
                  </a:lnTo>
                  <a:lnTo>
                    <a:pt x="205066" y="73279"/>
                  </a:lnTo>
                  <a:lnTo>
                    <a:pt x="210375" y="66255"/>
                  </a:lnTo>
                  <a:lnTo>
                    <a:pt x="209600" y="64135"/>
                  </a:lnTo>
                  <a:lnTo>
                    <a:pt x="199237" y="67932"/>
                  </a:lnTo>
                  <a:lnTo>
                    <a:pt x="199986" y="69964"/>
                  </a:lnTo>
                  <a:lnTo>
                    <a:pt x="206794" y="67475"/>
                  </a:lnTo>
                  <a:lnTo>
                    <a:pt x="201587" y="74371"/>
                  </a:lnTo>
                  <a:lnTo>
                    <a:pt x="202399" y="76568"/>
                  </a:lnTo>
                  <a:lnTo>
                    <a:pt x="212763" y="72771"/>
                  </a:lnTo>
                  <a:close/>
                </a:path>
                <a:path w="218440" h="214630">
                  <a:moveTo>
                    <a:pt x="214668" y="130238"/>
                  </a:moveTo>
                  <a:lnTo>
                    <a:pt x="204241" y="126898"/>
                  </a:lnTo>
                  <a:lnTo>
                    <a:pt x="201764" y="134658"/>
                  </a:lnTo>
                  <a:lnTo>
                    <a:pt x="203542" y="135216"/>
                  </a:lnTo>
                  <a:lnTo>
                    <a:pt x="205308" y="129705"/>
                  </a:lnTo>
                  <a:lnTo>
                    <a:pt x="213956" y="132473"/>
                  </a:lnTo>
                  <a:lnTo>
                    <a:pt x="214668" y="130238"/>
                  </a:lnTo>
                  <a:close/>
                </a:path>
                <a:path w="218440" h="214630">
                  <a:moveTo>
                    <a:pt x="215963" y="84112"/>
                  </a:moveTo>
                  <a:lnTo>
                    <a:pt x="213893" y="75171"/>
                  </a:lnTo>
                  <a:lnTo>
                    <a:pt x="212077" y="75590"/>
                  </a:lnTo>
                  <a:lnTo>
                    <a:pt x="212852" y="78930"/>
                  </a:lnTo>
                  <a:lnTo>
                    <a:pt x="203911" y="80987"/>
                  </a:lnTo>
                  <a:lnTo>
                    <a:pt x="204431" y="83273"/>
                  </a:lnTo>
                  <a:lnTo>
                    <a:pt x="213372" y="81216"/>
                  </a:lnTo>
                  <a:lnTo>
                    <a:pt x="214134" y="84531"/>
                  </a:lnTo>
                  <a:lnTo>
                    <a:pt x="215963" y="84112"/>
                  </a:lnTo>
                  <a:close/>
                </a:path>
                <a:path w="218440" h="214630">
                  <a:moveTo>
                    <a:pt x="216687" y="120840"/>
                  </a:moveTo>
                  <a:lnTo>
                    <a:pt x="214376" y="119430"/>
                  </a:lnTo>
                  <a:lnTo>
                    <a:pt x="213956" y="119176"/>
                  </a:lnTo>
                  <a:lnTo>
                    <a:pt x="213956" y="121640"/>
                  </a:lnTo>
                  <a:lnTo>
                    <a:pt x="209664" y="122555"/>
                  </a:lnTo>
                  <a:lnTo>
                    <a:pt x="210172" y="119430"/>
                  </a:lnTo>
                  <a:lnTo>
                    <a:pt x="213956" y="121640"/>
                  </a:lnTo>
                  <a:lnTo>
                    <a:pt x="213956" y="119176"/>
                  </a:lnTo>
                  <a:lnTo>
                    <a:pt x="206527" y="114617"/>
                  </a:lnTo>
                  <a:lnTo>
                    <a:pt x="206133" y="117055"/>
                  </a:lnTo>
                  <a:lnTo>
                    <a:pt x="208445" y="118414"/>
                  </a:lnTo>
                  <a:lnTo>
                    <a:pt x="207772" y="122555"/>
                  </a:lnTo>
                  <a:lnTo>
                    <a:pt x="207695" y="122999"/>
                  </a:lnTo>
                  <a:lnTo>
                    <a:pt x="205054" y="123571"/>
                  </a:lnTo>
                  <a:lnTo>
                    <a:pt x="204647" y="126060"/>
                  </a:lnTo>
                  <a:lnTo>
                    <a:pt x="216293" y="123278"/>
                  </a:lnTo>
                  <a:lnTo>
                    <a:pt x="216408" y="122555"/>
                  </a:lnTo>
                  <a:lnTo>
                    <a:pt x="216687" y="120840"/>
                  </a:lnTo>
                  <a:close/>
                </a:path>
                <a:path w="218440" h="214630">
                  <a:moveTo>
                    <a:pt x="217919" y="97802"/>
                  </a:moveTo>
                  <a:lnTo>
                    <a:pt x="212852" y="90995"/>
                  </a:lnTo>
                  <a:lnTo>
                    <a:pt x="210667" y="91160"/>
                  </a:lnTo>
                  <a:lnTo>
                    <a:pt x="206324" y="96151"/>
                  </a:lnTo>
                  <a:lnTo>
                    <a:pt x="206489" y="98310"/>
                  </a:lnTo>
                  <a:lnTo>
                    <a:pt x="206717" y="99225"/>
                  </a:lnTo>
                  <a:lnTo>
                    <a:pt x="207556" y="101028"/>
                  </a:lnTo>
                  <a:lnTo>
                    <a:pt x="208013" y="101714"/>
                  </a:lnTo>
                  <a:lnTo>
                    <a:pt x="208495" y="102158"/>
                  </a:lnTo>
                  <a:lnTo>
                    <a:pt x="212890" y="101828"/>
                  </a:lnTo>
                  <a:lnTo>
                    <a:pt x="212509" y="96812"/>
                  </a:lnTo>
                  <a:lnTo>
                    <a:pt x="210642" y="96964"/>
                  </a:lnTo>
                  <a:lnTo>
                    <a:pt x="210845" y="99618"/>
                  </a:lnTo>
                  <a:lnTo>
                    <a:pt x="209461" y="99720"/>
                  </a:lnTo>
                  <a:lnTo>
                    <a:pt x="208229" y="96088"/>
                  </a:lnTo>
                  <a:lnTo>
                    <a:pt x="208495" y="95250"/>
                  </a:lnTo>
                  <a:lnTo>
                    <a:pt x="209105" y="94615"/>
                  </a:lnTo>
                  <a:lnTo>
                    <a:pt x="209715" y="93954"/>
                  </a:lnTo>
                  <a:lnTo>
                    <a:pt x="210667" y="93573"/>
                  </a:lnTo>
                  <a:lnTo>
                    <a:pt x="213194" y="93383"/>
                  </a:lnTo>
                  <a:lnTo>
                    <a:pt x="214134" y="93611"/>
                  </a:lnTo>
                  <a:lnTo>
                    <a:pt x="215455" y="94716"/>
                  </a:lnTo>
                  <a:lnTo>
                    <a:pt x="215823" y="95491"/>
                  </a:lnTo>
                  <a:lnTo>
                    <a:pt x="215950" y="97193"/>
                  </a:lnTo>
                  <a:lnTo>
                    <a:pt x="215836" y="97764"/>
                  </a:lnTo>
                  <a:lnTo>
                    <a:pt x="215290" y="98691"/>
                  </a:lnTo>
                  <a:lnTo>
                    <a:pt x="214871" y="99034"/>
                  </a:lnTo>
                  <a:lnTo>
                    <a:pt x="214350" y="99237"/>
                  </a:lnTo>
                  <a:lnTo>
                    <a:pt x="214934" y="101523"/>
                  </a:lnTo>
                  <a:lnTo>
                    <a:pt x="215938" y="101219"/>
                  </a:lnTo>
                  <a:lnTo>
                    <a:pt x="216700" y="100647"/>
                  </a:lnTo>
                  <a:lnTo>
                    <a:pt x="217716" y="98945"/>
                  </a:lnTo>
                  <a:lnTo>
                    <a:pt x="217919" y="97802"/>
                  </a:lnTo>
                  <a:close/>
                </a:path>
                <a:path w="218440" h="214630">
                  <a:moveTo>
                    <a:pt x="218008" y="110769"/>
                  </a:moveTo>
                  <a:lnTo>
                    <a:pt x="216141" y="104495"/>
                  </a:lnTo>
                  <a:lnTo>
                    <a:pt x="216141" y="108077"/>
                  </a:lnTo>
                  <a:lnTo>
                    <a:pt x="216128" y="109994"/>
                  </a:lnTo>
                  <a:lnTo>
                    <a:pt x="215798" y="110769"/>
                  </a:lnTo>
                  <a:lnTo>
                    <a:pt x="214223" y="112191"/>
                  </a:lnTo>
                  <a:lnTo>
                    <a:pt x="210439" y="112191"/>
                  </a:lnTo>
                  <a:lnTo>
                    <a:pt x="208965" y="110769"/>
                  </a:lnTo>
                  <a:lnTo>
                    <a:pt x="208559" y="109994"/>
                  </a:lnTo>
                  <a:lnTo>
                    <a:pt x="208521" y="108077"/>
                  </a:lnTo>
                  <a:lnTo>
                    <a:pt x="208838" y="107276"/>
                  </a:lnTo>
                  <a:lnTo>
                    <a:pt x="210134" y="106083"/>
                  </a:lnTo>
                  <a:lnTo>
                    <a:pt x="210858" y="105829"/>
                  </a:lnTo>
                  <a:lnTo>
                    <a:pt x="213817" y="105829"/>
                  </a:lnTo>
                  <a:lnTo>
                    <a:pt x="214591" y="106083"/>
                  </a:lnTo>
                  <a:lnTo>
                    <a:pt x="215849" y="107276"/>
                  </a:lnTo>
                  <a:lnTo>
                    <a:pt x="216141" y="108077"/>
                  </a:lnTo>
                  <a:lnTo>
                    <a:pt x="216141" y="104495"/>
                  </a:lnTo>
                  <a:lnTo>
                    <a:pt x="215722" y="104190"/>
                  </a:lnTo>
                  <a:lnTo>
                    <a:pt x="214401" y="103555"/>
                  </a:lnTo>
                  <a:lnTo>
                    <a:pt x="213461" y="103365"/>
                  </a:lnTo>
                  <a:lnTo>
                    <a:pt x="210464" y="103365"/>
                  </a:lnTo>
                  <a:lnTo>
                    <a:pt x="209181" y="103835"/>
                  </a:lnTo>
                  <a:lnTo>
                    <a:pt x="207149" y="105829"/>
                  </a:lnTo>
                  <a:lnTo>
                    <a:pt x="206629" y="107276"/>
                  </a:lnTo>
                  <a:lnTo>
                    <a:pt x="206629" y="110769"/>
                  </a:lnTo>
                  <a:lnTo>
                    <a:pt x="207149" y="112191"/>
                  </a:lnTo>
                  <a:lnTo>
                    <a:pt x="207289" y="112191"/>
                  </a:lnTo>
                  <a:lnTo>
                    <a:pt x="209232" y="114109"/>
                  </a:lnTo>
                  <a:lnTo>
                    <a:pt x="210566" y="114604"/>
                  </a:lnTo>
                  <a:lnTo>
                    <a:pt x="214045" y="114604"/>
                  </a:lnTo>
                  <a:lnTo>
                    <a:pt x="215455" y="114109"/>
                  </a:lnTo>
                  <a:lnTo>
                    <a:pt x="217398" y="112191"/>
                  </a:lnTo>
                  <a:lnTo>
                    <a:pt x="218008" y="110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8" name="object 168" descr=""/>
          <p:cNvGrpSpPr/>
          <p:nvPr/>
        </p:nvGrpSpPr>
        <p:grpSpPr>
          <a:xfrm>
            <a:off x="823075" y="6706829"/>
            <a:ext cx="388620" cy="389255"/>
            <a:chOff x="823075" y="6706829"/>
            <a:chExt cx="388620" cy="389255"/>
          </a:xfrm>
        </p:grpSpPr>
        <p:sp>
          <p:nvSpPr>
            <p:cNvPr id="169" name="object 169" descr=""/>
            <p:cNvSpPr/>
            <p:nvPr/>
          </p:nvSpPr>
          <p:spPr>
            <a:xfrm>
              <a:off x="910713" y="6793344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2" y="8371"/>
                  </a:lnTo>
                  <a:lnTo>
                    <a:pt x="31201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1" y="181857"/>
                  </a:lnTo>
                  <a:lnTo>
                    <a:pt x="65062" y="204687"/>
                  </a:lnTo>
                  <a:lnTo>
                    <a:pt x="106527" y="213059"/>
                  </a:lnTo>
                  <a:lnTo>
                    <a:pt x="147994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4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939006" y="6821636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47782" y="6148"/>
                  </a:lnTo>
                  <a:lnTo>
                    <a:pt x="22914" y="22915"/>
                  </a:lnTo>
                  <a:lnTo>
                    <a:pt x="6148" y="47784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2" y="150325"/>
                  </a:lnTo>
                  <a:lnTo>
                    <a:pt x="78234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4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4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953970" y="6930406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4" y="0"/>
                  </a:moveTo>
                  <a:lnTo>
                    <a:pt x="43590" y="1110"/>
                  </a:lnTo>
                  <a:lnTo>
                    <a:pt x="26375" y="4252"/>
                  </a:lnTo>
                  <a:lnTo>
                    <a:pt x="11634" y="9139"/>
                  </a:lnTo>
                  <a:lnTo>
                    <a:pt x="0" y="15487"/>
                  </a:lnTo>
                  <a:lnTo>
                    <a:pt x="12231" y="28757"/>
                  </a:lnTo>
                  <a:lnTo>
                    <a:pt x="27218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4" y="45461"/>
                  </a:lnTo>
                  <a:lnTo>
                    <a:pt x="98996" y="39088"/>
                  </a:lnTo>
                  <a:lnTo>
                    <a:pt x="113894" y="29117"/>
                  </a:lnTo>
                  <a:lnTo>
                    <a:pt x="126108" y="16082"/>
                  </a:lnTo>
                  <a:lnTo>
                    <a:pt x="114489" y="9501"/>
                  </a:lnTo>
                  <a:lnTo>
                    <a:pt x="99588" y="4425"/>
                  </a:lnTo>
                  <a:lnTo>
                    <a:pt x="82081" y="1156"/>
                  </a:lnTo>
                  <a:lnTo>
                    <a:pt x="62644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944582" y="6916527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4" y="0"/>
                  </a:moveTo>
                  <a:lnTo>
                    <a:pt x="28892" y="3690"/>
                  </a:lnTo>
                  <a:lnTo>
                    <a:pt x="0" y="12399"/>
                  </a:lnTo>
                  <a:lnTo>
                    <a:pt x="3185" y="20361"/>
                  </a:lnTo>
                  <a:lnTo>
                    <a:pt x="7645" y="27677"/>
                  </a:lnTo>
                  <a:lnTo>
                    <a:pt x="13121" y="34096"/>
                  </a:lnTo>
                  <a:lnTo>
                    <a:pt x="41799" y="27536"/>
                  </a:lnTo>
                  <a:lnTo>
                    <a:pt x="70792" y="24284"/>
                  </a:lnTo>
                  <a:lnTo>
                    <a:pt x="101156" y="25406"/>
                  </a:lnTo>
                  <a:lnTo>
                    <a:pt x="133951" y="31968"/>
                  </a:lnTo>
                  <a:lnTo>
                    <a:pt x="138009" y="26369"/>
                  </a:lnTo>
                  <a:lnTo>
                    <a:pt x="141568" y="20414"/>
                  </a:lnTo>
                  <a:lnTo>
                    <a:pt x="144600" y="14132"/>
                  </a:lnTo>
                  <a:lnTo>
                    <a:pt x="147073" y="7553"/>
                  </a:lnTo>
                  <a:lnTo>
                    <a:pt x="105668" y="1297"/>
                  </a:lnTo>
                  <a:lnTo>
                    <a:pt x="65194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948354" y="6932946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90" y="0"/>
                  </a:moveTo>
                  <a:lnTo>
                    <a:pt x="31509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8" y="6837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40" y="5777"/>
                  </a:lnTo>
                  <a:lnTo>
                    <a:pt x="43135" y="3167"/>
                  </a:lnTo>
                  <a:lnTo>
                    <a:pt x="60671" y="966"/>
                  </a:lnTo>
                  <a:lnTo>
                    <a:pt x="46390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970829" y="6924208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39" y="0"/>
                  </a:moveTo>
                  <a:lnTo>
                    <a:pt x="24176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8"/>
                  </a:lnTo>
                  <a:lnTo>
                    <a:pt x="111064" y="19726"/>
                  </a:lnTo>
                  <a:lnTo>
                    <a:pt x="113799" y="15720"/>
                  </a:lnTo>
                  <a:lnTo>
                    <a:pt x="116171" y="11446"/>
                  </a:lnTo>
                  <a:lnTo>
                    <a:pt x="118134" y="6954"/>
                  </a:lnTo>
                  <a:lnTo>
                    <a:pt x="92416" y="2209"/>
                  </a:lnTo>
                  <a:lnTo>
                    <a:pt x="58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939016" y="6821651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9" y="0"/>
                  </a:moveTo>
                  <a:lnTo>
                    <a:pt x="108693" y="6148"/>
                  </a:lnTo>
                  <a:lnTo>
                    <a:pt x="133562" y="22914"/>
                  </a:lnTo>
                  <a:lnTo>
                    <a:pt x="150329" y="47782"/>
                  </a:lnTo>
                  <a:lnTo>
                    <a:pt x="156477" y="78234"/>
                  </a:lnTo>
                  <a:lnTo>
                    <a:pt x="150329" y="108687"/>
                  </a:lnTo>
                  <a:lnTo>
                    <a:pt x="133562" y="133555"/>
                  </a:lnTo>
                  <a:lnTo>
                    <a:pt x="108693" y="150322"/>
                  </a:lnTo>
                  <a:lnTo>
                    <a:pt x="78239" y="156470"/>
                  </a:lnTo>
                  <a:lnTo>
                    <a:pt x="47784" y="150322"/>
                  </a:lnTo>
                  <a:lnTo>
                    <a:pt x="22915" y="133555"/>
                  </a:lnTo>
                  <a:lnTo>
                    <a:pt x="6148" y="108687"/>
                  </a:lnTo>
                  <a:lnTo>
                    <a:pt x="0" y="78234"/>
                  </a:lnTo>
                  <a:lnTo>
                    <a:pt x="6148" y="47782"/>
                  </a:lnTo>
                  <a:lnTo>
                    <a:pt x="22915" y="22914"/>
                  </a:lnTo>
                  <a:lnTo>
                    <a:pt x="47784" y="6148"/>
                  </a:lnTo>
                  <a:lnTo>
                    <a:pt x="78239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892768" y="6722266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5" y="6030"/>
                  </a:lnTo>
                  <a:lnTo>
                    <a:pt x="21481" y="13678"/>
                  </a:lnTo>
                  <a:lnTo>
                    <a:pt x="9359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8"/>
                  </a:lnTo>
                  <a:lnTo>
                    <a:pt x="63657" y="79737"/>
                  </a:lnTo>
                  <a:lnTo>
                    <a:pt x="70377" y="75844"/>
                  </a:lnTo>
                  <a:lnTo>
                    <a:pt x="77435" y="72149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 descr=""/>
            <p:cNvSpPr/>
            <p:nvPr/>
          </p:nvSpPr>
          <p:spPr>
            <a:xfrm>
              <a:off x="847540" y="6760429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0" y="0"/>
                  </a:moveTo>
                  <a:lnTo>
                    <a:pt x="25049" y="10655"/>
                  </a:lnTo>
                  <a:lnTo>
                    <a:pt x="14884" y="22802"/>
                  </a:lnTo>
                  <a:lnTo>
                    <a:pt x="6202" y="35028"/>
                  </a:lnTo>
                  <a:lnTo>
                    <a:pt x="0" y="45920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7"/>
                  </a:lnTo>
                  <a:lnTo>
                    <a:pt x="82104" y="63721"/>
                  </a:lnTo>
                  <a:lnTo>
                    <a:pt x="87490" y="57801"/>
                  </a:lnTo>
                  <a:lnTo>
                    <a:pt x="35700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 descr=""/>
            <p:cNvSpPr/>
            <p:nvPr/>
          </p:nvSpPr>
          <p:spPr>
            <a:xfrm>
              <a:off x="824922" y="6819000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2"/>
                  </a:lnTo>
                  <a:lnTo>
                    <a:pt x="5275" y="28309"/>
                  </a:lnTo>
                  <a:lnTo>
                    <a:pt x="1636" y="43838"/>
                  </a:lnTo>
                  <a:lnTo>
                    <a:pt x="0" y="56790"/>
                  </a:lnTo>
                  <a:lnTo>
                    <a:pt x="77443" y="63352"/>
                  </a:lnTo>
                  <a:lnTo>
                    <a:pt x="78756" y="56064"/>
                  </a:lnTo>
                  <a:lnTo>
                    <a:pt x="80413" y="48569"/>
                  </a:lnTo>
                  <a:lnTo>
                    <a:pt x="82511" y="40984"/>
                  </a:lnTo>
                  <a:lnTo>
                    <a:pt x="85147" y="33426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823075" y="6888516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9" y="0"/>
                  </a:moveTo>
                  <a:lnTo>
                    <a:pt x="0" y="13761"/>
                  </a:lnTo>
                  <a:lnTo>
                    <a:pt x="642" y="29385"/>
                  </a:lnTo>
                  <a:lnTo>
                    <a:pt x="2606" y="44557"/>
                  </a:lnTo>
                  <a:lnTo>
                    <a:pt x="5590" y="56963"/>
                  </a:lnTo>
                  <a:lnTo>
                    <a:pt x="80687" y="36770"/>
                  </a:lnTo>
                  <a:lnTo>
                    <a:pt x="79347" y="29628"/>
                  </a:lnTo>
                  <a:lnTo>
                    <a:pt x="78254" y="22344"/>
                  </a:lnTo>
                  <a:lnTo>
                    <a:pt x="77541" y="14821"/>
                  </a:lnTo>
                  <a:lnTo>
                    <a:pt x="77341" y="6962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831888" y="6939489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7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1" y="26784"/>
                  </a:lnTo>
                  <a:lnTo>
                    <a:pt x="85340" y="20553"/>
                  </a:lnTo>
                  <a:lnTo>
                    <a:pt x="81781" y="14104"/>
                  </a:lnTo>
                  <a:lnTo>
                    <a:pt x="78497" y="7299"/>
                  </a:lnTo>
                  <a:lnTo>
                    <a:pt x="75577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 descr=""/>
            <p:cNvSpPr/>
            <p:nvPr/>
          </p:nvSpPr>
          <p:spPr>
            <a:xfrm>
              <a:off x="866764" y="6976562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7" y="0"/>
                  </a:moveTo>
                  <a:lnTo>
                    <a:pt x="0" y="46824"/>
                  </a:lnTo>
                  <a:lnTo>
                    <a:pt x="8892" y="57687"/>
                  </a:lnTo>
                  <a:lnTo>
                    <a:pt x="20418" y="69023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49"/>
                  </a:lnTo>
                  <a:lnTo>
                    <a:pt x="78203" y="15083"/>
                  </a:lnTo>
                  <a:lnTo>
                    <a:pt x="72402" y="10544"/>
                  </a:lnTo>
                  <a:lnTo>
                    <a:pt x="66713" y="5570"/>
                  </a:lnTo>
                  <a:lnTo>
                    <a:pt x="6116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922050" y="7003540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6" y="79064"/>
                  </a:lnTo>
                  <a:lnTo>
                    <a:pt x="42030" y="84108"/>
                  </a:lnTo>
                  <a:lnTo>
                    <a:pt x="54719" y="86885"/>
                  </a:lnTo>
                  <a:lnTo>
                    <a:pt x="68374" y="10911"/>
                  </a:lnTo>
                  <a:lnTo>
                    <a:pt x="61381" y="8875"/>
                  </a:lnTo>
                  <a:lnTo>
                    <a:pt x="54403" y="6348"/>
                  </a:lnTo>
                  <a:lnTo>
                    <a:pt x="47374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989276" y="7016630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3"/>
                  </a:lnTo>
                  <a:lnTo>
                    <a:pt x="39575" y="78666"/>
                  </a:lnTo>
                  <a:lnTo>
                    <a:pt x="51591" y="77428"/>
                  </a:lnTo>
                  <a:lnTo>
                    <a:pt x="44336" y="284"/>
                  </a:lnTo>
                  <a:lnTo>
                    <a:pt x="37024" y="818"/>
                  </a:lnTo>
                  <a:lnTo>
                    <a:pt x="29502" y="942"/>
                  </a:lnTo>
                  <a:lnTo>
                    <a:pt x="21779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 descr=""/>
            <p:cNvSpPr/>
            <p:nvPr/>
          </p:nvSpPr>
          <p:spPr>
            <a:xfrm>
              <a:off x="1046721" y="7002165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7" y="0"/>
                  </a:moveTo>
                  <a:lnTo>
                    <a:pt x="22913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2" y="87948"/>
                  </a:lnTo>
                  <a:lnTo>
                    <a:pt x="27846" y="85211"/>
                  </a:lnTo>
                  <a:lnTo>
                    <a:pt x="43105" y="80037"/>
                  </a:lnTo>
                  <a:lnTo>
                    <a:pt x="57481" y="73583"/>
                  </a:lnTo>
                  <a:lnTo>
                    <a:pt x="68573" y="67006"/>
                  </a:lnTo>
                  <a:lnTo>
                    <a:pt x="27767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 descr=""/>
            <p:cNvSpPr/>
            <p:nvPr/>
          </p:nvSpPr>
          <p:spPr>
            <a:xfrm>
              <a:off x="1084863" y="6975292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8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6" y="86589"/>
                  </a:lnTo>
                  <a:lnTo>
                    <a:pt x="52898" y="78861"/>
                  </a:lnTo>
                  <a:lnTo>
                    <a:pt x="65071" y="68305"/>
                  </a:lnTo>
                  <a:lnTo>
                    <a:pt x="75941" y="56899"/>
                  </a:lnTo>
                  <a:lnTo>
                    <a:pt x="83726" y="46619"/>
                  </a:lnTo>
                  <a:lnTo>
                    <a:pt x="20628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 descr=""/>
            <p:cNvSpPr/>
            <p:nvPr/>
          </p:nvSpPr>
          <p:spPr>
            <a:xfrm>
              <a:off x="1114898" y="6938359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5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1" y="46519"/>
                  </a:lnTo>
                  <a:lnTo>
                    <a:pt x="84077" y="32197"/>
                  </a:lnTo>
                  <a:lnTo>
                    <a:pt x="87264" y="21325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1131267" y="6889093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39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1" y="25813"/>
                  </a:lnTo>
                  <a:lnTo>
                    <a:pt x="80070" y="10384"/>
                  </a:lnTo>
                  <a:lnTo>
                    <a:pt x="79239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1124355" y="6820279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2" y="0"/>
                  </a:moveTo>
                  <a:lnTo>
                    <a:pt x="0" y="35257"/>
                  </a:lnTo>
                  <a:lnTo>
                    <a:pt x="1887" y="39501"/>
                  </a:lnTo>
                  <a:lnTo>
                    <a:pt x="4404" y="46869"/>
                  </a:lnTo>
                  <a:lnTo>
                    <a:pt x="6749" y="55702"/>
                  </a:lnTo>
                  <a:lnTo>
                    <a:pt x="8121" y="64338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7"/>
                  </a:lnTo>
                  <a:lnTo>
                    <a:pt x="73515" y="8899"/>
                  </a:lnTo>
                  <a:lnTo>
                    <a:pt x="69552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1100394" y="6762085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3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1" y="74683"/>
                  </a:lnTo>
                  <a:lnTo>
                    <a:pt x="18042" y="82482"/>
                  </a:lnTo>
                  <a:lnTo>
                    <a:pt x="88139" y="47609"/>
                  </a:lnTo>
                  <a:lnTo>
                    <a:pt x="80186" y="33252"/>
                  </a:lnTo>
                  <a:lnTo>
                    <a:pt x="69483" y="18984"/>
                  </a:lnTo>
                  <a:lnTo>
                    <a:pt x="59172" y="7126"/>
                  </a:lnTo>
                  <a:lnTo>
                    <a:pt x="52393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1065315" y="6722482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9" y="0"/>
                  </a:moveTo>
                  <a:lnTo>
                    <a:pt x="0" y="72089"/>
                  </a:lnTo>
                  <a:lnTo>
                    <a:pt x="4169" y="74192"/>
                  </a:lnTo>
                  <a:lnTo>
                    <a:pt x="11442" y="78432"/>
                  </a:lnTo>
                  <a:lnTo>
                    <a:pt x="19463" y="83695"/>
                  </a:lnTo>
                  <a:lnTo>
                    <a:pt x="25877" y="88869"/>
                  </a:lnTo>
                  <a:lnTo>
                    <a:pt x="78196" y="31564"/>
                  </a:lnTo>
                  <a:lnTo>
                    <a:pt x="65627" y="20615"/>
                  </a:lnTo>
                  <a:lnTo>
                    <a:pt x="50247" y="10717"/>
                  </a:lnTo>
                  <a:lnTo>
                    <a:pt x="36207" y="3352"/>
                  </a:lnTo>
                  <a:lnTo>
                    <a:pt x="27659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 descr=""/>
            <p:cNvSpPr/>
            <p:nvPr/>
          </p:nvSpPr>
          <p:spPr>
            <a:xfrm>
              <a:off x="953723" y="6707999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59" y="2554"/>
                  </a:lnTo>
                  <a:lnTo>
                    <a:pt x="11706" y="5817"/>
                  </a:lnTo>
                  <a:lnTo>
                    <a:pt x="0" y="9903"/>
                  </a:lnTo>
                  <a:lnTo>
                    <a:pt x="28130" y="82349"/>
                  </a:lnTo>
                  <a:lnTo>
                    <a:pt x="35228" y="80467"/>
                  </a:lnTo>
                  <a:lnTo>
                    <a:pt x="42637" y="78986"/>
                  </a:lnTo>
                  <a:lnTo>
                    <a:pt x="50322" y="77860"/>
                  </a:lnTo>
                  <a:lnTo>
                    <a:pt x="58247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1025003" y="6706829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1" y="78697"/>
                  </a:lnTo>
                  <a:lnTo>
                    <a:pt x="13991" y="79636"/>
                  </a:lnTo>
                  <a:lnTo>
                    <a:pt x="21042" y="81009"/>
                  </a:lnTo>
                  <a:lnTo>
                    <a:pt x="28464" y="83026"/>
                  </a:lnTo>
                  <a:lnTo>
                    <a:pt x="56051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1077861" y="6950938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82" y="16002"/>
                  </a:lnTo>
                  <a:lnTo>
                    <a:pt x="1854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82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07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17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18" y="5092"/>
                  </a:moveTo>
                  <a:lnTo>
                    <a:pt x="16268" y="4864"/>
                  </a:lnTo>
                  <a:lnTo>
                    <a:pt x="15163" y="0"/>
                  </a:lnTo>
                  <a:lnTo>
                    <a:pt x="13957" y="4660"/>
                  </a:lnTo>
                  <a:lnTo>
                    <a:pt x="9283" y="3797"/>
                  </a:lnTo>
                  <a:lnTo>
                    <a:pt x="13284" y="6908"/>
                  </a:lnTo>
                  <a:lnTo>
                    <a:pt x="11506" y="11226"/>
                  </a:lnTo>
                  <a:lnTo>
                    <a:pt x="15189" y="8496"/>
                  </a:lnTo>
                  <a:lnTo>
                    <a:pt x="18757" y="12039"/>
                  </a:lnTo>
                  <a:lnTo>
                    <a:pt x="17030" y="7226"/>
                  </a:lnTo>
                  <a:lnTo>
                    <a:pt x="21018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4" name="object 194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974168" y="6840259"/>
              <a:ext cx="82453" cy="86401"/>
            </a:xfrm>
            <a:prstGeom prst="rect">
              <a:avLst/>
            </a:prstGeom>
          </p:spPr>
        </p:pic>
        <p:sp>
          <p:nvSpPr>
            <p:cNvPr id="195" name="object 195" descr=""/>
            <p:cNvSpPr/>
            <p:nvPr/>
          </p:nvSpPr>
          <p:spPr>
            <a:xfrm>
              <a:off x="1008849" y="6844992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3" y="417"/>
                  </a:lnTo>
                  <a:lnTo>
                    <a:pt x="5615" y="339"/>
                  </a:lnTo>
                  <a:lnTo>
                    <a:pt x="4431" y="36"/>
                  </a:lnTo>
                  <a:lnTo>
                    <a:pt x="3467" y="349"/>
                  </a:lnTo>
                  <a:lnTo>
                    <a:pt x="2941" y="1624"/>
                  </a:lnTo>
                  <a:lnTo>
                    <a:pt x="2588" y="4389"/>
                  </a:lnTo>
                  <a:lnTo>
                    <a:pt x="1565" y="6973"/>
                  </a:lnTo>
                  <a:lnTo>
                    <a:pt x="125" y="9447"/>
                  </a:lnTo>
                  <a:lnTo>
                    <a:pt x="204" y="10523"/>
                  </a:lnTo>
                  <a:lnTo>
                    <a:pt x="0" y="11718"/>
                  </a:lnTo>
                  <a:lnTo>
                    <a:pt x="708" y="12799"/>
                  </a:lnTo>
                  <a:lnTo>
                    <a:pt x="14954" y="12907"/>
                  </a:lnTo>
                  <a:lnTo>
                    <a:pt x="15756" y="11783"/>
                  </a:lnTo>
                  <a:lnTo>
                    <a:pt x="15933" y="10450"/>
                  </a:lnTo>
                  <a:lnTo>
                    <a:pt x="15458" y="8792"/>
                  </a:lnTo>
                  <a:lnTo>
                    <a:pt x="14655" y="7200"/>
                  </a:lnTo>
                  <a:lnTo>
                    <a:pt x="13855" y="4964"/>
                  </a:lnTo>
                  <a:lnTo>
                    <a:pt x="13049" y="1703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 descr=""/>
            <p:cNvSpPr/>
            <p:nvPr/>
          </p:nvSpPr>
          <p:spPr>
            <a:xfrm>
              <a:off x="1008849" y="6844992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9"/>
                  </a:moveTo>
                  <a:lnTo>
                    <a:pt x="10673" y="417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49" y="1703"/>
                  </a:lnTo>
                  <a:lnTo>
                    <a:pt x="13855" y="4964"/>
                  </a:lnTo>
                  <a:lnTo>
                    <a:pt x="14655" y="7200"/>
                  </a:lnTo>
                  <a:lnTo>
                    <a:pt x="15458" y="8792"/>
                  </a:lnTo>
                  <a:lnTo>
                    <a:pt x="15933" y="10450"/>
                  </a:lnTo>
                  <a:lnTo>
                    <a:pt x="15756" y="11783"/>
                  </a:lnTo>
                  <a:lnTo>
                    <a:pt x="14954" y="12907"/>
                  </a:lnTo>
                  <a:lnTo>
                    <a:pt x="708" y="12799"/>
                  </a:lnTo>
                  <a:lnTo>
                    <a:pt x="0" y="11718"/>
                  </a:lnTo>
                  <a:lnTo>
                    <a:pt x="204" y="10523"/>
                  </a:lnTo>
                  <a:lnTo>
                    <a:pt x="125" y="9447"/>
                  </a:lnTo>
                  <a:lnTo>
                    <a:pt x="1565" y="6973"/>
                  </a:lnTo>
                  <a:lnTo>
                    <a:pt x="2588" y="4389"/>
                  </a:lnTo>
                  <a:lnTo>
                    <a:pt x="2941" y="1624"/>
                  </a:lnTo>
                  <a:lnTo>
                    <a:pt x="3467" y="349"/>
                  </a:lnTo>
                  <a:lnTo>
                    <a:pt x="4431" y="36"/>
                  </a:lnTo>
                  <a:lnTo>
                    <a:pt x="5615" y="339"/>
                  </a:lnTo>
                  <a:close/>
                </a:path>
                <a:path w="16509" h="13334">
                  <a:moveTo>
                    <a:pt x="2941" y="1624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7"/>
                  </a:moveTo>
                  <a:lnTo>
                    <a:pt x="2782" y="9453"/>
                  </a:lnTo>
                  <a:lnTo>
                    <a:pt x="5360" y="9316"/>
                  </a:lnTo>
                  <a:lnTo>
                    <a:pt x="8088" y="9471"/>
                  </a:lnTo>
                  <a:lnTo>
                    <a:pt x="10670" y="9620"/>
                  </a:lnTo>
                  <a:lnTo>
                    <a:pt x="13294" y="9083"/>
                  </a:lnTo>
                  <a:lnTo>
                    <a:pt x="15839" y="9497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 descr=""/>
            <p:cNvSpPr/>
            <p:nvPr/>
          </p:nvSpPr>
          <p:spPr>
            <a:xfrm>
              <a:off x="1015039" y="6852978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2" y="0"/>
                  </a:moveTo>
                  <a:lnTo>
                    <a:pt x="0" y="2793"/>
                  </a:lnTo>
                  <a:lnTo>
                    <a:pt x="1705" y="3860"/>
                  </a:lnTo>
                  <a:lnTo>
                    <a:pt x="3433" y="2998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 descr=""/>
            <p:cNvSpPr/>
            <p:nvPr/>
          </p:nvSpPr>
          <p:spPr>
            <a:xfrm>
              <a:off x="1015039" y="6852978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2" y="0"/>
                  </a:moveTo>
                  <a:lnTo>
                    <a:pt x="3433" y="2998"/>
                  </a:lnTo>
                  <a:lnTo>
                    <a:pt x="1705" y="3860"/>
                  </a:lnTo>
                  <a:lnTo>
                    <a:pt x="0" y="2793"/>
                  </a:lnTo>
                  <a:lnTo>
                    <a:pt x="1752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 descr=""/>
            <p:cNvSpPr/>
            <p:nvPr/>
          </p:nvSpPr>
          <p:spPr>
            <a:xfrm>
              <a:off x="919251" y="6803237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02" y="92468"/>
                  </a:lnTo>
                  <a:lnTo>
                    <a:pt x="7226" y="92633"/>
                  </a:lnTo>
                  <a:lnTo>
                    <a:pt x="7785" y="92925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8674" y="95542"/>
                  </a:lnTo>
                  <a:lnTo>
                    <a:pt x="8407" y="96164"/>
                  </a:lnTo>
                  <a:lnTo>
                    <a:pt x="7340" y="97142"/>
                  </a:lnTo>
                  <a:lnTo>
                    <a:pt x="6438" y="97383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32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892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03" y="92583"/>
                  </a:lnTo>
                  <a:lnTo>
                    <a:pt x="2908" y="90487"/>
                  </a:lnTo>
                  <a:lnTo>
                    <a:pt x="2095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25" y="96202"/>
                  </a:lnTo>
                  <a:lnTo>
                    <a:pt x="508" y="97396"/>
                  </a:lnTo>
                  <a:lnTo>
                    <a:pt x="2374" y="99174"/>
                  </a:lnTo>
                  <a:lnTo>
                    <a:pt x="3683" y="99618"/>
                  </a:lnTo>
                  <a:lnTo>
                    <a:pt x="6934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41" y="103149"/>
                  </a:moveTo>
                  <a:lnTo>
                    <a:pt x="10375" y="101028"/>
                  </a:lnTo>
                  <a:lnTo>
                    <a:pt x="381" y="101777"/>
                  </a:lnTo>
                  <a:lnTo>
                    <a:pt x="546" y="103898"/>
                  </a:lnTo>
                  <a:lnTo>
                    <a:pt x="10541" y="103149"/>
                  </a:lnTo>
                  <a:close/>
                </a:path>
                <a:path w="198119" h="194945">
                  <a:moveTo>
                    <a:pt x="11290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22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290" y="81165"/>
                  </a:lnTo>
                  <a:close/>
                </a:path>
                <a:path w="198119" h="194945">
                  <a:moveTo>
                    <a:pt x="11899" y="111493"/>
                  </a:moveTo>
                  <a:lnTo>
                    <a:pt x="11557" y="109385"/>
                  </a:lnTo>
                  <a:lnTo>
                    <a:pt x="7353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27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899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82" y="68707"/>
                  </a:lnTo>
                  <a:lnTo>
                    <a:pt x="13131" y="67132"/>
                  </a:lnTo>
                  <a:lnTo>
                    <a:pt x="13030" y="66941"/>
                  </a:lnTo>
                  <a:lnTo>
                    <a:pt x="12750" y="66408"/>
                  </a:lnTo>
                  <a:lnTo>
                    <a:pt x="12217" y="66027"/>
                  </a:lnTo>
                  <a:lnTo>
                    <a:pt x="12217" y="70205"/>
                  </a:lnTo>
                  <a:lnTo>
                    <a:pt x="11861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66" y="73177"/>
                  </a:lnTo>
                  <a:lnTo>
                    <a:pt x="8928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588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94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28" y="69469"/>
                  </a:lnTo>
                  <a:lnTo>
                    <a:pt x="12217" y="70205"/>
                  </a:lnTo>
                  <a:lnTo>
                    <a:pt x="12217" y="66027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75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79"/>
                  </a:lnTo>
                  <a:lnTo>
                    <a:pt x="13093" y="73177"/>
                  </a:lnTo>
                  <a:lnTo>
                    <a:pt x="13220" y="72999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53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76" y="115189"/>
                  </a:lnTo>
                  <a:lnTo>
                    <a:pt x="2451" y="115671"/>
                  </a:lnTo>
                  <a:lnTo>
                    <a:pt x="4483" y="122593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44" y="63614"/>
                  </a:moveTo>
                  <a:lnTo>
                    <a:pt x="12369" y="62103"/>
                  </a:lnTo>
                  <a:lnTo>
                    <a:pt x="13931" y="57975"/>
                  </a:lnTo>
                  <a:lnTo>
                    <a:pt x="12344" y="57378"/>
                  </a:lnTo>
                  <a:lnTo>
                    <a:pt x="10782" y="61493"/>
                  </a:lnTo>
                  <a:lnTo>
                    <a:pt x="8559" y="60655"/>
                  </a:lnTo>
                  <a:lnTo>
                    <a:pt x="10363" y="55892"/>
                  </a:lnTo>
                  <a:lnTo>
                    <a:pt x="8788" y="55283"/>
                  </a:lnTo>
                  <a:lnTo>
                    <a:pt x="6210" y="62039"/>
                  </a:lnTo>
                  <a:lnTo>
                    <a:pt x="15595" y="65595"/>
                  </a:lnTo>
                  <a:lnTo>
                    <a:pt x="16344" y="63614"/>
                  </a:lnTo>
                  <a:close/>
                </a:path>
                <a:path w="198119" h="194945">
                  <a:moveTo>
                    <a:pt x="17094" y="127101"/>
                  </a:move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25" y="123177"/>
                  </a:lnTo>
                  <a:lnTo>
                    <a:pt x="15125" y="127876"/>
                  </a:lnTo>
                  <a:lnTo>
                    <a:pt x="14478" y="129209"/>
                  </a:lnTo>
                  <a:lnTo>
                    <a:pt x="13779" y="129781"/>
                  </a:lnTo>
                  <a:lnTo>
                    <a:pt x="11150" y="130784"/>
                  </a:lnTo>
                  <a:lnTo>
                    <a:pt x="11010" y="130784"/>
                  </a:lnTo>
                  <a:lnTo>
                    <a:pt x="9575" y="130187"/>
                  </a:lnTo>
                  <a:lnTo>
                    <a:pt x="9385" y="130187"/>
                  </a:lnTo>
                  <a:lnTo>
                    <a:pt x="8750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26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50" y="124333"/>
                  </a:lnTo>
                  <a:lnTo>
                    <a:pt x="14084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25" y="127876"/>
                  </a:lnTo>
                  <a:lnTo>
                    <a:pt x="15125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61" y="126542"/>
                  </a:lnTo>
                  <a:lnTo>
                    <a:pt x="6273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22" y="131686"/>
                  </a:lnTo>
                  <a:lnTo>
                    <a:pt x="16027" y="130784"/>
                  </a:lnTo>
                  <a:lnTo>
                    <a:pt x="17094" y="128397"/>
                  </a:lnTo>
                  <a:lnTo>
                    <a:pt x="17094" y="127101"/>
                  </a:lnTo>
                  <a:close/>
                </a:path>
                <a:path w="198119" h="194945">
                  <a:moveTo>
                    <a:pt x="23926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24" y="45720"/>
                  </a:lnTo>
                  <a:lnTo>
                    <a:pt x="18897" y="46329"/>
                  </a:lnTo>
                  <a:lnTo>
                    <a:pt x="18313" y="46875"/>
                  </a:lnTo>
                  <a:lnTo>
                    <a:pt x="16903" y="48425"/>
                  </a:lnTo>
                  <a:lnTo>
                    <a:pt x="16383" y="48869"/>
                  </a:lnTo>
                  <a:lnTo>
                    <a:pt x="15798" y="49110"/>
                  </a:lnTo>
                  <a:lnTo>
                    <a:pt x="15582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67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06" y="45821"/>
                  </a:lnTo>
                  <a:lnTo>
                    <a:pt x="17602" y="45999"/>
                  </a:lnTo>
                  <a:lnTo>
                    <a:pt x="18592" y="44119"/>
                  </a:lnTo>
                  <a:lnTo>
                    <a:pt x="17767" y="43688"/>
                  </a:lnTo>
                  <a:lnTo>
                    <a:pt x="16941" y="43624"/>
                  </a:lnTo>
                  <a:lnTo>
                    <a:pt x="15328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296" y="47447"/>
                  </a:lnTo>
                  <a:lnTo>
                    <a:pt x="13144" y="48679"/>
                  </a:lnTo>
                  <a:lnTo>
                    <a:pt x="13233" y="49199"/>
                  </a:lnTo>
                  <a:lnTo>
                    <a:pt x="13690" y="50177"/>
                  </a:lnTo>
                  <a:lnTo>
                    <a:pt x="14046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86" y="48298"/>
                  </a:lnTo>
                  <a:lnTo>
                    <a:pt x="20269" y="47879"/>
                  </a:lnTo>
                  <a:lnTo>
                    <a:pt x="20523" y="47739"/>
                  </a:lnTo>
                  <a:lnTo>
                    <a:pt x="20955" y="47637"/>
                  </a:lnTo>
                  <a:lnTo>
                    <a:pt x="21158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21" y="49161"/>
                  </a:lnTo>
                  <a:lnTo>
                    <a:pt x="21894" y="49682"/>
                  </a:lnTo>
                  <a:lnTo>
                    <a:pt x="21234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392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48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77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26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07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21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59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77" y="33388"/>
                  </a:lnTo>
                  <a:lnTo>
                    <a:pt x="21869" y="35064"/>
                  </a:lnTo>
                  <a:lnTo>
                    <a:pt x="26860" y="38976"/>
                  </a:lnTo>
                  <a:lnTo>
                    <a:pt x="27279" y="39344"/>
                  </a:lnTo>
                  <a:lnTo>
                    <a:pt x="27749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16"/>
                  </a:lnTo>
                  <a:lnTo>
                    <a:pt x="26568" y="42608"/>
                  </a:lnTo>
                  <a:lnTo>
                    <a:pt x="25768" y="42837"/>
                  </a:lnTo>
                  <a:lnTo>
                    <a:pt x="25374" y="42786"/>
                  </a:lnTo>
                  <a:lnTo>
                    <a:pt x="24993" y="42621"/>
                  </a:lnTo>
                  <a:lnTo>
                    <a:pt x="24752" y="42494"/>
                  </a:lnTo>
                  <a:lnTo>
                    <a:pt x="24307" y="42176"/>
                  </a:lnTo>
                  <a:lnTo>
                    <a:pt x="19342" y="38290"/>
                  </a:lnTo>
                  <a:lnTo>
                    <a:pt x="18034" y="39966"/>
                  </a:lnTo>
                  <a:lnTo>
                    <a:pt x="23126" y="43954"/>
                  </a:lnTo>
                  <a:lnTo>
                    <a:pt x="23850" y="44424"/>
                  </a:lnTo>
                  <a:lnTo>
                    <a:pt x="24752" y="44831"/>
                  </a:lnTo>
                  <a:lnTo>
                    <a:pt x="25158" y="44907"/>
                  </a:lnTo>
                  <a:lnTo>
                    <a:pt x="26085" y="44869"/>
                  </a:lnTo>
                  <a:lnTo>
                    <a:pt x="29883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55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07" y="160667"/>
                  </a:lnTo>
                  <a:lnTo>
                    <a:pt x="28790" y="160794"/>
                  </a:lnTo>
                  <a:lnTo>
                    <a:pt x="30988" y="161963"/>
                  </a:lnTo>
                  <a:lnTo>
                    <a:pt x="30035" y="164617"/>
                  </a:lnTo>
                  <a:lnTo>
                    <a:pt x="32004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55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28" y="29718"/>
                  </a:lnTo>
                  <a:lnTo>
                    <a:pt x="32486" y="30099"/>
                  </a:lnTo>
                  <a:lnTo>
                    <a:pt x="31800" y="30480"/>
                  </a:lnTo>
                  <a:lnTo>
                    <a:pt x="30048" y="31661"/>
                  </a:lnTo>
                  <a:lnTo>
                    <a:pt x="29438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68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54" y="29070"/>
                  </a:lnTo>
                  <a:lnTo>
                    <a:pt x="30861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04" y="27254"/>
                  </a:lnTo>
                  <a:lnTo>
                    <a:pt x="31229" y="27000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71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51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66" y="31940"/>
                  </a:lnTo>
                  <a:lnTo>
                    <a:pt x="34823" y="32359"/>
                  </a:lnTo>
                  <a:lnTo>
                    <a:pt x="34925" y="32715"/>
                  </a:lnTo>
                  <a:lnTo>
                    <a:pt x="34848" y="33591"/>
                  </a:lnTo>
                  <a:lnTo>
                    <a:pt x="34607" y="34061"/>
                  </a:lnTo>
                  <a:lnTo>
                    <a:pt x="33693" y="35026"/>
                  </a:lnTo>
                  <a:lnTo>
                    <a:pt x="33235" y="35293"/>
                  </a:lnTo>
                  <a:lnTo>
                    <a:pt x="32270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10" y="37211"/>
                  </a:lnTo>
                  <a:lnTo>
                    <a:pt x="31711" y="37490"/>
                  </a:lnTo>
                  <a:lnTo>
                    <a:pt x="32626" y="37363"/>
                  </a:lnTo>
                  <a:lnTo>
                    <a:pt x="33540" y="37261"/>
                  </a:lnTo>
                  <a:lnTo>
                    <a:pt x="34455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06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27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44" y="165468"/>
                  </a:lnTo>
                  <a:lnTo>
                    <a:pt x="35344" y="167424"/>
                  </a:lnTo>
                  <a:lnTo>
                    <a:pt x="36182" y="168224"/>
                  </a:lnTo>
                  <a:lnTo>
                    <a:pt x="38227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66"/>
                  </a:lnTo>
                  <a:lnTo>
                    <a:pt x="39916" y="20459"/>
                  </a:lnTo>
                  <a:lnTo>
                    <a:pt x="38811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27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33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27" y="171564"/>
                  </a:lnTo>
                  <a:close/>
                </a:path>
                <a:path w="198119" h="194945">
                  <a:moveTo>
                    <a:pt x="53378" y="21501"/>
                  </a:moveTo>
                  <a:lnTo>
                    <a:pt x="48247" y="18237"/>
                  </a:lnTo>
                  <a:lnTo>
                    <a:pt x="47917" y="18034"/>
                  </a:lnTo>
                  <a:lnTo>
                    <a:pt x="47917" y="20459"/>
                  </a:lnTo>
                  <a:lnTo>
                    <a:pt x="45554" y="22098"/>
                  </a:lnTo>
                  <a:lnTo>
                    <a:pt x="44602" y="18237"/>
                  </a:lnTo>
                  <a:lnTo>
                    <a:pt x="47917" y="20459"/>
                  </a:lnTo>
                  <a:lnTo>
                    <a:pt x="47917" y="18034"/>
                  </a:lnTo>
                  <a:lnTo>
                    <a:pt x="44196" y="15671"/>
                  </a:lnTo>
                  <a:lnTo>
                    <a:pt x="42354" y="16967"/>
                  </a:lnTo>
                  <a:lnTo>
                    <a:pt x="44729" y="27520"/>
                  </a:lnTo>
                  <a:lnTo>
                    <a:pt x="46570" y="26238"/>
                  </a:lnTo>
                  <a:lnTo>
                    <a:pt x="45999" y="23863"/>
                  </a:lnTo>
                  <a:lnTo>
                    <a:pt x="48526" y="22098"/>
                  </a:lnTo>
                  <a:lnTo>
                    <a:pt x="49377" y="21501"/>
                  </a:lnTo>
                  <a:lnTo>
                    <a:pt x="49517" y="21501"/>
                  </a:lnTo>
                  <a:lnTo>
                    <a:pt x="51498" y="22809"/>
                  </a:lnTo>
                  <a:lnTo>
                    <a:pt x="53378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37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01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67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74" y="178803"/>
                  </a:lnTo>
                  <a:lnTo>
                    <a:pt x="61912" y="178333"/>
                  </a:lnTo>
                  <a:lnTo>
                    <a:pt x="62001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496" y="13741"/>
                  </a:lnTo>
                  <a:lnTo>
                    <a:pt x="55791" y="9385"/>
                  </a:lnTo>
                  <a:lnTo>
                    <a:pt x="53911" y="10236"/>
                  </a:lnTo>
                  <a:lnTo>
                    <a:pt x="58039" y="19367"/>
                  </a:lnTo>
                  <a:lnTo>
                    <a:pt x="59829" y="18567"/>
                  </a:lnTo>
                  <a:lnTo>
                    <a:pt x="57124" y="12547"/>
                  </a:lnTo>
                  <a:lnTo>
                    <a:pt x="63715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49" y="10693"/>
                  </a:lnTo>
                  <a:lnTo>
                    <a:pt x="69303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52"/>
                  </a:lnTo>
                  <a:lnTo>
                    <a:pt x="67551" y="4826"/>
                  </a:lnTo>
                  <a:lnTo>
                    <a:pt x="66687" y="14947"/>
                  </a:lnTo>
                  <a:lnTo>
                    <a:pt x="66636" y="15608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61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899" y="187896"/>
                  </a:lnTo>
                  <a:lnTo>
                    <a:pt x="80810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391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47" y="190347"/>
                  </a:lnTo>
                  <a:lnTo>
                    <a:pt x="75768" y="189877"/>
                  </a:lnTo>
                  <a:lnTo>
                    <a:pt x="75247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43" y="184124"/>
                  </a:lnTo>
                  <a:lnTo>
                    <a:pt x="78689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00" y="184607"/>
                  </a:lnTo>
                  <a:lnTo>
                    <a:pt x="80670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18" y="184340"/>
                  </a:lnTo>
                  <a:lnTo>
                    <a:pt x="73977" y="184607"/>
                  </a:lnTo>
                  <a:lnTo>
                    <a:pt x="73609" y="185432"/>
                  </a:lnTo>
                  <a:lnTo>
                    <a:pt x="73126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80" y="188620"/>
                  </a:lnTo>
                  <a:lnTo>
                    <a:pt x="71907" y="188302"/>
                  </a:lnTo>
                  <a:lnTo>
                    <a:pt x="72720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491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43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28" y="183007"/>
                  </a:lnTo>
                  <a:lnTo>
                    <a:pt x="66217" y="182778"/>
                  </a:lnTo>
                  <a:lnTo>
                    <a:pt x="66903" y="181889"/>
                  </a:lnTo>
                  <a:lnTo>
                    <a:pt x="67106" y="181889"/>
                  </a:lnTo>
                  <a:lnTo>
                    <a:pt x="68148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39" y="182283"/>
                  </a:lnTo>
                  <a:lnTo>
                    <a:pt x="71208" y="183007"/>
                  </a:lnTo>
                  <a:lnTo>
                    <a:pt x="71272" y="184124"/>
                  </a:lnTo>
                  <a:lnTo>
                    <a:pt x="72110" y="184124"/>
                  </a:lnTo>
                  <a:lnTo>
                    <a:pt x="73304" y="184340"/>
                  </a:lnTo>
                  <a:lnTo>
                    <a:pt x="73304" y="182778"/>
                  </a:lnTo>
                  <a:lnTo>
                    <a:pt x="69608" y="179768"/>
                  </a:lnTo>
                  <a:lnTo>
                    <a:pt x="66992" y="179768"/>
                  </a:lnTo>
                  <a:lnTo>
                    <a:pt x="63639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76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05" y="189877"/>
                  </a:lnTo>
                  <a:lnTo>
                    <a:pt x="68567" y="190296"/>
                  </a:lnTo>
                  <a:lnTo>
                    <a:pt x="68922" y="190347"/>
                  </a:lnTo>
                  <a:lnTo>
                    <a:pt x="73723" y="190347"/>
                  </a:lnTo>
                  <a:lnTo>
                    <a:pt x="74244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895" y="192379"/>
                  </a:lnTo>
                  <a:lnTo>
                    <a:pt x="78473" y="192938"/>
                  </a:lnTo>
                  <a:lnTo>
                    <a:pt x="79590" y="192760"/>
                  </a:lnTo>
                  <a:lnTo>
                    <a:pt x="80276" y="192379"/>
                  </a:lnTo>
                  <a:lnTo>
                    <a:pt x="81838" y="191325"/>
                  </a:lnTo>
                  <a:lnTo>
                    <a:pt x="81927" y="191173"/>
                  </a:lnTo>
                  <a:lnTo>
                    <a:pt x="82334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80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647" y="10998"/>
                  </a:lnTo>
                  <a:lnTo>
                    <a:pt x="77762" y="11633"/>
                  </a:lnTo>
                  <a:lnTo>
                    <a:pt x="77851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12" y="6134"/>
                  </a:lnTo>
                  <a:lnTo>
                    <a:pt x="84378" y="5905"/>
                  </a:lnTo>
                  <a:lnTo>
                    <a:pt x="83896" y="5905"/>
                  </a:lnTo>
                  <a:lnTo>
                    <a:pt x="83896" y="8826"/>
                  </a:lnTo>
                  <a:lnTo>
                    <a:pt x="83578" y="9296"/>
                  </a:lnTo>
                  <a:lnTo>
                    <a:pt x="81622" y="9296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578" y="9588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81622" y="9296"/>
                  </a:lnTo>
                  <a:lnTo>
                    <a:pt x="79527" y="9296"/>
                  </a:lnTo>
                  <a:lnTo>
                    <a:pt x="79298" y="7912"/>
                  </a:lnTo>
                  <a:lnTo>
                    <a:pt x="79260" y="7632"/>
                  </a:lnTo>
                  <a:lnTo>
                    <a:pt x="78740" y="7632"/>
                  </a:lnTo>
                  <a:lnTo>
                    <a:pt x="80556" y="7327"/>
                  </a:lnTo>
                  <a:lnTo>
                    <a:pt x="83426" y="7327"/>
                  </a:lnTo>
                  <a:lnTo>
                    <a:pt x="83731" y="7632"/>
                  </a:lnTo>
                  <a:lnTo>
                    <a:pt x="83845" y="7912"/>
                  </a:lnTo>
                  <a:lnTo>
                    <a:pt x="83896" y="8826"/>
                  </a:lnTo>
                  <a:lnTo>
                    <a:pt x="83896" y="5905"/>
                  </a:lnTo>
                  <a:lnTo>
                    <a:pt x="83616" y="5905"/>
                  </a:lnTo>
                  <a:lnTo>
                    <a:pt x="84137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59" y="3263"/>
                  </a:lnTo>
                  <a:lnTo>
                    <a:pt x="84747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19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62" y="5575"/>
                  </a:lnTo>
                  <a:lnTo>
                    <a:pt x="78968" y="5905"/>
                  </a:lnTo>
                  <a:lnTo>
                    <a:pt x="78765" y="4673"/>
                  </a:lnTo>
                  <a:lnTo>
                    <a:pt x="78714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83" y="3263"/>
                  </a:lnTo>
                  <a:lnTo>
                    <a:pt x="82689" y="3619"/>
                  </a:lnTo>
                  <a:lnTo>
                    <a:pt x="82778" y="3771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14" y="1511"/>
                  </a:lnTo>
                  <a:lnTo>
                    <a:pt x="76225" y="2324"/>
                  </a:lnTo>
                  <a:lnTo>
                    <a:pt x="77292" y="8826"/>
                  </a:lnTo>
                  <a:lnTo>
                    <a:pt x="77368" y="9296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09" y="10756"/>
                  </a:lnTo>
                  <a:lnTo>
                    <a:pt x="77647" y="10998"/>
                  </a:lnTo>
                  <a:lnTo>
                    <a:pt x="84455" y="10998"/>
                  </a:lnTo>
                  <a:lnTo>
                    <a:pt x="84886" y="10756"/>
                  </a:lnTo>
                  <a:lnTo>
                    <a:pt x="85509" y="10198"/>
                  </a:lnTo>
                  <a:lnTo>
                    <a:pt x="85725" y="9880"/>
                  </a:lnTo>
                  <a:lnTo>
                    <a:pt x="85953" y="9296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287" y="187452"/>
                  </a:lnTo>
                  <a:lnTo>
                    <a:pt x="91274" y="186169"/>
                  </a:lnTo>
                  <a:lnTo>
                    <a:pt x="91020" y="185432"/>
                  </a:lnTo>
                  <a:lnTo>
                    <a:pt x="90843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68" y="186994"/>
                  </a:lnTo>
                  <a:lnTo>
                    <a:pt x="85966" y="186994"/>
                  </a:lnTo>
                  <a:lnTo>
                    <a:pt x="85115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37" y="186169"/>
                  </a:lnTo>
                  <a:lnTo>
                    <a:pt x="86969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090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06" y="189585"/>
                  </a:lnTo>
                  <a:lnTo>
                    <a:pt x="86321" y="189585"/>
                  </a:lnTo>
                  <a:lnTo>
                    <a:pt x="88328" y="190347"/>
                  </a:lnTo>
                  <a:lnTo>
                    <a:pt x="88684" y="190512"/>
                  </a:lnTo>
                  <a:lnTo>
                    <a:pt x="88887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7998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18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096" y="190512"/>
                  </a:lnTo>
                  <a:lnTo>
                    <a:pt x="87274" y="194386"/>
                  </a:lnTo>
                  <a:lnTo>
                    <a:pt x="88468" y="194386"/>
                  </a:lnTo>
                  <a:lnTo>
                    <a:pt x="91084" y="190347"/>
                  </a:lnTo>
                  <a:lnTo>
                    <a:pt x="90716" y="189585"/>
                  </a:lnTo>
                  <a:lnTo>
                    <a:pt x="90157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798" y="188302"/>
                  </a:lnTo>
                  <a:lnTo>
                    <a:pt x="86893" y="187642"/>
                  </a:lnTo>
                  <a:lnTo>
                    <a:pt x="91300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05" y="9931"/>
                  </a:moveTo>
                  <a:lnTo>
                    <a:pt x="95478" y="8229"/>
                  </a:lnTo>
                  <a:lnTo>
                    <a:pt x="90220" y="8636"/>
                  </a:lnTo>
                  <a:lnTo>
                    <a:pt x="89598" y="406"/>
                  </a:lnTo>
                  <a:lnTo>
                    <a:pt x="87477" y="571"/>
                  </a:lnTo>
                  <a:lnTo>
                    <a:pt x="88226" y="10490"/>
                  </a:lnTo>
                  <a:lnTo>
                    <a:pt x="95605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288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597" y="4013"/>
                  </a:lnTo>
                  <a:lnTo>
                    <a:pt x="99352" y="3937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41" y="88"/>
                  </a:lnTo>
                  <a:lnTo>
                    <a:pt x="97269" y="0"/>
                  </a:lnTo>
                  <a:lnTo>
                    <a:pt x="97142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49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82" y="192341"/>
                  </a:lnTo>
                  <a:lnTo>
                    <a:pt x="99326" y="192341"/>
                  </a:lnTo>
                  <a:lnTo>
                    <a:pt x="98463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75" y="186270"/>
                  </a:lnTo>
                  <a:lnTo>
                    <a:pt x="99796" y="186029"/>
                  </a:lnTo>
                  <a:lnTo>
                    <a:pt x="101955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68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44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9720" y="194602"/>
                  </a:lnTo>
                  <a:lnTo>
                    <a:pt x="102336" y="194602"/>
                  </a:lnTo>
                  <a:lnTo>
                    <a:pt x="104546" y="193636"/>
                  </a:lnTo>
                  <a:lnTo>
                    <a:pt x="105143" y="193243"/>
                  </a:lnTo>
                  <a:lnTo>
                    <a:pt x="105498" y="192862"/>
                  </a:lnTo>
                  <a:close/>
                </a:path>
                <a:path w="198119" h="194945">
                  <a:moveTo>
                    <a:pt x="114465" y="192455"/>
                  </a:moveTo>
                  <a:lnTo>
                    <a:pt x="114325" y="191757"/>
                  </a:lnTo>
                  <a:lnTo>
                    <a:pt x="114249" y="191376"/>
                  </a:lnTo>
                  <a:lnTo>
                    <a:pt x="114134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38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07" y="183692"/>
                  </a:lnTo>
                  <a:lnTo>
                    <a:pt x="107454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65" y="192455"/>
                  </a:lnTo>
                  <a:close/>
                </a:path>
                <a:path w="198119" h="194945">
                  <a:moveTo>
                    <a:pt x="120396" y="4292"/>
                  </a:moveTo>
                  <a:lnTo>
                    <a:pt x="118338" y="1968"/>
                  </a:lnTo>
                  <a:lnTo>
                    <a:pt x="118338" y="4635"/>
                  </a:lnTo>
                  <a:lnTo>
                    <a:pt x="118325" y="6870"/>
                  </a:lnTo>
                  <a:lnTo>
                    <a:pt x="116840" y="9677"/>
                  </a:lnTo>
                  <a:lnTo>
                    <a:pt x="114935" y="9677"/>
                  </a:lnTo>
                  <a:lnTo>
                    <a:pt x="113372" y="9423"/>
                  </a:lnTo>
                  <a:lnTo>
                    <a:pt x="114109" y="4927"/>
                  </a:lnTo>
                  <a:lnTo>
                    <a:pt x="114211" y="4292"/>
                  </a:lnTo>
                  <a:lnTo>
                    <a:pt x="114300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35"/>
                  </a:lnTo>
                  <a:lnTo>
                    <a:pt x="118338" y="1968"/>
                  </a:lnTo>
                  <a:lnTo>
                    <a:pt x="117957" y="1790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709" y="6400"/>
                  </a:lnTo>
                  <a:lnTo>
                    <a:pt x="111633" y="6870"/>
                  </a:lnTo>
                  <a:lnTo>
                    <a:pt x="111506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23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697" y="11518"/>
                  </a:lnTo>
                  <a:lnTo>
                    <a:pt x="117106" y="11518"/>
                  </a:lnTo>
                  <a:lnTo>
                    <a:pt x="117995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396" y="4292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3164" y="183692"/>
                  </a:lnTo>
                  <a:lnTo>
                    <a:pt x="123050" y="183349"/>
                  </a:lnTo>
                  <a:lnTo>
                    <a:pt x="122986" y="183095"/>
                  </a:lnTo>
                  <a:lnTo>
                    <a:pt x="122567" y="182499"/>
                  </a:lnTo>
                  <a:lnTo>
                    <a:pt x="122186" y="181952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497" y="189064"/>
                  </a:lnTo>
                  <a:lnTo>
                    <a:pt x="118948" y="189522"/>
                  </a:lnTo>
                  <a:lnTo>
                    <a:pt x="118376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20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16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488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39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12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25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597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65" y="13042"/>
                  </a:lnTo>
                  <a:lnTo>
                    <a:pt x="123926" y="11480"/>
                  </a:lnTo>
                  <a:lnTo>
                    <a:pt x="124650" y="8851"/>
                  </a:lnTo>
                  <a:lnTo>
                    <a:pt x="129717" y="10261"/>
                  </a:lnTo>
                  <a:lnTo>
                    <a:pt x="130162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597" y="4953"/>
                  </a:lnTo>
                  <a:close/>
                </a:path>
                <a:path w="198119" h="194945">
                  <a:moveTo>
                    <a:pt x="132842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83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594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55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07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35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22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86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27" y="185254"/>
                  </a:lnTo>
                  <a:lnTo>
                    <a:pt x="132842" y="183095"/>
                  </a:lnTo>
                  <a:close/>
                </a:path>
                <a:path w="198119" h="194945">
                  <a:moveTo>
                    <a:pt x="142976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86" y="5816"/>
                  </a:lnTo>
                  <a:lnTo>
                    <a:pt x="133299" y="16484"/>
                  </a:lnTo>
                  <a:lnTo>
                    <a:pt x="135382" y="17449"/>
                  </a:lnTo>
                  <a:lnTo>
                    <a:pt x="142976" y="9918"/>
                  </a:lnTo>
                  <a:close/>
                </a:path>
                <a:path w="198119" h="194945">
                  <a:moveTo>
                    <a:pt x="143103" y="179959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09" y="179895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80" y="173456"/>
                  </a:lnTo>
                  <a:lnTo>
                    <a:pt x="132638" y="174574"/>
                  </a:lnTo>
                  <a:lnTo>
                    <a:pt x="133489" y="179387"/>
                  </a:lnTo>
                  <a:lnTo>
                    <a:pt x="133591" y="179959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58" y="181533"/>
                  </a:lnTo>
                  <a:lnTo>
                    <a:pt x="133934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75" y="183349"/>
                  </a:lnTo>
                  <a:lnTo>
                    <a:pt x="134302" y="184061"/>
                  </a:lnTo>
                  <a:lnTo>
                    <a:pt x="134429" y="184759"/>
                  </a:lnTo>
                  <a:lnTo>
                    <a:pt x="134493" y="185166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29" y="182499"/>
                  </a:lnTo>
                  <a:lnTo>
                    <a:pt x="135928" y="181952"/>
                  </a:lnTo>
                  <a:lnTo>
                    <a:pt x="135864" y="181673"/>
                  </a:lnTo>
                  <a:lnTo>
                    <a:pt x="138696" y="179959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03" y="179959"/>
                  </a:lnTo>
                  <a:close/>
                </a:path>
                <a:path w="198119" h="194945">
                  <a:moveTo>
                    <a:pt x="149783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65" y="170014"/>
                  </a:lnTo>
                  <a:lnTo>
                    <a:pt x="138226" y="171208"/>
                  </a:lnTo>
                  <a:lnTo>
                    <a:pt x="144068" y="179260"/>
                  </a:lnTo>
                  <a:lnTo>
                    <a:pt x="147599" y="176695"/>
                  </a:lnTo>
                  <a:lnTo>
                    <a:pt x="149783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24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587" y="17106"/>
                  </a:moveTo>
                  <a:lnTo>
                    <a:pt x="153835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587" y="17106"/>
                  </a:lnTo>
                  <a:close/>
                </a:path>
                <a:path w="198119" h="194945">
                  <a:moveTo>
                    <a:pt x="167449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31" y="24396"/>
                  </a:lnTo>
                  <a:lnTo>
                    <a:pt x="165531" y="27101"/>
                  </a:lnTo>
                  <a:lnTo>
                    <a:pt x="165493" y="28803"/>
                  </a:lnTo>
                  <a:lnTo>
                    <a:pt x="162648" y="31813"/>
                  </a:lnTo>
                  <a:lnTo>
                    <a:pt x="160845" y="31813"/>
                  </a:lnTo>
                  <a:lnTo>
                    <a:pt x="159308" y="30454"/>
                  </a:lnTo>
                  <a:lnTo>
                    <a:pt x="158978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296" y="27330"/>
                  </a:lnTo>
                  <a:lnTo>
                    <a:pt x="160820" y="25615"/>
                  </a:lnTo>
                  <a:lnTo>
                    <a:pt x="161404" y="25260"/>
                  </a:lnTo>
                  <a:lnTo>
                    <a:pt x="163880" y="25260"/>
                  </a:lnTo>
                  <a:lnTo>
                    <a:pt x="165023" y="26276"/>
                  </a:lnTo>
                  <a:lnTo>
                    <a:pt x="165214" y="26466"/>
                  </a:lnTo>
                  <a:lnTo>
                    <a:pt x="165531" y="27101"/>
                  </a:lnTo>
                  <a:lnTo>
                    <a:pt x="165531" y="24396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37" y="23241"/>
                  </a:lnTo>
                  <a:lnTo>
                    <a:pt x="160959" y="23241"/>
                  </a:lnTo>
                  <a:lnTo>
                    <a:pt x="159740" y="23774"/>
                  </a:lnTo>
                  <a:lnTo>
                    <a:pt x="159054" y="24307"/>
                  </a:lnTo>
                  <a:lnTo>
                    <a:pt x="157302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43" y="33350"/>
                  </a:lnTo>
                  <a:lnTo>
                    <a:pt x="161175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49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12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18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04"/>
                  </a:lnTo>
                  <a:lnTo>
                    <a:pt x="171310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04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794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74" y="38036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76" y="37795"/>
                  </a:lnTo>
                  <a:lnTo>
                    <a:pt x="170688" y="38341"/>
                  </a:lnTo>
                  <a:lnTo>
                    <a:pt x="171069" y="38531"/>
                  </a:lnTo>
                  <a:lnTo>
                    <a:pt x="173266" y="38531"/>
                  </a:lnTo>
                  <a:lnTo>
                    <a:pt x="175171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25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27" y="40881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75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496" y="48641"/>
                  </a:lnTo>
                  <a:lnTo>
                    <a:pt x="176669" y="53403"/>
                  </a:lnTo>
                  <a:lnTo>
                    <a:pt x="180454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59" y="53174"/>
                  </a:lnTo>
                  <a:lnTo>
                    <a:pt x="184061" y="57797"/>
                  </a:lnTo>
                  <a:lnTo>
                    <a:pt x="185547" y="56997"/>
                  </a:lnTo>
                  <a:lnTo>
                    <a:pt x="183057" y="52374"/>
                  </a:lnTo>
                  <a:lnTo>
                    <a:pt x="185013" y="51320"/>
                  </a:lnTo>
                  <a:lnTo>
                    <a:pt x="187693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592" y="128981"/>
                  </a:moveTo>
                  <a:lnTo>
                    <a:pt x="189166" y="125552"/>
                  </a:lnTo>
                  <a:lnTo>
                    <a:pt x="188417" y="125615"/>
                  </a:lnTo>
                  <a:lnTo>
                    <a:pt x="187134" y="126314"/>
                  </a:lnTo>
                  <a:lnTo>
                    <a:pt x="186537" y="126923"/>
                  </a:lnTo>
                  <a:lnTo>
                    <a:pt x="185051" y="129120"/>
                  </a:lnTo>
                  <a:lnTo>
                    <a:pt x="184632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68" y="129451"/>
                  </a:lnTo>
                  <a:lnTo>
                    <a:pt x="182702" y="128612"/>
                  </a:lnTo>
                  <a:lnTo>
                    <a:pt x="182765" y="128079"/>
                  </a:lnTo>
                  <a:lnTo>
                    <a:pt x="183222" y="126847"/>
                  </a:lnTo>
                  <a:lnTo>
                    <a:pt x="183553" y="126428"/>
                  </a:lnTo>
                  <a:lnTo>
                    <a:pt x="184404" y="125945"/>
                  </a:lnTo>
                  <a:lnTo>
                    <a:pt x="184937" y="125882"/>
                  </a:lnTo>
                  <a:lnTo>
                    <a:pt x="185610" y="125996"/>
                  </a:lnTo>
                  <a:lnTo>
                    <a:pt x="186156" y="123990"/>
                  </a:lnTo>
                  <a:lnTo>
                    <a:pt x="185051" y="123723"/>
                  </a:lnTo>
                  <a:lnTo>
                    <a:pt x="184111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76" y="125577"/>
                  </a:lnTo>
                  <a:lnTo>
                    <a:pt x="181076" y="127685"/>
                  </a:lnTo>
                  <a:lnTo>
                    <a:pt x="180924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07" y="131686"/>
                  </a:lnTo>
                  <a:lnTo>
                    <a:pt x="186232" y="130937"/>
                  </a:lnTo>
                  <a:lnTo>
                    <a:pt x="186715" y="130314"/>
                  </a:lnTo>
                  <a:lnTo>
                    <a:pt x="187883" y="128562"/>
                  </a:lnTo>
                  <a:lnTo>
                    <a:pt x="188328" y="128028"/>
                  </a:lnTo>
                  <a:lnTo>
                    <a:pt x="188861" y="127723"/>
                  </a:lnTo>
                  <a:lnTo>
                    <a:pt x="189077" y="127685"/>
                  </a:lnTo>
                  <a:lnTo>
                    <a:pt x="189547" y="127863"/>
                  </a:lnTo>
                  <a:lnTo>
                    <a:pt x="189712" y="128054"/>
                  </a:lnTo>
                  <a:lnTo>
                    <a:pt x="189877" y="128714"/>
                  </a:lnTo>
                  <a:lnTo>
                    <a:pt x="189826" y="129209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67" y="133070"/>
                  </a:lnTo>
                  <a:lnTo>
                    <a:pt x="187756" y="133375"/>
                  </a:lnTo>
                  <a:lnTo>
                    <a:pt x="188582" y="133311"/>
                  </a:lnTo>
                  <a:lnTo>
                    <a:pt x="190080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592" y="128981"/>
                  </a:lnTo>
                  <a:close/>
                </a:path>
                <a:path w="198119" h="194945">
                  <a:moveTo>
                    <a:pt x="193319" y="66116"/>
                  </a:moveTo>
                  <a:lnTo>
                    <a:pt x="192646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72" y="67564"/>
                  </a:lnTo>
                  <a:lnTo>
                    <a:pt x="183908" y="69570"/>
                  </a:lnTo>
                  <a:lnTo>
                    <a:pt x="193319" y="66116"/>
                  </a:lnTo>
                  <a:close/>
                </a:path>
                <a:path w="198119" h="194945">
                  <a:moveTo>
                    <a:pt x="195059" y="118338"/>
                  </a:moveTo>
                  <a:lnTo>
                    <a:pt x="185585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11" y="120370"/>
                  </a:lnTo>
                  <a:lnTo>
                    <a:pt x="195059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78" y="73799"/>
                  </a:lnTo>
                  <a:lnTo>
                    <a:pt x="194576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69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49"/>
                  </a:lnTo>
                  <a:lnTo>
                    <a:pt x="189407" y="107594"/>
                  </a:lnTo>
                  <a:lnTo>
                    <a:pt x="188785" y="111353"/>
                  </a:lnTo>
                  <a:lnTo>
                    <a:pt x="188722" y="111760"/>
                  </a:lnTo>
                  <a:lnTo>
                    <a:pt x="186321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34" y="111353"/>
                  </a:lnTo>
                  <a:lnTo>
                    <a:pt x="196773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05" y="88861"/>
                  </a:moveTo>
                  <a:lnTo>
                    <a:pt x="193408" y="82677"/>
                  </a:lnTo>
                  <a:lnTo>
                    <a:pt x="191414" y="82816"/>
                  </a:lnTo>
                  <a:lnTo>
                    <a:pt x="187477" y="87363"/>
                  </a:lnTo>
                  <a:lnTo>
                    <a:pt x="187617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01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090" y="87972"/>
                  </a:lnTo>
                  <a:lnTo>
                    <a:pt x="191401" y="88087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45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13" y="84848"/>
                  </a:lnTo>
                  <a:lnTo>
                    <a:pt x="194576" y="85051"/>
                  </a:lnTo>
                  <a:lnTo>
                    <a:pt x="195770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00" y="92240"/>
                  </a:lnTo>
                  <a:lnTo>
                    <a:pt x="196202" y="91960"/>
                  </a:lnTo>
                  <a:lnTo>
                    <a:pt x="196900" y="91440"/>
                  </a:lnTo>
                  <a:lnTo>
                    <a:pt x="197827" y="89903"/>
                  </a:lnTo>
                  <a:lnTo>
                    <a:pt x="198005" y="88861"/>
                  </a:lnTo>
                  <a:close/>
                </a:path>
                <a:path w="198119" h="194945">
                  <a:moveTo>
                    <a:pt x="198094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088" y="100647"/>
                  </a:lnTo>
                  <a:lnTo>
                    <a:pt x="194665" y="101942"/>
                  </a:lnTo>
                  <a:lnTo>
                    <a:pt x="191211" y="10194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63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59" y="96151"/>
                  </a:lnTo>
                  <a:lnTo>
                    <a:pt x="194995" y="96380"/>
                  </a:lnTo>
                  <a:lnTo>
                    <a:pt x="196126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26" y="96151"/>
                  </a:lnTo>
                  <a:lnTo>
                    <a:pt x="187756" y="97472"/>
                  </a:lnTo>
                  <a:lnTo>
                    <a:pt x="187756" y="100647"/>
                  </a:lnTo>
                  <a:lnTo>
                    <a:pt x="188353" y="101942"/>
                  </a:lnTo>
                  <a:lnTo>
                    <a:pt x="190119" y="103670"/>
                  </a:lnTo>
                  <a:lnTo>
                    <a:pt x="191338" y="104127"/>
                  </a:lnTo>
                  <a:lnTo>
                    <a:pt x="194487" y="104127"/>
                  </a:lnTo>
                  <a:lnTo>
                    <a:pt x="195770" y="103670"/>
                  </a:lnTo>
                  <a:lnTo>
                    <a:pt x="197535" y="101942"/>
                  </a:lnTo>
                  <a:lnTo>
                    <a:pt x="198094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4391" y="6958421"/>
              <a:ext cx="226792" cy="2228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</p:grp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8251" y="627814"/>
            <a:ext cx="1363806" cy="1371603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75340" y="1108022"/>
            <a:ext cx="217266" cy="131928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27236" y="1123085"/>
            <a:ext cx="95705" cy="219455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08070" y="1120341"/>
            <a:ext cx="3646036" cy="226162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6343357" y="1120341"/>
            <a:ext cx="1185545" cy="226695"/>
          </a:xfrm>
          <a:custGeom>
            <a:avLst/>
            <a:gdLst/>
            <a:ahLst/>
            <a:cxnLst/>
            <a:rect l="l" t="t" r="r" b="b"/>
            <a:pathLst>
              <a:path w="1185545" h="226694">
                <a:moveTo>
                  <a:pt x="42976" y="147218"/>
                </a:moveTo>
                <a:lnTo>
                  <a:pt x="0" y="151484"/>
                </a:lnTo>
                <a:lnTo>
                  <a:pt x="3329" y="168682"/>
                </a:lnTo>
                <a:lnTo>
                  <a:pt x="8802" y="183680"/>
                </a:lnTo>
                <a:lnTo>
                  <a:pt x="38738" y="215361"/>
                </a:lnTo>
                <a:lnTo>
                  <a:pt x="89917" y="226162"/>
                </a:lnTo>
                <a:lnTo>
                  <a:pt x="103690" y="225653"/>
                </a:lnTo>
                <a:lnTo>
                  <a:pt x="146500" y="213654"/>
                </a:lnTo>
                <a:lnTo>
                  <a:pt x="169706" y="188974"/>
                </a:lnTo>
                <a:lnTo>
                  <a:pt x="90525" y="188974"/>
                </a:lnTo>
                <a:lnTo>
                  <a:pt x="81852" y="188403"/>
                </a:lnTo>
                <a:lnTo>
                  <a:pt x="81241" y="188403"/>
                </a:lnTo>
                <a:lnTo>
                  <a:pt x="72467" y="186460"/>
                </a:lnTo>
                <a:lnTo>
                  <a:pt x="45491" y="157271"/>
                </a:lnTo>
                <a:lnTo>
                  <a:pt x="42976" y="147218"/>
                </a:lnTo>
                <a:close/>
              </a:path>
              <a:path w="1185545" h="226694">
                <a:moveTo>
                  <a:pt x="87782" y="0"/>
                </a:moveTo>
                <a:lnTo>
                  <a:pt x="44805" y="7621"/>
                </a:lnTo>
                <a:lnTo>
                  <a:pt x="13502" y="37170"/>
                </a:lnTo>
                <a:lnTo>
                  <a:pt x="8269" y="60393"/>
                </a:lnTo>
                <a:lnTo>
                  <a:pt x="8229" y="60958"/>
                </a:lnTo>
                <a:lnTo>
                  <a:pt x="28346" y="105155"/>
                </a:lnTo>
                <a:lnTo>
                  <a:pt x="77724" y="126795"/>
                </a:lnTo>
                <a:lnTo>
                  <a:pt x="100279" y="132549"/>
                </a:lnTo>
                <a:lnTo>
                  <a:pt x="107814" y="134640"/>
                </a:lnTo>
                <a:lnTo>
                  <a:pt x="133200" y="153619"/>
                </a:lnTo>
                <a:lnTo>
                  <a:pt x="133200" y="167029"/>
                </a:lnTo>
                <a:lnTo>
                  <a:pt x="100413" y="188403"/>
                </a:lnTo>
                <a:lnTo>
                  <a:pt x="90525" y="188974"/>
                </a:lnTo>
                <a:lnTo>
                  <a:pt x="169706" y="188974"/>
                </a:lnTo>
                <a:lnTo>
                  <a:pt x="171608" y="185504"/>
                </a:lnTo>
                <a:lnTo>
                  <a:pt x="174841" y="176898"/>
                </a:lnTo>
                <a:lnTo>
                  <a:pt x="176760" y="168006"/>
                </a:lnTo>
                <a:lnTo>
                  <a:pt x="177393" y="158799"/>
                </a:lnTo>
                <a:lnTo>
                  <a:pt x="177126" y="153619"/>
                </a:lnTo>
                <a:lnTo>
                  <a:pt x="177016" y="151484"/>
                </a:lnTo>
                <a:lnTo>
                  <a:pt x="176906" y="149353"/>
                </a:lnTo>
                <a:lnTo>
                  <a:pt x="176874" y="148742"/>
                </a:lnTo>
                <a:lnTo>
                  <a:pt x="175298" y="139598"/>
                </a:lnTo>
                <a:lnTo>
                  <a:pt x="151972" y="106266"/>
                </a:lnTo>
                <a:lnTo>
                  <a:pt x="112206" y="89844"/>
                </a:lnTo>
                <a:lnTo>
                  <a:pt x="82715" y="82295"/>
                </a:lnTo>
                <a:lnTo>
                  <a:pt x="71171" y="78638"/>
                </a:lnTo>
                <a:lnTo>
                  <a:pt x="62599" y="74981"/>
                </a:lnTo>
                <a:lnTo>
                  <a:pt x="56998" y="71323"/>
                </a:lnTo>
                <a:lnTo>
                  <a:pt x="52426" y="67665"/>
                </a:lnTo>
                <a:lnTo>
                  <a:pt x="50292" y="63399"/>
                </a:lnTo>
                <a:lnTo>
                  <a:pt x="50394" y="52234"/>
                </a:lnTo>
                <a:lnTo>
                  <a:pt x="77640" y="37170"/>
                </a:lnTo>
                <a:lnTo>
                  <a:pt x="76576" y="37170"/>
                </a:lnTo>
                <a:lnTo>
                  <a:pt x="87174" y="36575"/>
                </a:lnTo>
                <a:lnTo>
                  <a:pt x="163475" y="36575"/>
                </a:lnTo>
                <a:lnTo>
                  <a:pt x="158435" y="28003"/>
                </a:lnTo>
                <a:lnTo>
                  <a:pt x="149353" y="18287"/>
                </a:lnTo>
                <a:lnTo>
                  <a:pt x="137761" y="10286"/>
                </a:lnTo>
                <a:lnTo>
                  <a:pt x="123597" y="4571"/>
                </a:lnTo>
                <a:lnTo>
                  <a:pt x="106919" y="1142"/>
                </a:lnTo>
                <a:lnTo>
                  <a:pt x="87782" y="0"/>
                </a:lnTo>
                <a:close/>
              </a:path>
              <a:path w="1185545" h="226694">
                <a:moveTo>
                  <a:pt x="163475" y="36575"/>
                </a:moveTo>
                <a:lnTo>
                  <a:pt x="87174" y="36575"/>
                </a:lnTo>
                <a:lnTo>
                  <a:pt x="98333" y="37170"/>
                </a:lnTo>
                <a:lnTo>
                  <a:pt x="96500" y="37170"/>
                </a:lnTo>
                <a:lnTo>
                  <a:pt x="126799" y="68273"/>
                </a:lnTo>
                <a:lnTo>
                  <a:pt x="170992" y="66751"/>
                </a:lnTo>
                <a:lnTo>
                  <a:pt x="169454" y="53683"/>
                </a:lnTo>
                <a:lnTo>
                  <a:pt x="169350" y="52800"/>
                </a:lnTo>
                <a:lnTo>
                  <a:pt x="169283" y="52234"/>
                </a:lnTo>
                <a:lnTo>
                  <a:pt x="165088" y="39318"/>
                </a:lnTo>
                <a:lnTo>
                  <a:pt x="163475" y="36575"/>
                </a:lnTo>
                <a:close/>
              </a:path>
              <a:path w="1185545" h="226694">
                <a:moveTo>
                  <a:pt x="259081" y="3963"/>
                </a:moveTo>
                <a:lnTo>
                  <a:pt x="214887" y="3963"/>
                </a:lnTo>
                <a:lnTo>
                  <a:pt x="214887" y="120394"/>
                </a:lnTo>
                <a:lnTo>
                  <a:pt x="215127" y="135097"/>
                </a:lnTo>
                <a:lnTo>
                  <a:pt x="215168" y="137593"/>
                </a:lnTo>
                <a:lnTo>
                  <a:pt x="215969" y="152171"/>
                </a:lnTo>
                <a:lnTo>
                  <a:pt x="216066" y="153300"/>
                </a:lnTo>
                <a:lnTo>
                  <a:pt x="217259" y="164686"/>
                </a:lnTo>
                <a:lnTo>
                  <a:pt x="217329" y="165358"/>
                </a:lnTo>
                <a:lnTo>
                  <a:pt x="218888" y="174344"/>
                </a:lnTo>
                <a:lnTo>
                  <a:pt x="218995" y="174956"/>
                </a:lnTo>
                <a:lnTo>
                  <a:pt x="219100" y="175564"/>
                </a:lnTo>
                <a:lnTo>
                  <a:pt x="242585" y="210579"/>
                </a:lnTo>
                <a:lnTo>
                  <a:pt x="290056" y="225757"/>
                </a:lnTo>
                <a:lnTo>
                  <a:pt x="291247" y="225757"/>
                </a:lnTo>
                <a:lnTo>
                  <a:pt x="304192" y="226162"/>
                </a:lnTo>
                <a:lnTo>
                  <a:pt x="345949" y="219455"/>
                </a:lnTo>
                <a:lnTo>
                  <a:pt x="376000" y="195777"/>
                </a:lnTo>
                <a:lnTo>
                  <a:pt x="380047" y="188366"/>
                </a:lnTo>
                <a:lnTo>
                  <a:pt x="302972" y="188366"/>
                </a:lnTo>
                <a:lnTo>
                  <a:pt x="295178" y="187904"/>
                </a:lnTo>
                <a:lnTo>
                  <a:pt x="294555" y="187904"/>
                </a:lnTo>
                <a:lnTo>
                  <a:pt x="286552" y="186308"/>
                </a:lnTo>
                <a:lnTo>
                  <a:pt x="259983" y="153300"/>
                </a:lnTo>
                <a:lnTo>
                  <a:pt x="259177" y="118565"/>
                </a:lnTo>
                <a:lnTo>
                  <a:pt x="259081" y="3963"/>
                </a:lnTo>
                <a:close/>
              </a:path>
              <a:path w="1185545" h="226694">
                <a:moveTo>
                  <a:pt x="388317" y="3963"/>
                </a:moveTo>
                <a:lnTo>
                  <a:pt x="344120" y="3963"/>
                </a:lnTo>
                <a:lnTo>
                  <a:pt x="344021" y="118565"/>
                </a:lnTo>
                <a:lnTo>
                  <a:pt x="343977" y="137593"/>
                </a:lnTo>
                <a:lnTo>
                  <a:pt x="337111" y="175564"/>
                </a:lnTo>
                <a:lnTo>
                  <a:pt x="302972" y="188366"/>
                </a:lnTo>
                <a:lnTo>
                  <a:pt x="380047" y="188366"/>
                </a:lnTo>
                <a:lnTo>
                  <a:pt x="382568" y="182165"/>
                </a:lnTo>
                <a:lnTo>
                  <a:pt x="384660" y="174344"/>
                </a:lnTo>
                <a:lnTo>
                  <a:pt x="386148" y="165358"/>
                </a:lnTo>
                <a:lnTo>
                  <a:pt x="386259" y="164686"/>
                </a:lnTo>
                <a:lnTo>
                  <a:pt x="388294" y="120394"/>
                </a:lnTo>
                <a:lnTo>
                  <a:pt x="388317" y="3963"/>
                </a:lnTo>
                <a:close/>
              </a:path>
              <a:path w="1185545" h="226694">
                <a:moveTo>
                  <a:pt x="500482" y="3963"/>
                </a:moveTo>
                <a:lnTo>
                  <a:pt x="434340" y="3963"/>
                </a:lnTo>
                <a:lnTo>
                  <a:pt x="434340" y="222199"/>
                </a:lnTo>
                <a:lnTo>
                  <a:pt x="475185" y="222199"/>
                </a:lnTo>
                <a:lnTo>
                  <a:pt x="475488" y="50291"/>
                </a:lnTo>
                <a:lnTo>
                  <a:pt x="512729" y="50291"/>
                </a:lnTo>
                <a:lnTo>
                  <a:pt x="500482" y="3963"/>
                </a:lnTo>
                <a:close/>
              </a:path>
              <a:path w="1185545" h="226694">
                <a:moveTo>
                  <a:pt x="512729" y="50291"/>
                </a:moveTo>
                <a:lnTo>
                  <a:pt x="475488" y="50291"/>
                </a:lnTo>
                <a:lnTo>
                  <a:pt x="518162" y="222199"/>
                </a:lnTo>
                <a:lnTo>
                  <a:pt x="560527" y="222199"/>
                </a:lnTo>
                <a:lnTo>
                  <a:pt x="578024" y="152704"/>
                </a:lnTo>
                <a:lnTo>
                  <a:pt x="539802" y="152704"/>
                </a:lnTo>
                <a:lnTo>
                  <a:pt x="512729" y="50291"/>
                </a:lnTo>
                <a:close/>
              </a:path>
              <a:path w="1185545" h="226694">
                <a:moveTo>
                  <a:pt x="644651" y="50291"/>
                </a:moveTo>
                <a:lnTo>
                  <a:pt x="603810" y="50291"/>
                </a:lnTo>
                <a:lnTo>
                  <a:pt x="603810" y="222199"/>
                </a:lnTo>
                <a:lnTo>
                  <a:pt x="644651" y="222199"/>
                </a:lnTo>
                <a:lnTo>
                  <a:pt x="644651" y="50291"/>
                </a:lnTo>
                <a:close/>
              </a:path>
              <a:path w="1185545" h="226694">
                <a:moveTo>
                  <a:pt x="644651" y="3963"/>
                </a:moveTo>
                <a:lnTo>
                  <a:pt x="578206" y="3963"/>
                </a:lnTo>
                <a:lnTo>
                  <a:pt x="539802" y="152704"/>
                </a:lnTo>
                <a:lnTo>
                  <a:pt x="578024" y="152704"/>
                </a:lnTo>
                <a:lnTo>
                  <a:pt x="603810" y="50291"/>
                </a:lnTo>
                <a:lnTo>
                  <a:pt x="644651" y="50291"/>
                </a:lnTo>
                <a:lnTo>
                  <a:pt x="644651" y="3963"/>
                </a:lnTo>
                <a:close/>
              </a:path>
              <a:path w="1185545" h="226694">
                <a:moveTo>
                  <a:pt x="754379" y="3963"/>
                </a:moveTo>
                <a:lnTo>
                  <a:pt x="688237" y="3963"/>
                </a:lnTo>
                <a:lnTo>
                  <a:pt x="688237" y="222199"/>
                </a:lnTo>
                <a:lnTo>
                  <a:pt x="729082" y="222199"/>
                </a:lnTo>
                <a:lnTo>
                  <a:pt x="729385" y="50291"/>
                </a:lnTo>
                <a:lnTo>
                  <a:pt x="766626" y="50291"/>
                </a:lnTo>
                <a:lnTo>
                  <a:pt x="754379" y="3963"/>
                </a:lnTo>
                <a:close/>
              </a:path>
              <a:path w="1185545" h="226694">
                <a:moveTo>
                  <a:pt x="766626" y="50291"/>
                </a:moveTo>
                <a:lnTo>
                  <a:pt x="729385" y="50291"/>
                </a:lnTo>
                <a:lnTo>
                  <a:pt x="772059" y="222199"/>
                </a:lnTo>
                <a:lnTo>
                  <a:pt x="814424" y="222199"/>
                </a:lnTo>
                <a:lnTo>
                  <a:pt x="831921" y="152704"/>
                </a:lnTo>
                <a:lnTo>
                  <a:pt x="793699" y="152704"/>
                </a:lnTo>
                <a:lnTo>
                  <a:pt x="766626" y="50291"/>
                </a:lnTo>
                <a:close/>
              </a:path>
              <a:path w="1185545" h="226694">
                <a:moveTo>
                  <a:pt x="898549" y="50291"/>
                </a:moveTo>
                <a:lnTo>
                  <a:pt x="857707" y="50291"/>
                </a:lnTo>
                <a:lnTo>
                  <a:pt x="857707" y="222199"/>
                </a:lnTo>
                <a:lnTo>
                  <a:pt x="898549" y="222199"/>
                </a:lnTo>
                <a:lnTo>
                  <a:pt x="898549" y="50291"/>
                </a:lnTo>
                <a:close/>
              </a:path>
              <a:path w="1185545" h="226694">
                <a:moveTo>
                  <a:pt x="898549" y="3963"/>
                </a:moveTo>
                <a:lnTo>
                  <a:pt x="832103" y="3963"/>
                </a:lnTo>
                <a:lnTo>
                  <a:pt x="793699" y="152704"/>
                </a:lnTo>
                <a:lnTo>
                  <a:pt x="831921" y="152704"/>
                </a:lnTo>
                <a:lnTo>
                  <a:pt x="857707" y="50291"/>
                </a:lnTo>
                <a:lnTo>
                  <a:pt x="898549" y="50291"/>
                </a:lnTo>
                <a:lnTo>
                  <a:pt x="898549" y="3963"/>
                </a:lnTo>
                <a:close/>
              </a:path>
              <a:path w="1185545" h="226694">
                <a:moveTo>
                  <a:pt x="985417" y="3963"/>
                </a:moveTo>
                <a:lnTo>
                  <a:pt x="941221" y="3963"/>
                </a:lnTo>
                <a:lnTo>
                  <a:pt x="941221" y="222199"/>
                </a:lnTo>
                <a:lnTo>
                  <a:pt x="985417" y="222199"/>
                </a:lnTo>
                <a:lnTo>
                  <a:pt x="985417" y="3963"/>
                </a:lnTo>
                <a:close/>
              </a:path>
              <a:path w="1185545" h="226694">
                <a:moveTo>
                  <a:pt x="1120748" y="40841"/>
                </a:moveTo>
                <a:lnTo>
                  <a:pt x="1076552" y="40841"/>
                </a:lnTo>
                <a:lnTo>
                  <a:pt x="1076552" y="222199"/>
                </a:lnTo>
                <a:lnTo>
                  <a:pt x="1120748" y="222199"/>
                </a:lnTo>
                <a:lnTo>
                  <a:pt x="1120748" y="40841"/>
                </a:lnTo>
                <a:close/>
              </a:path>
              <a:path w="1185545" h="226694">
                <a:moveTo>
                  <a:pt x="1185059" y="3963"/>
                </a:moveTo>
                <a:lnTo>
                  <a:pt x="1011934" y="3963"/>
                </a:lnTo>
                <a:lnTo>
                  <a:pt x="1011934" y="40841"/>
                </a:lnTo>
                <a:lnTo>
                  <a:pt x="1185059" y="40841"/>
                </a:lnTo>
                <a:lnTo>
                  <a:pt x="1185059" y="39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94945" y="1697562"/>
            <a:ext cx="216830" cy="92621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5297317" y="1696305"/>
            <a:ext cx="2242820" cy="1228725"/>
            <a:chOff x="5297317" y="1696305"/>
            <a:chExt cx="2242820" cy="1228725"/>
          </a:xfrm>
        </p:grpSpPr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75445" y="1698541"/>
              <a:ext cx="259473" cy="9220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97317" y="1696305"/>
              <a:ext cx="2242691" cy="1228200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058733" y="3852893"/>
            <a:ext cx="1762135" cy="193334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294648" y="3110716"/>
            <a:ext cx="2238160" cy="285264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783007" y="3584004"/>
            <a:ext cx="621104" cy="125168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972257" y="4526388"/>
            <a:ext cx="344813" cy="91922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322821" y="4526110"/>
            <a:ext cx="213150" cy="92621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058733" y="4168584"/>
            <a:ext cx="2423866" cy="193333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058733" y="4480314"/>
            <a:ext cx="2180174" cy="484300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310725" y="4683264"/>
            <a:ext cx="225865" cy="92621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058733" y="3544377"/>
            <a:ext cx="695639" cy="193333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748012" y="5626903"/>
            <a:ext cx="785538" cy="91502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058733" y="5111698"/>
            <a:ext cx="2474996" cy="292394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723744" y="6098375"/>
            <a:ext cx="297778" cy="123214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108072" y="6097676"/>
            <a:ext cx="214925" cy="92621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058733" y="5582488"/>
            <a:ext cx="1634585" cy="293075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405371" y="6097953"/>
            <a:ext cx="673938" cy="91922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160903" y="6098375"/>
            <a:ext cx="372488" cy="91500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784048" y="6569985"/>
            <a:ext cx="599206" cy="125168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058733" y="6055559"/>
            <a:ext cx="597063" cy="291891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058733" y="6514747"/>
            <a:ext cx="695422" cy="193334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88544" y="2585909"/>
            <a:ext cx="2004241" cy="1335994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86862" y="4150659"/>
            <a:ext cx="2026076" cy="1350272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825772" y="2582550"/>
            <a:ext cx="2086531" cy="1334314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897151" y="4150663"/>
            <a:ext cx="2086529" cy="1391414"/>
          </a:xfrm>
          <a:prstGeom prst="rect">
            <a:avLst/>
          </a:prstGeom>
        </p:spPr>
      </p:pic>
      <p:grpSp>
        <p:nvGrpSpPr>
          <p:cNvPr id="41" name="object 41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42" name="object 42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565" y="874050"/>
            <a:ext cx="42292" cy="27722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917" y="1250561"/>
            <a:ext cx="490717" cy="51964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1747" y="456354"/>
            <a:ext cx="343094" cy="153866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301039" y="359539"/>
            <a:ext cx="1638300" cy="1115060"/>
            <a:chOff x="301039" y="359539"/>
            <a:chExt cx="1638300" cy="1115060"/>
          </a:xfrm>
        </p:grpSpPr>
        <p:sp>
          <p:nvSpPr>
            <p:cNvPr id="7" name="object 7" descr=""/>
            <p:cNvSpPr/>
            <p:nvPr/>
          </p:nvSpPr>
          <p:spPr>
            <a:xfrm>
              <a:off x="301039" y="751320"/>
              <a:ext cx="264160" cy="285115"/>
            </a:xfrm>
            <a:custGeom>
              <a:avLst/>
              <a:gdLst/>
              <a:ahLst/>
              <a:cxnLst/>
              <a:rect l="l" t="t" r="r" b="b"/>
              <a:pathLst>
                <a:path w="264159" h="285115">
                  <a:moveTo>
                    <a:pt x="178094" y="0"/>
                  </a:moveTo>
                  <a:lnTo>
                    <a:pt x="144705" y="3714"/>
                  </a:lnTo>
                  <a:lnTo>
                    <a:pt x="110991" y="5810"/>
                  </a:lnTo>
                  <a:lnTo>
                    <a:pt x="77273" y="6289"/>
                  </a:lnTo>
                  <a:lnTo>
                    <a:pt x="43883" y="5334"/>
                  </a:lnTo>
                  <a:lnTo>
                    <a:pt x="0" y="234856"/>
                  </a:lnTo>
                  <a:lnTo>
                    <a:pt x="0" y="282304"/>
                  </a:lnTo>
                  <a:lnTo>
                    <a:pt x="58971" y="284878"/>
                  </a:lnTo>
                  <a:lnTo>
                    <a:pt x="127323" y="284402"/>
                  </a:lnTo>
                  <a:lnTo>
                    <a:pt x="195872" y="280208"/>
                  </a:lnTo>
                  <a:lnTo>
                    <a:pt x="264092" y="272397"/>
                  </a:lnTo>
                  <a:lnTo>
                    <a:pt x="178094" y="0"/>
                  </a:lnTo>
                  <a:close/>
                </a:path>
              </a:pathLst>
            </a:custGeom>
            <a:solidFill>
              <a:srgbClr val="D29F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39287" y="704062"/>
              <a:ext cx="345440" cy="309245"/>
            </a:xfrm>
            <a:custGeom>
              <a:avLst/>
              <a:gdLst/>
              <a:ahLst/>
              <a:cxnLst/>
              <a:rect l="l" t="t" r="r" b="b"/>
              <a:pathLst>
                <a:path w="345440" h="309244">
                  <a:moveTo>
                    <a:pt x="110793" y="0"/>
                  </a:moveTo>
                  <a:lnTo>
                    <a:pt x="83832" y="11052"/>
                  </a:lnTo>
                  <a:lnTo>
                    <a:pt x="56346" y="20577"/>
                  </a:lnTo>
                  <a:lnTo>
                    <a:pt x="28338" y="28868"/>
                  </a:lnTo>
                  <a:lnTo>
                    <a:pt x="0" y="35824"/>
                  </a:lnTo>
                  <a:lnTo>
                    <a:pt x="86917" y="308984"/>
                  </a:lnTo>
                  <a:lnTo>
                    <a:pt x="153431" y="294405"/>
                  </a:lnTo>
                  <a:lnTo>
                    <a:pt x="218897" y="275922"/>
                  </a:lnTo>
                  <a:lnTo>
                    <a:pt x="282920" y="253720"/>
                  </a:lnTo>
                  <a:lnTo>
                    <a:pt x="345170" y="227711"/>
                  </a:lnTo>
                  <a:lnTo>
                    <a:pt x="110793" y="0"/>
                  </a:lnTo>
                  <a:close/>
                </a:path>
              </a:pathLst>
            </a:custGeom>
            <a:solidFill>
              <a:srgbClr val="EB1C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00916" y="621741"/>
              <a:ext cx="425450" cy="286385"/>
            </a:xfrm>
            <a:custGeom>
              <a:avLst/>
              <a:gdLst/>
              <a:ahLst/>
              <a:cxnLst/>
              <a:rect l="l" t="t" r="r" b="b"/>
              <a:pathLst>
                <a:path w="425450" h="286384">
                  <a:moveTo>
                    <a:pt x="84095" y="0"/>
                  </a:moveTo>
                  <a:lnTo>
                    <a:pt x="65138" y="16009"/>
                  </a:lnTo>
                  <a:lnTo>
                    <a:pt x="44740" y="31061"/>
                  </a:lnTo>
                  <a:lnTo>
                    <a:pt x="23089" y="45258"/>
                  </a:lnTo>
                  <a:lnTo>
                    <a:pt x="0" y="58500"/>
                  </a:lnTo>
                  <a:lnTo>
                    <a:pt x="234381" y="286117"/>
                  </a:lnTo>
                  <a:lnTo>
                    <a:pt x="288234" y="255344"/>
                  </a:lnTo>
                  <a:lnTo>
                    <a:pt x="338021" y="222379"/>
                  </a:lnTo>
                  <a:lnTo>
                    <a:pt x="383612" y="187316"/>
                  </a:lnTo>
                  <a:lnTo>
                    <a:pt x="424872" y="150063"/>
                  </a:lnTo>
                  <a:lnTo>
                    <a:pt x="84095" y="0"/>
                  </a:lnTo>
                  <a:close/>
                </a:path>
              </a:pathLst>
            </a:custGeom>
            <a:solidFill>
              <a:srgbClr val="1736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820566" y="504360"/>
              <a:ext cx="444500" cy="231775"/>
            </a:xfrm>
            <a:custGeom>
              <a:avLst/>
              <a:gdLst/>
              <a:ahLst/>
              <a:cxnLst/>
              <a:rect l="l" t="t" r="r" b="b"/>
              <a:pathLst>
                <a:path w="444500" h="231775">
                  <a:moveTo>
                    <a:pt x="51296" y="0"/>
                  </a:moveTo>
                  <a:lnTo>
                    <a:pt x="41720" y="21343"/>
                  </a:lnTo>
                  <a:lnTo>
                    <a:pt x="29847" y="42113"/>
                  </a:lnTo>
                  <a:lnTo>
                    <a:pt x="15941" y="62312"/>
                  </a:lnTo>
                  <a:lnTo>
                    <a:pt x="0" y="82036"/>
                  </a:lnTo>
                  <a:lnTo>
                    <a:pt x="338543" y="231335"/>
                  </a:lnTo>
                  <a:lnTo>
                    <a:pt x="371411" y="191221"/>
                  </a:lnTo>
                  <a:lnTo>
                    <a:pt x="400010" y="149680"/>
                  </a:lnTo>
                  <a:lnTo>
                    <a:pt x="424216" y="106998"/>
                  </a:lnTo>
                  <a:lnTo>
                    <a:pt x="444221" y="63456"/>
                  </a:lnTo>
                  <a:lnTo>
                    <a:pt x="51296" y="0"/>
                  </a:lnTo>
                  <a:close/>
                </a:path>
              </a:pathLst>
            </a:custGeom>
            <a:solidFill>
              <a:srgbClr val="0154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886691" y="359539"/>
              <a:ext cx="408940" cy="166370"/>
            </a:xfrm>
            <a:custGeom>
              <a:avLst/>
              <a:gdLst/>
              <a:ahLst/>
              <a:cxnLst/>
              <a:rect l="l" t="t" r="r" b="b"/>
              <a:pathLst>
                <a:path w="408940" h="166370">
                  <a:moveTo>
                    <a:pt x="406565" y="0"/>
                  </a:moveTo>
                  <a:lnTo>
                    <a:pt x="165761" y="0"/>
                  </a:lnTo>
                  <a:lnTo>
                    <a:pt x="6098" y="18961"/>
                  </a:lnTo>
                  <a:lnTo>
                    <a:pt x="7015" y="40017"/>
                  </a:lnTo>
                  <a:lnTo>
                    <a:pt x="6426" y="60882"/>
                  </a:lnTo>
                  <a:lnTo>
                    <a:pt x="4128" y="81748"/>
                  </a:lnTo>
                  <a:lnTo>
                    <a:pt x="0" y="102422"/>
                  </a:lnTo>
                  <a:lnTo>
                    <a:pt x="391542" y="166067"/>
                  </a:lnTo>
                  <a:lnTo>
                    <a:pt x="402497" y="118047"/>
                  </a:lnTo>
                  <a:lnTo>
                    <a:pt x="408401" y="69551"/>
                  </a:lnTo>
                  <a:lnTo>
                    <a:pt x="408797" y="20674"/>
                  </a:lnTo>
                  <a:lnTo>
                    <a:pt x="406565" y="0"/>
                  </a:lnTo>
                  <a:close/>
                </a:path>
              </a:pathLst>
            </a:custGeom>
            <a:solidFill>
              <a:srgbClr val="5DBA4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3572" y="888202"/>
              <a:ext cx="665161" cy="58587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9581" y="6575889"/>
              <a:ext cx="394112" cy="394112"/>
            </a:xfrm>
            <a:prstGeom prst="rect">
              <a:avLst/>
            </a:prstGeom>
          </p:spPr>
        </p:pic>
      </p:grpSp>
      <p:pic>
        <p:nvPicPr>
          <p:cNvPr id="19" name="object 19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94945" y="1889589"/>
            <a:ext cx="214419" cy="92621"/>
          </a:xfrm>
          <a:prstGeom prst="rect">
            <a:avLst/>
          </a:prstGeom>
        </p:spPr>
      </p:pic>
      <p:grpSp>
        <p:nvGrpSpPr>
          <p:cNvPr id="20" name="object 20" descr=""/>
          <p:cNvGrpSpPr/>
          <p:nvPr/>
        </p:nvGrpSpPr>
        <p:grpSpPr>
          <a:xfrm>
            <a:off x="5298000" y="1888333"/>
            <a:ext cx="2239010" cy="566420"/>
            <a:chOff x="5298000" y="1888333"/>
            <a:chExt cx="2239010" cy="566420"/>
          </a:xfrm>
        </p:grpSpPr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71816" y="1889589"/>
              <a:ext cx="163170" cy="9262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98000" y="1888333"/>
              <a:ext cx="2238894" cy="565915"/>
            </a:xfrm>
            <a:prstGeom prst="rect">
              <a:avLst/>
            </a:prstGeom>
          </p:spPr>
        </p:pic>
      </p:grpSp>
      <p:grpSp>
        <p:nvGrpSpPr>
          <p:cNvPr id="23" name="object 23" descr=""/>
          <p:cNvGrpSpPr/>
          <p:nvPr/>
        </p:nvGrpSpPr>
        <p:grpSpPr>
          <a:xfrm>
            <a:off x="5294915" y="2674129"/>
            <a:ext cx="2242820" cy="739775"/>
            <a:chOff x="5294915" y="2674129"/>
            <a:chExt cx="2242820" cy="739775"/>
          </a:xfrm>
        </p:grpSpPr>
        <p:pic>
          <p:nvPicPr>
            <p:cNvPr id="24" name="object 2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94915" y="2675387"/>
              <a:ext cx="214420" cy="9262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6691" y="2674129"/>
              <a:ext cx="2240686" cy="739559"/>
            </a:xfrm>
            <a:prstGeom prst="rect">
              <a:avLst/>
            </a:prstGeom>
          </p:spPr>
        </p:pic>
      </p:grpSp>
      <p:pic>
        <p:nvPicPr>
          <p:cNvPr id="26" name="object 26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01526" y="3618341"/>
            <a:ext cx="319492" cy="92621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694836" y="3617085"/>
            <a:ext cx="492023" cy="94997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269242" y="3617784"/>
            <a:ext cx="122518" cy="93178"/>
          </a:xfrm>
          <a:prstGeom prst="rect">
            <a:avLst/>
          </a:prstGeom>
        </p:spPr>
      </p:pic>
      <p:grpSp>
        <p:nvGrpSpPr>
          <p:cNvPr id="29" name="object 29" descr=""/>
          <p:cNvGrpSpPr/>
          <p:nvPr/>
        </p:nvGrpSpPr>
        <p:grpSpPr>
          <a:xfrm>
            <a:off x="5296463" y="3617085"/>
            <a:ext cx="2239010" cy="756920"/>
            <a:chOff x="5296463" y="3617085"/>
            <a:chExt cx="2239010" cy="756920"/>
          </a:xfrm>
        </p:grpSpPr>
        <p:pic>
          <p:nvPicPr>
            <p:cNvPr id="30" name="object 3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73926" y="3618341"/>
              <a:ext cx="163169" cy="92621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96463" y="3617085"/>
              <a:ext cx="2238433" cy="756748"/>
            </a:xfrm>
            <a:prstGeom prst="rect">
              <a:avLst/>
            </a:prstGeom>
          </p:spPr>
        </p:pic>
      </p:grpSp>
      <p:grpSp>
        <p:nvGrpSpPr>
          <p:cNvPr id="32" name="object 32" descr=""/>
          <p:cNvGrpSpPr/>
          <p:nvPr/>
        </p:nvGrpSpPr>
        <p:grpSpPr>
          <a:xfrm>
            <a:off x="5294634" y="4718468"/>
            <a:ext cx="257175" cy="92710"/>
            <a:chOff x="5294634" y="4718468"/>
            <a:chExt cx="257175" cy="92710"/>
          </a:xfrm>
        </p:grpSpPr>
        <p:pic>
          <p:nvPicPr>
            <p:cNvPr id="33" name="object 3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94634" y="4718609"/>
              <a:ext cx="84380" cy="92342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06052" y="4718468"/>
              <a:ext cx="67334" cy="91224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5501613" y="4753396"/>
              <a:ext cx="50165" cy="57785"/>
            </a:xfrm>
            <a:custGeom>
              <a:avLst/>
              <a:gdLst/>
              <a:ahLst/>
              <a:cxnLst/>
              <a:rect l="l" t="t" r="r" b="b"/>
              <a:pathLst>
                <a:path w="50164" h="57785">
                  <a:moveTo>
                    <a:pt x="31709" y="0"/>
                  </a:moveTo>
                  <a:lnTo>
                    <a:pt x="23609" y="0"/>
                  </a:lnTo>
                  <a:lnTo>
                    <a:pt x="20116" y="557"/>
                  </a:lnTo>
                  <a:lnTo>
                    <a:pt x="15224" y="2653"/>
                  </a:lnTo>
                  <a:lnTo>
                    <a:pt x="12711" y="4191"/>
                  </a:lnTo>
                  <a:lnTo>
                    <a:pt x="10058" y="6426"/>
                  </a:lnTo>
                  <a:lnTo>
                    <a:pt x="8100" y="7962"/>
                  </a:lnTo>
                  <a:lnTo>
                    <a:pt x="0" y="27940"/>
                  </a:lnTo>
                  <a:lnTo>
                    <a:pt x="0" y="36320"/>
                  </a:lnTo>
                  <a:lnTo>
                    <a:pt x="21233" y="57693"/>
                  </a:lnTo>
                  <a:lnTo>
                    <a:pt x="28079" y="57693"/>
                  </a:lnTo>
                  <a:lnTo>
                    <a:pt x="41630" y="52805"/>
                  </a:lnTo>
                  <a:lnTo>
                    <a:pt x="44842" y="50849"/>
                  </a:lnTo>
                  <a:lnTo>
                    <a:pt x="44999" y="50709"/>
                  </a:lnTo>
                  <a:lnTo>
                    <a:pt x="31432" y="50709"/>
                  </a:lnTo>
                  <a:lnTo>
                    <a:pt x="26542" y="50568"/>
                  </a:lnTo>
                  <a:lnTo>
                    <a:pt x="22489" y="49453"/>
                  </a:lnTo>
                  <a:lnTo>
                    <a:pt x="19278" y="47358"/>
                  </a:lnTo>
                  <a:lnTo>
                    <a:pt x="15923" y="45262"/>
                  </a:lnTo>
                  <a:lnTo>
                    <a:pt x="13409" y="42188"/>
                  </a:lnTo>
                  <a:lnTo>
                    <a:pt x="11732" y="38138"/>
                  </a:lnTo>
                  <a:lnTo>
                    <a:pt x="9918" y="34085"/>
                  </a:lnTo>
                  <a:lnTo>
                    <a:pt x="9079" y="30732"/>
                  </a:lnTo>
                  <a:lnTo>
                    <a:pt x="9189" y="25422"/>
                  </a:lnTo>
                  <a:lnTo>
                    <a:pt x="9220" y="24027"/>
                  </a:lnTo>
                  <a:lnTo>
                    <a:pt x="9079" y="23328"/>
                  </a:lnTo>
                  <a:lnTo>
                    <a:pt x="9079" y="22769"/>
                  </a:lnTo>
                  <a:lnTo>
                    <a:pt x="9359" y="21931"/>
                  </a:lnTo>
                  <a:lnTo>
                    <a:pt x="9777" y="20534"/>
                  </a:lnTo>
                  <a:lnTo>
                    <a:pt x="14108" y="20257"/>
                  </a:lnTo>
                  <a:lnTo>
                    <a:pt x="34813" y="20257"/>
                  </a:lnTo>
                  <a:lnTo>
                    <a:pt x="48755" y="20116"/>
                  </a:lnTo>
                  <a:lnTo>
                    <a:pt x="48755" y="17740"/>
                  </a:lnTo>
                  <a:lnTo>
                    <a:pt x="10617" y="17740"/>
                  </a:lnTo>
                  <a:lnTo>
                    <a:pt x="10617" y="15087"/>
                  </a:lnTo>
                  <a:lnTo>
                    <a:pt x="11813" y="12293"/>
                  </a:lnTo>
                  <a:lnTo>
                    <a:pt x="11873" y="12153"/>
                  </a:lnTo>
                  <a:lnTo>
                    <a:pt x="14249" y="9220"/>
                  </a:lnTo>
                  <a:lnTo>
                    <a:pt x="17459" y="5170"/>
                  </a:lnTo>
                  <a:lnTo>
                    <a:pt x="21790" y="3211"/>
                  </a:lnTo>
                  <a:lnTo>
                    <a:pt x="39414" y="3211"/>
                  </a:lnTo>
                  <a:lnTo>
                    <a:pt x="37857" y="2372"/>
                  </a:lnTo>
                  <a:lnTo>
                    <a:pt x="35204" y="698"/>
                  </a:lnTo>
                  <a:lnTo>
                    <a:pt x="31709" y="0"/>
                  </a:lnTo>
                  <a:close/>
                </a:path>
                <a:path w="50164" h="57785">
                  <a:moveTo>
                    <a:pt x="49173" y="42188"/>
                  </a:moveTo>
                  <a:lnTo>
                    <a:pt x="44143" y="46238"/>
                  </a:lnTo>
                  <a:lnTo>
                    <a:pt x="41349" y="48056"/>
                  </a:lnTo>
                  <a:lnTo>
                    <a:pt x="39254" y="49173"/>
                  </a:lnTo>
                  <a:lnTo>
                    <a:pt x="37576" y="49734"/>
                  </a:lnTo>
                  <a:lnTo>
                    <a:pt x="36040" y="50292"/>
                  </a:lnTo>
                  <a:lnTo>
                    <a:pt x="34085" y="50568"/>
                  </a:lnTo>
                  <a:lnTo>
                    <a:pt x="31432" y="50709"/>
                  </a:lnTo>
                  <a:lnTo>
                    <a:pt x="44999" y="50709"/>
                  </a:lnTo>
                  <a:lnTo>
                    <a:pt x="47358" y="48614"/>
                  </a:lnTo>
                  <a:lnTo>
                    <a:pt x="49453" y="45961"/>
                  </a:lnTo>
                  <a:lnTo>
                    <a:pt x="49453" y="45539"/>
                  </a:lnTo>
                  <a:lnTo>
                    <a:pt x="49593" y="45262"/>
                  </a:lnTo>
                  <a:lnTo>
                    <a:pt x="49593" y="44982"/>
                  </a:lnTo>
                  <a:lnTo>
                    <a:pt x="49173" y="42188"/>
                  </a:lnTo>
                  <a:close/>
                </a:path>
                <a:path w="50164" h="57785">
                  <a:moveTo>
                    <a:pt x="34813" y="20257"/>
                  </a:moveTo>
                  <a:lnTo>
                    <a:pt x="16203" y="20257"/>
                  </a:lnTo>
                  <a:lnTo>
                    <a:pt x="21374" y="20393"/>
                  </a:lnTo>
                  <a:lnTo>
                    <a:pt x="34813" y="20257"/>
                  </a:lnTo>
                  <a:close/>
                </a:path>
                <a:path w="50164" h="57785">
                  <a:moveTo>
                    <a:pt x="39414" y="3211"/>
                  </a:moveTo>
                  <a:lnTo>
                    <a:pt x="29613" y="3211"/>
                  </a:lnTo>
                  <a:lnTo>
                    <a:pt x="31709" y="3632"/>
                  </a:lnTo>
                  <a:lnTo>
                    <a:pt x="33667" y="4748"/>
                  </a:lnTo>
                  <a:lnTo>
                    <a:pt x="35622" y="5727"/>
                  </a:lnTo>
                  <a:lnTo>
                    <a:pt x="37019" y="7124"/>
                  </a:lnTo>
                  <a:lnTo>
                    <a:pt x="37857" y="8939"/>
                  </a:lnTo>
                  <a:lnTo>
                    <a:pt x="38836" y="10615"/>
                  </a:lnTo>
                  <a:lnTo>
                    <a:pt x="39219" y="12153"/>
                  </a:lnTo>
                  <a:lnTo>
                    <a:pt x="39254" y="14389"/>
                  </a:lnTo>
                  <a:lnTo>
                    <a:pt x="38906" y="15087"/>
                  </a:lnTo>
                  <a:lnTo>
                    <a:pt x="16203" y="17740"/>
                  </a:lnTo>
                  <a:lnTo>
                    <a:pt x="48755" y="17740"/>
                  </a:lnTo>
                  <a:lnTo>
                    <a:pt x="48634" y="16062"/>
                  </a:lnTo>
                  <a:lnTo>
                    <a:pt x="47915" y="13550"/>
                  </a:lnTo>
                  <a:lnTo>
                    <a:pt x="46098" y="10199"/>
                  </a:lnTo>
                  <a:lnTo>
                    <a:pt x="44363" y="7124"/>
                  </a:lnTo>
                  <a:lnTo>
                    <a:pt x="44283" y="6983"/>
                  </a:lnTo>
                  <a:lnTo>
                    <a:pt x="41490" y="4330"/>
                  </a:lnTo>
                  <a:lnTo>
                    <a:pt x="39414" y="321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6" name="object 36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394910" y="4717213"/>
            <a:ext cx="439789" cy="94438"/>
          </a:xfrm>
          <a:prstGeom prst="rect">
            <a:avLst/>
          </a:prstGeom>
        </p:spPr>
      </p:pic>
      <p:grpSp>
        <p:nvGrpSpPr>
          <p:cNvPr id="37" name="object 37" descr=""/>
          <p:cNvGrpSpPr/>
          <p:nvPr/>
        </p:nvGrpSpPr>
        <p:grpSpPr>
          <a:xfrm>
            <a:off x="5297238" y="4718468"/>
            <a:ext cx="2239010" cy="1193800"/>
            <a:chOff x="5297238" y="4718468"/>
            <a:chExt cx="2239010" cy="1193800"/>
          </a:xfrm>
        </p:grpSpPr>
        <p:sp>
          <p:nvSpPr>
            <p:cNvPr id="38" name="object 38" descr=""/>
            <p:cNvSpPr/>
            <p:nvPr/>
          </p:nvSpPr>
          <p:spPr>
            <a:xfrm>
              <a:off x="6929374" y="4719865"/>
              <a:ext cx="210820" cy="93345"/>
            </a:xfrm>
            <a:custGeom>
              <a:avLst/>
              <a:gdLst/>
              <a:ahLst/>
              <a:cxnLst/>
              <a:rect l="l" t="t" r="r" b="b"/>
              <a:pathLst>
                <a:path w="210820" h="93345">
                  <a:moveTo>
                    <a:pt x="95834" y="36195"/>
                  </a:moveTo>
                  <a:lnTo>
                    <a:pt x="95135" y="35636"/>
                  </a:lnTo>
                  <a:lnTo>
                    <a:pt x="89966" y="35775"/>
                  </a:lnTo>
                  <a:lnTo>
                    <a:pt x="79616" y="35636"/>
                  </a:lnTo>
                  <a:lnTo>
                    <a:pt x="71805" y="35636"/>
                  </a:lnTo>
                  <a:lnTo>
                    <a:pt x="71107" y="36601"/>
                  </a:lnTo>
                  <a:lnTo>
                    <a:pt x="71247" y="37592"/>
                  </a:lnTo>
                  <a:lnTo>
                    <a:pt x="72224" y="38290"/>
                  </a:lnTo>
                  <a:lnTo>
                    <a:pt x="78079" y="39535"/>
                  </a:lnTo>
                  <a:lnTo>
                    <a:pt x="79908" y="40233"/>
                  </a:lnTo>
                  <a:lnTo>
                    <a:pt x="80606" y="41084"/>
                  </a:lnTo>
                  <a:lnTo>
                    <a:pt x="81445" y="41783"/>
                  </a:lnTo>
                  <a:lnTo>
                    <a:pt x="81864" y="42621"/>
                  </a:lnTo>
                  <a:lnTo>
                    <a:pt x="81864" y="45694"/>
                  </a:lnTo>
                  <a:lnTo>
                    <a:pt x="81165" y="48069"/>
                  </a:lnTo>
                  <a:lnTo>
                    <a:pt x="79768" y="50863"/>
                  </a:lnTo>
                  <a:lnTo>
                    <a:pt x="76136" y="59105"/>
                  </a:lnTo>
                  <a:lnTo>
                    <a:pt x="71526" y="71399"/>
                  </a:lnTo>
                  <a:lnTo>
                    <a:pt x="68719" y="77825"/>
                  </a:lnTo>
                  <a:lnTo>
                    <a:pt x="66916" y="81318"/>
                  </a:lnTo>
                  <a:lnTo>
                    <a:pt x="65659" y="78943"/>
                  </a:lnTo>
                  <a:lnTo>
                    <a:pt x="54470" y="50025"/>
                  </a:lnTo>
                  <a:lnTo>
                    <a:pt x="53225" y="46253"/>
                  </a:lnTo>
                  <a:lnTo>
                    <a:pt x="52235" y="42900"/>
                  </a:lnTo>
                  <a:lnTo>
                    <a:pt x="52235" y="41503"/>
                  </a:lnTo>
                  <a:lnTo>
                    <a:pt x="61468" y="38569"/>
                  </a:lnTo>
                  <a:lnTo>
                    <a:pt x="62585" y="38290"/>
                  </a:lnTo>
                  <a:lnTo>
                    <a:pt x="63284" y="37871"/>
                  </a:lnTo>
                  <a:lnTo>
                    <a:pt x="63423" y="35636"/>
                  </a:lnTo>
                  <a:lnTo>
                    <a:pt x="51130" y="35496"/>
                  </a:lnTo>
                  <a:lnTo>
                    <a:pt x="48475" y="35636"/>
                  </a:lnTo>
                  <a:lnTo>
                    <a:pt x="35483" y="35496"/>
                  </a:lnTo>
                  <a:lnTo>
                    <a:pt x="33515" y="36055"/>
                  </a:lnTo>
                  <a:lnTo>
                    <a:pt x="33108" y="37033"/>
                  </a:lnTo>
                  <a:lnTo>
                    <a:pt x="33248" y="37871"/>
                  </a:lnTo>
                  <a:lnTo>
                    <a:pt x="35052" y="38709"/>
                  </a:lnTo>
                  <a:lnTo>
                    <a:pt x="39954" y="40106"/>
                  </a:lnTo>
                  <a:lnTo>
                    <a:pt x="41351" y="40665"/>
                  </a:lnTo>
                  <a:lnTo>
                    <a:pt x="42049" y="41224"/>
                  </a:lnTo>
                  <a:lnTo>
                    <a:pt x="44005" y="46393"/>
                  </a:lnTo>
                  <a:lnTo>
                    <a:pt x="45110" y="48768"/>
                  </a:lnTo>
                  <a:lnTo>
                    <a:pt x="49314" y="59524"/>
                  </a:lnTo>
                  <a:lnTo>
                    <a:pt x="46951" y="64947"/>
                  </a:lnTo>
                  <a:lnTo>
                    <a:pt x="44284" y="70561"/>
                  </a:lnTo>
                  <a:lnTo>
                    <a:pt x="37985" y="82435"/>
                  </a:lnTo>
                  <a:lnTo>
                    <a:pt x="25844" y="57708"/>
                  </a:lnTo>
                  <a:lnTo>
                    <a:pt x="19697" y="44018"/>
                  </a:lnTo>
                  <a:lnTo>
                    <a:pt x="19418" y="42621"/>
                  </a:lnTo>
                  <a:lnTo>
                    <a:pt x="19418" y="41224"/>
                  </a:lnTo>
                  <a:lnTo>
                    <a:pt x="19837" y="40386"/>
                  </a:lnTo>
                  <a:lnTo>
                    <a:pt x="21361" y="39268"/>
                  </a:lnTo>
                  <a:lnTo>
                    <a:pt x="26543" y="38709"/>
                  </a:lnTo>
                  <a:lnTo>
                    <a:pt x="27228" y="38290"/>
                  </a:lnTo>
                  <a:lnTo>
                    <a:pt x="27520" y="37592"/>
                  </a:lnTo>
                  <a:lnTo>
                    <a:pt x="27520" y="36753"/>
                  </a:lnTo>
                  <a:lnTo>
                    <a:pt x="27228" y="35902"/>
                  </a:lnTo>
                  <a:lnTo>
                    <a:pt x="26682" y="35636"/>
                  </a:lnTo>
                  <a:lnTo>
                    <a:pt x="0" y="35636"/>
                  </a:lnTo>
                  <a:lnTo>
                    <a:pt x="0" y="38430"/>
                  </a:lnTo>
                  <a:lnTo>
                    <a:pt x="1536" y="38569"/>
                  </a:lnTo>
                  <a:lnTo>
                    <a:pt x="4610" y="39128"/>
                  </a:lnTo>
                  <a:lnTo>
                    <a:pt x="33108" y="92494"/>
                  </a:lnTo>
                  <a:lnTo>
                    <a:pt x="33807" y="92633"/>
                  </a:lnTo>
                  <a:lnTo>
                    <a:pt x="36182" y="92494"/>
                  </a:lnTo>
                  <a:lnTo>
                    <a:pt x="38404" y="88658"/>
                  </a:lnTo>
                  <a:lnTo>
                    <a:pt x="41554" y="82600"/>
                  </a:lnTo>
                  <a:lnTo>
                    <a:pt x="50711" y="63715"/>
                  </a:lnTo>
                  <a:lnTo>
                    <a:pt x="52933" y="68465"/>
                  </a:lnTo>
                  <a:lnTo>
                    <a:pt x="61328" y="89979"/>
                  </a:lnTo>
                  <a:lnTo>
                    <a:pt x="62585" y="92494"/>
                  </a:lnTo>
                  <a:lnTo>
                    <a:pt x="64262" y="92773"/>
                  </a:lnTo>
                  <a:lnTo>
                    <a:pt x="65227" y="92214"/>
                  </a:lnTo>
                  <a:lnTo>
                    <a:pt x="65798" y="90957"/>
                  </a:lnTo>
                  <a:lnTo>
                    <a:pt x="67195" y="88163"/>
                  </a:lnTo>
                  <a:lnTo>
                    <a:pt x="71945" y="78244"/>
                  </a:lnTo>
                  <a:lnTo>
                    <a:pt x="85217" y="46113"/>
                  </a:lnTo>
                  <a:lnTo>
                    <a:pt x="87439" y="42760"/>
                  </a:lnTo>
                  <a:lnTo>
                    <a:pt x="89128" y="40665"/>
                  </a:lnTo>
                  <a:lnTo>
                    <a:pt x="91643" y="39268"/>
                  </a:lnTo>
                  <a:lnTo>
                    <a:pt x="93459" y="38709"/>
                  </a:lnTo>
                  <a:lnTo>
                    <a:pt x="95694" y="38430"/>
                  </a:lnTo>
                  <a:lnTo>
                    <a:pt x="95834" y="37871"/>
                  </a:lnTo>
                  <a:lnTo>
                    <a:pt x="95834" y="36195"/>
                  </a:lnTo>
                  <a:close/>
                </a:path>
                <a:path w="210820" h="93345">
                  <a:moveTo>
                    <a:pt x="137566" y="7277"/>
                  </a:moveTo>
                  <a:lnTo>
                    <a:pt x="137502" y="4064"/>
                  </a:lnTo>
                  <a:lnTo>
                    <a:pt x="137071" y="3086"/>
                  </a:lnTo>
                  <a:lnTo>
                    <a:pt x="134556" y="571"/>
                  </a:lnTo>
                  <a:lnTo>
                    <a:pt x="133019" y="0"/>
                  </a:lnTo>
                  <a:lnTo>
                    <a:pt x="129806" y="0"/>
                  </a:lnTo>
                  <a:lnTo>
                    <a:pt x="128409" y="571"/>
                  </a:lnTo>
                  <a:lnTo>
                    <a:pt x="126034" y="2667"/>
                  </a:lnTo>
                  <a:lnTo>
                    <a:pt x="125476" y="4064"/>
                  </a:lnTo>
                  <a:lnTo>
                    <a:pt x="125476" y="7277"/>
                  </a:lnTo>
                  <a:lnTo>
                    <a:pt x="125933" y="8534"/>
                  </a:lnTo>
                  <a:lnTo>
                    <a:pt x="126034" y="8813"/>
                  </a:lnTo>
                  <a:lnTo>
                    <a:pt x="128270" y="11049"/>
                  </a:lnTo>
                  <a:lnTo>
                    <a:pt x="129667" y="11607"/>
                  </a:lnTo>
                  <a:lnTo>
                    <a:pt x="133019" y="11607"/>
                  </a:lnTo>
                  <a:lnTo>
                    <a:pt x="134556" y="10909"/>
                  </a:lnTo>
                  <a:lnTo>
                    <a:pt x="135813" y="9791"/>
                  </a:lnTo>
                  <a:lnTo>
                    <a:pt x="137071" y="8534"/>
                  </a:lnTo>
                  <a:lnTo>
                    <a:pt x="137566" y="7277"/>
                  </a:lnTo>
                  <a:close/>
                </a:path>
                <a:path w="210820" h="93345">
                  <a:moveTo>
                    <a:pt x="146850" y="88303"/>
                  </a:moveTo>
                  <a:lnTo>
                    <a:pt x="146710" y="88023"/>
                  </a:lnTo>
                  <a:lnTo>
                    <a:pt x="145732" y="87604"/>
                  </a:lnTo>
                  <a:lnTo>
                    <a:pt x="144335" y="87185"/>
                  </a:lnTo>
                  <a:lnTo>
                    <a:pt x="142519" y="86766"/>
                  </a:lnTo>
                  <a:lnTo>
                    <a:pt x="139725" y="85928"/>
                  </a:lnTo>
                  <a:lnTo>
                    <a:pt x="136512" y="80899"/>
                  </a:lnTo>
                  <a:lnTo>
                    <a:pt x="136791" y="60083"/>
                  </a:lnTo>
                  <a:lnTo>
                    <a:pt x="136664" y="42341"/>
                  </a:lnTo>
                  <a:lnTo>
                    <a:pt x="136626" y="30873"/>
                  </a:lnTo>
                  <a:lnTo>
                    <a:pt x="136512" y="28930"/>
                  </a:lnTo>
                  <a:lnTo>
                    <a:pt x="135674" y="28778"/>
                  </a:lnTo>
                  <a:lnTo>
                    <a:pt x="135394" y="28778"/>
                  </a:lnTo>
                  <a:lnTo>
                    <a:pt x="134975" y="28930"/>
                  </a:lnTo>
                  <a:lnTo>
                    <a:pt x="134416" y="28930"/>
                  </a:lnTo>
                  <a:lnTo>
                    <a:pt x="124498" y="37452"/>
                  </a:lnTo>
                  <a:lnTo>
                    <a:pt x="124358" y="37592"/>
                  </a:lnTo>
                  <a:lnTo>
                    <a:pt x="122682" y="38011"/>
                  </a:lnTo>
                  <a:lnTo>
                    <a:pt x="119748" y="38836"/>
                  </a:lnTo>
                  <a:lnTo>
                    <a:pt x="119646" y="40386"/>
                  </a:lnTo>
                  <a:lnTo>
                    <a:pt x="119608" y="40932"/>
                  </a:lnTo>
                  <a:lnTo>
                    <a:pt x="127990" y="45694"/>
                  </a:lnTo>
                  <a:lnTo>
                    <a:pt x="127990" y="81318"/>
                  </a:lnTo>
                  <a:lnTo>
                    <a:pt x="127609" y="82715"/>
                  </a:lnTo>
                  <a:lnTo>
                    <a:pt x="127571" y="82854"/>
                  </a:lnTo>
                  <a:lnTo>
                    <a:pt x="126873" y="83832"/>
                  </a:lnTo>
                  <a:lnTo>
                    <a:pt x="126453" y="84531"/>
                  </a:lnTo>
                  <a:lnTo>
                    <a:pt x="125476" y="84950"/>
                  </a:lnTo>
                  <a:lnTo>
                    <a:pt x="123939" y="85229"/>
                  </a:lnTo>
                  <a:lnTo>
                    <a:pt x="119468" y="86194"/>
                  </a:lnTo>
                  <a:lnTo>
                    <a:pt x="117233" y="86626"/>
                  </a:lnTo>
                  <a:lnTo>
                    <a:pt x="116116" y="87185"/>
                  </a:lnTo>
                  <a:lnTo>
                    <a:pt x="115798" y="87604"/>
                  </a:lnTo>
                  <a:lnTo>
                    <a:pt x="115697" y="88722"/>
                  </a:lnTo>
                  <a:lnTo>
                    <a:pt x="115836" y="89001"/>
                  </a:lnTo>
                  <a:lnTo>
                    <a:pt x="116116" y="89281"/>
                  </a:lnTo>
                  <a:lnTo>
                    <a:pt x="116535" y="89560"/>
                  </a:lnTo>
                  <a:lnTo>
                    <a:pt x="117094" y="89560"/>
                  </a:lnTo>
                  <a:lnTo>
                    <a:pt x="119748" y="89281"/>
                  </a:lnTo>
                  <a:lnTo>
                    <a:pt x="121145" y="89281"/>
                  </a:lnTo>
                  <a:lnTo>
                    <a:pt x="127850" y="89128"/>
                  </a:lnTo>
                  <a:lnTo>
                    <a:pt x="131483" y="89001"/>
                  </a:lnTo>
                  <a:lnTo>
                    <a:pt x="133299" y="89001"/>
                  </a:lnTo>
                  <a:lnTo>
                    <a:pt x="135813" y="89128"/>
                  </a:lnTo>
                  <a:lnTo>
                    <a:pt x="139725" y="89560"/>
                  </a:lnTo>
                  <a:lnTo>
                    <a:pt x="144754" y="89827"/>
                  </a:lnTo>
                  <a:lnTo>
                    <a:pt x="146570" y="89827"/>
                  </a:lnTo>
                  <a:lnTo>
                    <a:pt x="146659" y="89560"/>
                  </a:lnTo>
                  <a:lnTo>
                    <a:pt x="146773" y="89281"/>
                  </a:lnTo>
                  <a:lnTo>
                    <a:pt x="146850" y="89001"/>
                  </a:lnTo>
                  <a:lnTo>
                    <a:pt x="146850" y="88303"/>
                  </a:lnTo>
                  <a:close/>
                </a:path>
                <a:path w="210820" h="93345">
                  <a:moveTo>
                    <a:pt x="210235" y="84251"/>
                  </a:moveTo>
                  <a:lnTo>
                    <a:pt x="210096" y="83400"/>
                  </a:lnTo>
                  <a:lnTo>
                    <a:pt x="209257" y="82854"/>
                  </a:lnTo>
                  <a:lnTo>
                    <a:pt x="208140" y="82854"/>
                  </a:lnTo>
                  <a:lnTo>
                    <a:pt x="206463" y="84099"/>
                  </a:lnTo>
                  <a:lnTo>
                    <a:pt x="205066" y="84797"/>
                  </a:lnTo>
                  <a:lnTo>
                    <a:pt x="204089" y="85090"/>
                  </a:lnTo>
                  <a:lnTo>
                    <a:pt x="198501" y="86194"/>
                  </a:lnTo>
                  <a:lnTo>
                    <a:pt x="194868" y="86194"/>
                  </a:lnTo>
                  <a:lnTo>
                    <a:pt x="193052" y="85369"/>
                  </a:lnTo>
                  <a:lnTo>
                    <a:pt x="190677" y="82296"/>
                  </a:lnTo>
                  <a:lnTo>
                    <a:pt x="189979" y="79070"/>
                  </a:lnTo>
                  <a:lnTo>
                    <a:pt x="190119" y="56311"/>
                  </a:lnTo>
                  <a:lnTo>
                    <a:pt x="189979" y="44564"/>
                  </a:lnTo>
                  <a:lnTo>
                    <a:pt x="190119" y="43167"/>
                  </a:lnTo>
                  <a:lnTo>
                    <a:pt x="190538" y="42062"/>
                  </a:lnTo>
                  <a:lnTo>
                    <a:pt x="191795" y="41922"/>
                  </a:lnTo>
                  <a:lnTo>
                    <a:pt x="208978" y="41503"/>
                  </a:lnTo>
                  <a:lnTo>
                    <a:pt x="209397" y="39268"/>
                  </a:lnTo>
                  <a:lnTo>
                    <a:pt x="209257" y="36601"/>
                  </a:lnTo>
                  <a:lnTo>
                    <a:pt x="207441" y="36601"/>
                  </a:lnTo>
                  <a:lnTo>
                    <a:pt x="206044" y="36474"/>
                  </a:lnTo>
                  <a:lnTo>
                    <a:pt x="203111" y="36474"/>
                  </a:lnTo>
                  <a:lnTo>
                    <a:pt x="193192" y="37033"/>
                  </a:lnTo>
                  <a:lnTo>
                    <a:pt x="190258" y="36893"/>
                  </a:lnTo>
                  <a:lnTo>
                    <a:pt x="190398" y="28651"/>
                  </a:lnTo>
                  <a:lnTo>
                    <a:pt x="190119" y="22085"/>
                  </a:lnTo>
                  <a:lnTo>
                    <a:pt x="188023" y="22085"/>
                  </a:lnTo>
                  <a:lnTo>
                    <a:pt x="184670" y="30327"/>
                  </a:lnTo>
                  <a:lnTo>
                    <a:pt x="182994" y="32842"/>
                  </a:lnTo>
                  <a:lnTo>
                    <a:pt x="181737" y="34378"/>
                  </a:lnTo>
                  <a:lnTo>
                    <a:pt x="178663" y="37172"/>
                  </a:lnTo>
                  <a:lnTo>
                    <a:pt x="176149" y="38569"/>
                  </a:lnTo>
                  <a:lnTo>
                    <a:pt x="174332" y="39268"/>
                  </a:lnTo>
                  <a:lnTo>
                    <a:pt x="173355" y="39827"/>
                  </a:lnTo>
                  <a:lnTo>
                    <a:pt x="172656" y="40386"/>
                  </a:lnTo>
                  <a:lnTo>
                    <a:pt x="172516" y="40805"/>
                  </a:lnTo>
                  <a:lnTo>
                    <a:pt x="172516" y="41630"/>
                  </a:lnTo>
                  <a:lnTo>
                    <a:pt x="172935" y="42202"/>
                  </a:lnTo>
                  <a:lnTo>
                    <a:pt x="173494" y="42481"/>
                  </a:lnTo>
                  <a:lnTo>
                    <a:pt x="174612" y="42341"/>
                  </a:lnTo>
                  <a:lnTo>
                    <a:pt x="180200" y="42202"/>
                  </a:lnTo>
                  <a:lnTo>
                    <a:pt x="181457" y="42341"/>
                  </a:lnTo>
                  <a:lnTo>
                    <a:pt x="181457" y="43599"/>
                  </a:lnTo>
                  <a:lnTo>
                    <a:pt x="181597" y="44856"/>
                  </a:lnTo>
                  <a:lnTo>
                    <a:pt x="181597" y="56311"/>
                  </a:lnTo>
                  <a:lnTo>
                    <a:pt x="181317" y="71678"/>
                  </a:lnTo>
                  <a:lnTo>
                    <a:pt x="181317" y="77965"/>
                  </a:lnTo>
                  <a:lnTo>
                    <a:pt x="190258" y="90817"/>
                  </a:lnTo>
                  <a:lnTo>
                    <a:pt x="197523" y="90817"/>
                  </a:lnTo>
                  <a:lnTo>
                    <a:pt x="200875" y="90398"/>
                  </a:lnTo>
                  <a:lnTo>
                    <a:pt x="205905" y="88303"/>
                  </a:lnTo>
                  <a:lnTo>
                    <a:pt x="208140" y="86766"/>
                  </a:lnTo>
                  <a:lnTo>
                    <a:pt x="210096" y="84670"/>
                  </a:lnTo>
                  <a:lnTo>
                    <a:pt x="210235" y="8425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161987" y="4718468"/>
              <a:ext cx="67335" cy="91224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97238" y="4718468"/>
              <a:ext cx="2238753" cy="1193299"/>
            </a:xfrm>
            <a:prstGeom prst="rect">
              <a:avLst/>
            </a:prstGeom>
          </p:spPr>
        </p:pic>
      </p:grpSp>
      <p:pic>
        <p:nvPicPr>
          <p:cNvPr id="41" name="object 41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120311" y="6943790"/>
            <a:ext cx="226792" cy="222879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208779" y="668873"/>
            <a:ext cx="554248" cy="554248"/>
          </a:xfrm>
          <a:prstGeom prst="rect">
            <a:avLst/>
          </a:prstGeom>
        </p:spPr>
      </p:pic>
      <p:sp>
        <p:nvSpPr>
          <p:cNvPr id="43" name="object 43" descr=""/>
          <p:cNvSpPr/>
          <p:nvPr/>
        </p:nvSpPr>
        <p:spPr>
          <a:xfrm>
            <a:off x="2074773" y="878268"/>
            <a:ext cx="2486025" cy="226695"/>
          </a:xfrm>
          <a:custGeom>
            <a:avLst/>
            <a:gdLst/>
            <a:ahLst/>
            <a:cxnLst/>
            <a:rect l="l" t="t" r="r" b="b"/>
            <a:pathLst>
              <a:path w="2486025" h="226694">
                <a:moveTo>
                  <a:pt x="174345" y="3962"/>
                </a:moveTo>
                <a:lnTo>
                  <a:pt x="130149" y="3962"/>
                </a:lnTo>
                <a:lnTo>
                  <a:pt x="130149" y="89916"/>
                </a:lnTo>
                <a:lnTo>
                  <a:pt x="44196" y="89916"/>
                </a:lnTo>
                <a:lnTo>
                  <a:pt x="44196" y="3962"/>
                </a:lnTo>
                <a:lnTo>
                  <a:pt x="0" y="3962"/>
                </a:lnTo>
                <a:lnTo>
                  <a:pt x="0" y="222199"/>
                </a:lnTo>
                <a:lnTo>
                  <a:pt x="44196" y="222199"/>
                </a:lnTo>
                <a:lnTo>
                  <a:pt x="44196" y="126796"/>
                </a:lnTo>
                <a:lnTo>
                  <a:pt x="130149" y="126796"/>
                </a:lnTo>
                <a:lnTo>
                  <a:pt x="130149" y="222199"/>
                </a:lnTo>
                <a:lnTo>
                  <a:pt x="174345" y="222199"/>
                </a:lnTo>
                <a:lnTo>
                  <a:pt x="174345" y="126796"/>
                </a:lnTo>
                <a:lnTo>
                  <a:pt x="174345" y="89916"/>
                </a:lnTo>
                <a:lnTo>
                  <a:pt x="174345" y="3962"/>
                </a:lnTo>
                <a:close/>
              </a:path>
              <a:path w="2486025" h="226694">
                <a:moveTo>
                  <a:pt x="393496" y="3962"/>
                </a:moveTo>
                <a:lnTo>
                  <a:pt x="349300" y="3962"/>
                </a:lnTo>
                <a:lnTo>
                  <a:pt x="349199" y="118567"/>
                </a:lnTo>
                <a:lnTo>
                  <a:pt x="349148" y="137591"/>
                </a:lnTo>
                <a:lnTo>
                  <a:pt x="348881" y="145427"/>
                </a:lnTo>
                <a:lnTo>
                  <a:pt x="348843" y="146913"/>
                </a:lnTo>
                <a:lnTo>
                  <a:pt x="348272" y="155270"/>
                </a:lnTo>
                <a:lnTo>
                  <a:pt x="324345" y="186499"/>
                </a:lnTo>
                <a:lnTo>
                  <a:pt x="308152" y="188366"/>
                </a:lnTo>
                <a:lnTo>
                  <a:pt x="300355" y="187909"/>
                </a:lnTo>
                <a:lnTo>
                  <a:pt x="299732" y="187909"/>
                </a:lnTo>
                <a:lnTo>
                  <a:pt x="265785" y="158800"/>
                </a:lnTo>
                <a:lnTo>
                  <a:pt x="264350" y="118567"/>
                </a:lnTo>
                <a:lnTo>
                  <a:pt x="264261" y="3962"/>
                </a:lnTo>
                <a:lnTo>
                  <a:pt x="220065" y="3962"/>
                </a:lnTo>
                <a:lnTo>
                  <a:pt x="220065" y="120396"/>
                </a:lnTo>
                <a:lnTo>
                  <a:pt x="220306" y="135102"/>
                </a:lnTo>
                <a:lnTo>
                  <a:pt x="220345" y="137591"/>
                </a:lnTo>
                <a:lnTo>
                  <a:pt x="224066" y="174345"/>
                </a:lnTo>
                <a:lnTo>
                  <a:pt x="224167" y="174955"/>
                </a:lnTo>
                <a:lnTo>
                  <a:pt x="247764" y="210578"/>
                </a:lnTo>
                <a:lnTo>
                  <a:pt x="295236" y="225755"/>
                </a:lnTo>
                <a:lnTo>
                  <a:pt x="296418" y="225755"/>
                </a:lnTo>
                <a:lnTo>
                  <a:pt x="309372" y="226161"/>
                </a:lnTo>
                <a:lnTo>
                  <a:pt x="351129" y="219456"/>
                </a:lnTo>
                <a:lnTo>
                  <a:pt x="381177" y="195783"/>
                </a:lnTo>
                <a:lnTo>
                  <a:pt x="385216" y="188366"/>
                </a:lnTo>
                <a:lnTo>
                  <a:pt x="387743" y="182168"/>
                </a:lnTo>
                <a:lnTo>
                  <a:pt x="389839" y="174345"/>
                </a:lnTo>
                <a:lnTo>
                  <a:pt x="391325" y="165354"/>
                </a:lnTo>
                <a:lnTo>
                  <a:pt x="391439" y="164693"/>
                </a:lnTo>
                <a:lnTo>
                  <a:pt x="392468" y="153301"/>
                </a:lnTo>
                <a:lnTo>
                  <a:pt x="392582" y="152171"/>
                </a:lnTo>
                <a:lnTo>
                  <a:pt x="393230" y="137591"/>
                </a:lnTo>
                <a:lnTo>
                  <a:pt x="393280" y="135102"/>
                </a:lnTo>
                <a:lnTo>
                  <a:pt x="393471" y="120396"/>
                </a:lnTo>
                <a:lnTo>
                  <a:pt x="393496" y="3962"/>
                </a:lnTo>
                <a:close/>
              </a:path>
              <a:path w="2486025" h="226694">
                <a:moveTo>
                  <a:pt x="649820" y="3962"/>
                </a:moveTo>
                <a:lnTo>
                  <a:pt x="583387" y="3962"/>
                </a:lnTo>
                <a:lnTo>
                  <a:pt x="544982" y="152704"/>
                </a:lnTo>
                <a:lnTo>
                  <a:pt x="517906" y="50292"/>
                </a:lnTo>
                <a:lnTo>
                  <a:pt x="505663" y="3962"/>
                </a:lnTo>
                <a:lnTo>
                  <a:pt x="439508" y="3962"/>
                </a:lnTo>
                <a:lnTo>
                  <a:pt x="439508" y="222199"/>
                </a:lnTo>
                <a:lnTo>
                  <a:pt x="480364" y="222199"/>
                </a:lnTo>
                <a:lnTo>
                  <a:pt x="480656" y="50292"/>
                </a:lnTo>
                <a:lnTo>
                  <a:pt x="523341" y="222199"/>
                </a:lnTo>
                <a:lnTo>
                  <a:pt x="565696" y="222199"/>
                </a:lnTo>
                <a:lnTo>
                  <a:pt x="583196" y="152704"/>
                </a:lnTo>
                <a:lnTo>
                  <a:pt x="608990" y="50292"/>
                </a:lnTo>
                <a:lnTo>
                  <a:pt x="608990" y="222199"/>
                </a:lnTo>
                <a:lnTo>
                  <a:pt x="649820" y="222199"/>
                </a:lnTo>
                <a:lnTo>
                  <a:pt x="649820" y="50292"/>
                </a:lnTo>
                <a:lnTo>
                  <a:pt x="649820" y="3962"/>
                </a:lnTo>
                <a:close/>
              </a:path>
              <a:path w="2486025" h="226694">
                <a:moveTo>
                  <a:pt x="890625" y="222199"/>
                </a:moveTo>
                <a:lnTo>
                  <a:pt x="870699" y="172516"/>
                </a:lnTo>
                <a:lnTo>
                  <a:pt x="855916" y="135636"/>
                </a:lnTo>
                <a:lnTo>
                  <a:pt x="823544" y="54864"/>
                </a:lnTo>
                <a:lnTo>
                  <a:pt x="809840" y="20688"/>
                </a:lnTo>
                <a:lnTo>
                  <a:pt x="809840" y="135636"/>
                </a:lnTo>
                <a:lnTo>
                  <a:pt x="750100" y="135636"/>
                </a:lnTo>
                <a:lnTo>
                  <a:pt x="779665" y="54864"/>
                </a:lnTo>
                <a:lnTo>
                  <a:pt x="809840" y="135636"/>
                </a:lnTo>
                <a:lnTo>
                  <a:pt x="809840" y="20688"/>
                </a:lnTo>
                <a:lnTo>
                  <a:pt x="803135" y="3962"/>
                </a:lnTo>
                <a:lnTo>
                  <a:pt x="756500" y="3962"/>
                </a:lnTo>
                <a:lnTo>
                  <a:pt x="671766" y="222199"/>
                </a:lnTo>
                <a:lnTo>
                  <a:pt x="718400" y="222199"/>
                </a:lnTo>
                <a:lnTo>
                  <a:pt x="736688" y="172516"/>
                </a:lnTo>
                <a:lnTo>
                  <a:pt x="824166" y="172516"/>
                </a:lnTo>
                <a:lnTo>
                  <a:pt x="843076" y="222199"/>
                </a:lnTo>
                <a:lnTo>
                  <a:pt x="890625" y="222199"/>
                </a:lnTo>
                <a:close/>
              </a:path>
              <a:path w="2486025" h="226694">
                <a:moveTo>
                  <a:pt x="1087513" y="3962"/>
                </a:moveTo>
                <a:lnTo>
                  <a:pt x="1046670" y="3962"/>
                </a:lnTo>
                <a:lnTo>
                  <a:pt x="1046670" y="150266"/>
                </a:lnTo>
                <a:lnTo>
                  <a:pt x="1002652" y="78638"/>
                </a:lnTo>
                <a:lnTo>
                  <a:pt x="956754" y="3962"/>
                </a:lnTo>
                <a:lnTo>
                  <a:pt x="914082" y="3962"/>
                </a:lnTo>
                <a:lnTo>
                  <a:pt x="914082" y="222199"/>
                </a:lnTo>
                <a:lnTo>
                  <a:pt x="954925" y="222199"/>
                </a:lnTo>
                <a:lnTo>
                  <a:pt x="954925" y="78638"/>
                </a:lnTo>
                <a:lnTo>
                  <a:pt x="1043317" y="222199"/>
                </a:lnTo>
                <a:lnTo>
                  <a:pt x="1087513" y="222199"/>
                </a:lnTo>
                <a:lnTo>
                  <a:pt x="1087513" y="150266"/>
                </a:lnTo>
                <a:lnTo>
                  <a:pt x="1087513" y="3962"/>
                </a:lnTo>
                <a:close/>
              </a:path>
              <a:path w="2486025" h="226694">
                <a:moveTo>
                  <a:pt x="1401152" y="154838"/>
                </a:moveTo>
                <a:lnTo>
                  <a:pt x="1358480" y="141732"/>
                </a:lnTo>
                <a:lnTo>
                  <a:pt x="1355280" y="152869"/>
                </a:lnTo>
                <a:lnTo>
                  <a:pt x="1351165" y="162458"/>
                </a:lnTo>
                <a:lnTo>
                  <a:pt x="1318590" y="187375"/>
                </a:lnTo>
                <a:lnTo>
                  <a:pt x="1310017" y="188061"/>
                </a:lnTo>
                <a:lnTo>
                  <a:pt x="1298702" y="186969"/>
                </a:lnTo>
                <a:lnTo>
                  <a:pt x="1264729" y="160159"/>
                </a:lnTo>
                <a:lnTo>
                  <a:pt x="1256372" y="111556"/>
                </a:lnTo>
                <a:lnTo>
                  <a:pt x="1257338" y="93446"/>
                </a:lnTo>
                <a:lnTo>
                  <a:pt x="1271612" y="55168"/>
                </a:lnTo>
                <a:lnTo>
                  <a:pt x="1310932" y="37795"/>
                </a:lnTo>
                <a:lnTo>
                  <a:pt x="1319326" y="38417"/>
                </a:lnTo>
                <a:lnTo>
                  <a:pt x="1353997" y="65227"/>
                </a:lnTo>
                <a:lnTo>
                  <a:pt x="1356956" y="74371"/>
                </a:lnTo>
                <a:lnTo>
                  <a:pt x="1400543" y="64008"/>
                </a:lnTo>
                <a:lnTo>
                  <a:pt x="1396377" y="51549"/>
                </a:lnTo>
                <a:lnTo>
                  <a:pt x="1391246" y="40690"/>
                </a:lnTo>
                <a:lnTo>
                  <a:pt x="1389354" y="37795"/>
                </a:lnTo>
                <a:lnTo>
                  <a:pt x="1385201" y="31432"/>
                </a:lnTo>
                <a:lnTo>
                  <a:pt x="1349451" y="5943"/>
                </a:lnTo>
                <a:lnTo>
                  <a:pt x="1313065" y="0"/>
                </a:lnTo>
                <a:lnTo>
                  <a:pt x="1291297" y="1892"/>
                </a:lnTo>
                <a:lnTo>
                  <a:pt x="1254264" y="16979"/>
                </a:lnTo>
                <a:lnTo>
                  <a:pt x="1226781" y="46799"/>
                </a:lnTo>
                <a:lnTo>
                  <a:pt x="1212723" y="89192"/>
                </a:lnTo>
                <a:lnTo>
                  <a:pt x="1210957" y="114909"/>
                </a:lnTo>
                <a:lnTo>
                  <a:pt x="1212723" y="139319"/>
                </a:lnTo>
                <a:lnTo>
                  <a:pt x="1226781" y="179806"/>
                </a:lnTo>
                <a:lnTo>
                  <a:pt x="1253921" y="209016"/>
                </a:lnTo>
                <a:lnTo>
                  <a:pt x="1289710" y="223977"/>
                </a:lnTo>
                <a:lnTo>
                  <a:pt x="1310627" y="225856"/>
                </a:lnTo>
                <a:lnTo>
                  <a:pt x="1327302" y="224777"/>
                </a:lnTo>
                <a:lnTo>
                  <a:pt x="1368539" y="208483"/>
                </a:lnTo>
                <a:lnTo>
                  <a:pt x="1386814" y="188061"/>
                </a:lnTo>
                <a:lnTo>
                  <a:pt x="1388160" y="186232"/>
                </a:lnTo>
                <a:lnTo>
                  <a:pt x="1395501" y="171704"/>
                </a:lnTo>
                <a:lnTo>
                  <a:pt x="1401152" y="154838"/>
                </a:lnTo>
                <a:close/>
              </a:path>
              <a:path w="2486025" h="226694">
                <a:moveTo>
                  <a:pt x="1635544" y="222199"/>
                </a:moveTo>
                <a:lnTo>
                  <a:pt x="1615630" y="172516"/>
                </a:lnTo>
                <a:lnTo>
                  <a:pt x="1600847" y="135636"/>
                </a:lnTo>
                <a:lnTo>
                  <a:pt x="1568462" y="54864"/>
                </a:lnTo>
                <a:lnTo>
                  <a:pt x="1554772" y="20701"/>
                </a:lnTo>
                <a:lnTo>
                  <a:pt x="1554772" y="135636"/>
                </a:lnTo>
                <a:lnTo>
                  <a:pt x="1495031" y="135636"/>
                </a:lnTo>
                <a:lnTo>
                  <a:pt x="1524596" y="54864"/>
                </a:lnTo>
                <a:lnTo>
                  <a:pt x="1554772" y="135636"/>
                </a:lnTo>
                <a:lnTo>
                  <a:pt x="1554772" y="20701"/>
                </a:lnTo>
                <a:lnTo>
                  <a:pt x="1548066" y="3962"/>
                </a:lnTo>
                <a:lnTo>
                  <a:pt x="1501432" y="3962"/>
                </a:lnTo>
                <a:lnTo>
                  <a:pt x="1416697" y="222199"/>
                </a:lnTo>
                <a:lnTo>
                  <a:pt x="1463332" y="222199"/>
                </a:lnTo>
                <a:lnTo>
                  <a:pt x="1481620" y="172516"/>
                </a:lnTo>
                <a:lnTo>
                  <a:pt x="1569097" y="172516"/>
                </a:lnTo>
                <a:lnTo>
                  <a:pt x="1587995" y="222199"/>
                </a:lnTo>
                <a:lnTo>
                  <a:pt x="1635544" y="222199"/>
                </a:lnTo>
                <a:close/>
              </a:path>
              <a:path w="2486025" h="226694">
                <a:moveTo>
                  <a:pt x="1826044" y="71018"/>
                </a:moveTo>
                <a:lnTo>
                  <a:pt x="1825244" y="58610"/>
                </a:lnTo>
                <a:lnTo>
                  <a:pt x="1822881" y="47434"/>
                </a:lnTo>
                <a:lnTo>
                  <a:pt x="1820456" y="41262"/>
                </a:lnTo>
                <a:lnTo>
                  <a:pt x="1820341" y="40957"/>
                </a:lnTo>
                <a:lnTo>
                  <a:pt x="1791131" y="10388"/>
                </a:lnTo>
                <a:lnTo>
                  <a:pt x="1780628" y="7023"/>
                </a:lnTo>
                <a:lnTo>
                  <a:pt x="1780628" y="63703"/>
                </a:lnTo>
                <a:lnTo>
                  <a:pt x="1780628" y="78333"/>
                </a:lnTo>
                <a:lnTo>
                  <a:pt x="1749005" y="102146"/>
                </a:lnTo>
                <a:lnTo>
                  <a:pt x="1727288" y="103022"/>
                </a:lnTo>
                <a:lnTo>
                  <a:pt x="1703209" y="103022"/>
                </a:lnTo>
                <a:lnTo>
                  <a:pt x="1703209" y="40957"/>
                </a:lnTo>
                <a:lnTo>
                  <a:pt x="1735404" y="40957"/>
                </a:lnTo>
                <a:lnTo>
                  <a:pt x="1778190" y="57302"/>
                </a:lnTo>
                <a:lnTo>
                  <a:pt x="1780628" y="63703"/>
                </a:lnTo>
                <a:lnTo>
                  <a:pt x="1780628" y="7023"/>
                </a:lnTo>
                <a:lnTo>
                  <a:pt x="1774266" y="5765"/>
                </a:lnTo>
                <a:lnTo>
                  <a:pt x="1762912" y="4724"/>
                </a:lnTo>
                <a:lnTo>
                  <a:pt x="1748078" y="4140"/>
                </a:lnTo>
                <a:lnTo>
                  <a:pt x="1729727" y="3962"/>
                </a:lnTo>
                <a:lnTo>
                  <a:pt x="1659013" y="3962"/>
                </a:lnTo>
                <a:lnTo>
                  <a:pt x="1659013" y="222199"/>
                </a:lnTo>
                <a:lnTo>
                  <a:pt x="1703209" y="222199"/>
                </a:lnTo>
                <a:lnTo>
                  <a:pt x="1703209" y="139903"/>
                </a:lnTo>
                <a:lnTo>
                  <a:pt x="1731860" y="139903"/>
                </a:lnTo>
                <a:lnTo>
                  <a:pt x="1777580" y="136855"/>
                </a:lnTo>
                <a:lnTo>
                  <a:pt x="1810499" y="117157"/>
                </a:lnTo>
                <a:lnTo>
                  <a:pt x="1819529" y="103022"/>
                </a:lnTo>
                <a:lnTo>
                  <a:pt x="1821929" y="97599"/>
                </a:lnTo>
                <a:lnTo>
                  <a:pt x="1824215" y="89535"/>
                </a:lnTo>
                <a:lnTo>
                  <a:pt x="1825586" y="80683"/>
                </a:lnTo>
                <a:lnTo>
                  <a:pt x="1826044" y="71018"/>
                </a:lnTo>
                <a:close/>
              </a:path>
              <a:path w="2486025" h="226694">
                <a:moveTo>
                  <a:pt x="1904987" y="3962"/>
                </a:moveTo>
                <a:lnTo>
                  <a:pt x="1860791" y="3962"/>
                </a:lnTo>
                <a:lnTo>
                  <a:pt x="1860791" y="222199"/>
                </a:lnTo>
                <a:lnTo>
                  <a:pt x="1904987" y="222199"/>
                </a:lnTo>
                <a:lnTo>
                  <a:pt x="1904987" y="3962"/>
                </a:lnTo>
                <a:close/>
              </a:path>
              <a:path w="2486025" h="226694">
                <a:moveTo>
                  <a:pt x="2104631" y="3962"/>
                </a:moveTo>
                <a:lnTo>
                  <a:pt x="1931504" y="3962"/>
                </a:lnTo>
                <a:lnTo>
                  <a:pt x="1931504" y="40843"/>
                </a:lnTo>
                <a:lnTo>
                  <a:pt x="1996122" y="40843"/>
                </a:lnTo>
                <a:lnTo>
                  <a:pt x="1996122" y="222199"/>
                </a:lnTo>
                <a:lnTo>
                  <a:pt x="2040318" y="222199"/>
                </a:lnTo>
                <a:lnTo>
                  <a:pt x="2040318" y="40843"/>
                </a:lnTo>
                <a:lnTo>
                  <a:pt x="2104631" y="40843"/>
                </a:lnTo>
                <a:lnTo>
                  <a:pt x="2104631" y="3962"/>
                </a:lnTo>
                <a:close/>
              </a:path>
              <a:path w="2486025" h="226694">
                <a:moveTo>
                  <a:pt x="2307412" y="222199"/>
                </a:moveTo>
                <a:lnTo>
                  <a:pt x="2287498" y="172516"/>
                </a:lnTo>
                <a:lnTo>
                  <a:pt x="2272715" y="135636"/>
                </a:lnTo>
                <a:lnTo>
                  <a:pt x="2240330" y="54864"/>
                </a:lnTo>
                <a:lnTo>
                  <a:pt x="2226640" y="20701"/>
                </a:lnTo>
                <a:lnTo>
                  <a:pt x="2226640" y="135636"/>
                </a:lnTo>
                <a:lnTo>
                  <a:pt x="2166899" y="135636"/>
                </a:lnTo>
                <a:lnTo>
                  <a:pt x="2196465" y="54864"/>
                </a:lnTo>
                <a:lnTo>
                  <a:pt x="2226640" y="135636"/>
                </a:lnTo>
                <a:lnTo>
                  <a:pt x="2226640" y="20701"/>
                </a:lnTo>
                <a:lnTo>
                  <a:pt x="2219934" y="3962"/>
                </a:lnTo>
                <a:lnTo>
                  <a:pt x="2173300" y="3962"/>
                </a:lnTo>
                <a:lnTo>
                  <a:pt x="2088565" y="222199"/>
                </a:lnTo>
                <a:lnTo>
                  <a:pt x="2135200" y="222199"/>
                </a:lnTo>
                <a:lnTo>
                  <a:pt x="2153488" y="172516"/>
                </a:lnTo>
                <a:lnTo>
                  <a:pt x="2240965" y="172516"/>
                </a:lnTo>
                <a:lnTo>
                  <a:pt x="2259863" y="222199"/>
                </a:lnTo>
                <a:lnTo>
                  <a:pt x="2307412" y="222199"/>
                </a:lnTo>
                <a:close/>
              </a:path>
              <a:path w="2486025" h="226694">
                <a:moveTo>
                  <a:pt x="2485720" y="185318"/>
                </a:moveTo>
                <a:lnTo>
                  <a:pt x="2376297" y="185318"/>
                </a:lnTo>
                <a:lnTo>
                  <a:pt x="2376297" y="5791"/>
                </a:lnTo>
                <a:lnTo>
                  <a:pt x="2332101" y="5791"/>
                </a:lnTo>
                <a:lnTo>
                  <a:pt x="2332101" y="222199"/>
                </a:lnTo>
                <a:lnTo>
                  <a:pt x="2485720" y="222199"/>
                </a:lnTo>
                <a:lnTo>
                  <a:pt x="2485720" y="18531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4671140" y="878263"/>
            <a:ext cx="2791460" cy="226695"/>
          </a:xfrm>
          <a:custGeom>
            <a:avLst/>
            <a:gdLst/>
            <a:ahLst/>
            <a:cxnLst/>
            <a:rect l="l" t="t" r="r" b="b"/>
            <a:pathLst>
              <a:path w="2791459" h="226694">
                <a:moveTo>
                  <a:pt x="80467" y="3963"/>
                </a:moveTo>
                <a:lnTo>
                  <a:pt x="0" y="3963"/>
                </a:lnTo>
                <a:lnTo>
                  <a:pt x="0" y="222199"/>
                </a:lnTo>
                <a:lnTo>
                  <a:pt x="82904" y="222199"/>
                </a:lnTo>
                <a:lnTo>
                  <a:pt x="94395" y="221913"/>
                </a:lnTo>
                <a:lnTo>
                  <a:pt x="139215" y="210083"/>
                </a:lnTo>
                <a:lnTo>
                  <a:pt x="164471" y="185317"/>
                </a:lnTo>
                <a:lnTo>
                  <a:pt x="44193" y="185317"/>
                </a:lnTo>
                <a:lnTo>
                  <a:pt x="44193" y="40961"/>
                </a:lnTo>
                <a:lnTo>
                  <a:pt x="164399" y="40961"/>
                </a:lnTo>
                <a:lnTo>
                  <a:pt x="160991" y="35886"/>
                </a:lnTo>
                <a:lnTo>
                  <a:pt x="131171" y="11544"/>
                </a:lnTo>
                <a:lnTo>
                  <a:pt x="93201" y="4201"/>
                </a:lnTo>
                <a:lnTo>
                  <a:pt x="80467" y="3963"/>
                </a:lnTo>
                <a:close/>
              </a:path>
              <a:path w="2791459" h="226694">
                <a:moveTo>
                  <a:pt x="164399" y="40961"/>
                </a:moveTo>
                <a:lnTo>
                  <a:pt x="76227" y="40961"/>
                </a:lnTo>
                <a:lnTo>
                  <a:pt x="86332" y="41338"/>
                </a:lnTo>
                <a:lnTo>
                  <a:pt x="94266" y="42000"/>
                </a:lnTo>
                <a:lnTo>
                  <a:pt x="129844" y="65228"/>
                </a:lnTo>
                <a:lnTo>
                  <a:pt x="136814" y="100478"/>
                </a:lnTo>
                <a:lnTo>
                  <a:pt x="136873" y="101203"/>
                </a:lnTo>
                <a:lnTo>
                  <a:pt x="137159" y="113079"/>
                </a:lnTo>
                <a:lnTo>
                  <a:pt x="136873" y="125019"/>
                </a:lnTo>
                <a:lnTo>
                  <a:pt x="136016" y="135673"/>
                </a:lnTo>
                <a:lnTo>
                  <a:pt x="121309" y="174042"/>
                </a:lnTo>
                <a:lnTo>
                  <a:pt x="83331" y="185317"/>
                </a:lnTo>
                <a:lnTo>
                  <a:pt x="164471" y="185317"/>
                </a:lnTo>
                <a:lnTo>
                  <a:pt x="180934" y="140207"/>
                </a:lnTo>
                <a:lnTo>
                  <a:pt x="182573" y="115214"/>
                </a:lnTo>
                <a:lnTo>
                  <a:pt x="182143" y="101203"/>
                </a:lnTo>
                <a:lnTo>
                  <a:pt x="182121" y="100478"/>
                </a:lnTo>
                <a:lnTo>
                  <a:pt x="171506" y="53592"/>
                </a:lnTo>
                <a:lnTo>
                  <a:pt x="166648" y="44311"/>
                </a:lnTo>
                <a:lnTo>
                  <a:pt x="164399" y="40961"/>
                </a:lnTo>
                <a:close/>
              </a:path>
              <a:path w="2791459" h="226694">
                <a:moveTo>
                  <a:pt x="381607" y="3963"/>
                </a:moveTo>
                <a:lnTo>
                  <a:pt x="220064" y="3963"/>
                </a:lnTo>
                <a:lnTo>
                  <a:pt x="220064" y="222199"/>
                </a:lnTo>
                <a:lnTo>
                  <a:pt x="385872" y="222199"/>
                </a:lnTo>
                <a:lnTo>
                  <a:pt x="385872" y="185317"/>
                </a:lnTo>
                <a:lnTo>
                  <a:pt x="264257" y="185317"/>
                </a:lnTo>
                <a:lnTo>
                  <a:pt x="264257" y="126187"/>
                </a:lnTo>
                <a:lnTo>
                  <a:pt x="373377" y="126187"/>
                </a:lnTo>
                <a:lnTo>
                  <a:pt x="373377" y="89305"/>
                </a:lnTo>
                <a:lnTo>
                  <a:pt x="264257" y="89305"/>
                </a:lnTo>
                <a:lnTo>
                  <a:pt x="264257" y="40841"/>
                </a:lnTo>
                <a:lnTo>
                  <a:pt x="381607" y="40841"/>
                </a:lnTo>
                <a:lnTo>
                  <a:pt x="381607" y="3963"/>
                </a:lnTo>
                <a:close/>
              </a:path>
              <a:path w="2791459" h="226694">
                <a:moveTo>
                  <a:pt x="448970" y="3963"/>
                </a:moveTo>
                <a:lnTo>
                  <a:pt x="401115" y="3963"/>
                </a:lnTo>
                <a:lnTo>
                  <a:pt x="479145" y="222199"/>
                </a:lnTo>
                <a:lnTo>
                  <a:pt x="526694" y="222199"/>
                </a:lnTo>
                <a:lnTo>
                  <a:pt x="546885" y="165506"/>
                </a:lnTo>
                <a:lnTo>
                  <a:pt x="504442" y="165506"/>
                </a:lnTo>
                <a:lnTo>
                  <a:pt x="448970" y="3963"/>
                </a:lnTo>
                <a:close/>
              </a:path>
              <a:path w="2791459" h="226694">
                <a:moveTo>
                  <a:pt x="604418" y="3963"/>
                </a:moveTo>
                <a:lnTo>
                  <a:pt x="557477" y="3963"/>
                </a:lnTo>
                <a:lnTo>
                  <a:pt x="504442" y="165506"/>
                </a:lnTo>
                <a:lnTo>
                  <a:pt x="546885" y="165506"/>
                </a:lnTo>
                <a:lnTo>
                  <a:pt x="604418" y="3963"/>
                </a:lnTo>
                <a:close/>
              </a:path>
              <a:path w="2791459" h="226694">
                <a:moveTo>
                  <a:pt x="788212" y="3963"/>
                </a:moveTo>
                <a:lnTo>
                  <a:pt x="626670" y="3963"/>
                </a:lnTo>
                <a:lnTo>
                  <a:pt x="626670" y="222199"/>
                </a:lnTo>
                <a:lnTo>
                  <a:pt x="792478" y="222199"/>
                </a:lnTo>
                <a:lnTo>
                  <a:pt x="792478" y="185317"/>
                </a:lnTo>
                <a:lnTo>
                  <a:pt x="670863" y="185317"/>
                </a:lnTo>
                <a:lnTo>
                  <a:pt x="670863" y="126187"/>
                </a:lnTo>
                <a:lnTo>
                  <a:pt x="779983" y="126187"/>
                </a:lnTo>
                <a:lnTo>
                  <a:pt x="779983" y="89305"/>
                </a:lnTo>
                <a:lnTo>
                  <a:pt x="670863" y="89305"/>
                </a:lnTo>
                <a:lnTo>
                  <a:pt x="670863" y="40841"/>
                </a:lnTo>
                <a:lnTo>
                  <a:pt x="788212" y="40841"/>
                </a:lnTo>
                <a:lnTo>
                  <a:pt x="788212" y="3963"/>
                </a:lnTo>
                <a:close/>
              </a:path>
              <a:path w="2791459" h="226694">
                <a:moveTo>
                  <a:pt x="875386" y="5792"/>
                </a:moveTo>
                <a:lnTo>
                  <a:pt x="831189" y="5792"/>
                </a:lnTo>
                <a:lnTo>
                  <a:pt x="831189" y="222199"/>
                </a:lnTo>
                <a:lnTo>
                  <a:pt x="984808" y="222199"/>
                </a:lnTo>
                <a:lnTo>
                  <a:pt x="984808" y="185317"/>
                </a:lnTo>
                <a:lnTo>
                  <a:pt x="875386" y="185317"/>
                </a:lnTo>
                <a:lnTo>
                  <a:pt x="875386" y="5792"/>
                </a:lnTo>
                <a:close/>
              </a:path>
              <a:path w="2791459" h="226694">
                <a:moveTo>
                  <a:pt x="1112824" y="0"/>
                </a:moveTo>
                <a:lnTo>
                  <a:pt x="1065582" y="8535"/>
                </a:lnTo>
                <a:lnTo>
                  <a:pt x="1031304" y="35198"/>
                </a:lnTo>
                <a:lnTo>
                  <a:pt x="1012717" y="70280"/>
                </a:lnTo>
                <a:lnTo>
                  <a:pt x="1007144" y="112165"/>
                </a:lnTo>
                <a:lnTo>
                  <a:pt x="1007060" y="114300"/>
                </a:lnTo>
                <a:lnTo>
                  <a:pt x="1008829" y="138426"/>
                </a:lnTo>
                <a:lnTo>
                  <a:pt x="1008879" y="139113"/>
                </a:lnTo>
                <a:lnTo>
                  <a:pt x="1014185" y="160552"/>
                </a:lnTo>
                <a:lnTo>
                  <a:pt x="1014298" y="161010"/>
                </a:lnTo>
                <a:lnTo>
                  <a:pt x="1023152" y="179821"/>
                </a:lnTo>
                <a:lnTo>
                  <a:pt x="1023260" y="180050"/>
                </a:lnTo>
                <a:lnTo>
                  <a:pt x="1051368" y="209316"/>
                </a:lnTo>
                <a:lnTo>
                  <a:pt x="1090230" y="224281"/>
                </a:lnTo>
                <a:lnTo>
                  <a:pt x="1113433" y="226162"/>
                </a:lnTo>
                <a:lnTo>
                  <a:pt x="1136235" y="224281"/>
                </a:lnTo>
                <a:lnTo>
                  <a:pt x="1156638" y="218656"/>
                </a:lnTo>
                <a:lnTo>
                  <a:pt x="1174640" y="209316"/>
                </a:lnTo>
                <a:lnTo>
                  <a:pt x="1190242" y="196289"/>
                </a:lnTo>
                <a:lnTo>
                  <a:pt x="1196294" y="188366"/>
                </a:lnTo>
                <a:lnTo>
                  <a:pt x="1113130" y="188366"/>
                </a:lnTo>
                <a:lnTo>
                  <a:pt x="1100669" y="187171"/>
                </a:lnTo>
                <a:lnTo>
                  <a:pt x="1062118" y="158467"/>
                </a:lnTo>
                <a:lnTo>
                  <a:pt x="1052568" y="114300"/>
                </a:lnTo>
                <a:lnTo>
                  <a:pt x="1052510" y="112165"/>
                </a:lnTo>
                <a:lnTo>
                  <a:pt x="1053507" y="95179"/>
                </a:lnTo>
                <a:lnTo>
                  <a:pt x="1069239" y="56386"/>
                </a:lnTo>
                <a:lnTo>
                  <a:pt x="1113130" y="37796"/>
                </a:lnTo>
                <a:lnTo>
                  <a:pt x="1195998" y="37796"/>
                </a:lnTo>
                <a:lnTo>
                  <a:pt x="1189940" y="29869"/>
                </a:lnTo>
                <a:lnTo>
                  <a:pt x="1174290" y="16844"/>
                </a:lnTo>
                <a:lnTo>
                  <a:pt x="1156183" y="7505"/>
                </a:lnTo>
                <a:lnTo>
                  <a:pt x="1135675" y="1881"/>
                </a:lnTo>
                <a:lnTo>
                  <a:pt x="1112824" y="0"/>
                </a:lnTo>
                <a:close/>
              </a:path>
              <a:path w="2791459" h="226694">
                <a:moveTo>
                  <a:pt x="1195998" y="37796"/>
                </a:moveTo>
                <a:lnTo>
                  <a:pt x="1113130" y="37796"/>
                </a:lnTo>
                <a:lnTo>
                  <a:pt x="1126161" y="38944"/>
                </a:lnTo>
                <a:lnTo>
                  <a:pt x="1137951" y="42480"/>
                </a:lnTo>
                <a:lnTo>
                  <a:pt x="1169366" y="79476"/>
                </a:lnTo>
                <a:lnTo>
                  <a:pt x="1173481" y="112165"/>
                </a:lnTo>
                <a:lnTo>
                  <a:pt x="1172447" y="130120"/>
                </a:lnTo>
                <a:lnTo>
                  <a:pt x="1169328" y="145618"/>
                </a:lnTo>
                <a:lnTo>
                  <a:pt x="1164193" y="158467"/>
                </a:lnTo>
                <a:lnTo>
                  <a:pt x="1164093" y="158715"/>
                </a:lnTo>
                <a:lnTo>
                  <a:pt x="1125769" y="187171"/>
                </a:lnTo>
                <a:lnTo>
                  <a:pt x="1113130" y="188366"/>
                </a:lnTo>
                <a:lnTo>
                  <a:pt x="1196294" y="188366"/>
                </a:lnTo>
                <a:lnTo>
                  <a:pt x="1202820" y="179821"/>
                </a:lnTo>
                <a:lnTo>
                  <a:pt x="1211769" y="160552"/>
                </a:lnTo>
                <a:lnTo>
                  <a:pt x="1217118" y="138426"/>
                </a:lnTo>
                <a:lnTo>
                  <a:pt x="1218830" y="114300"/>
                </a:lnTo>
                <a:lnTo>
                  <a:pt x="1218807" y="112165"/>
                </a:lnTo>
                <a:lnTo>
                  <a:pt x="1217071" y="88120"/>
                </a:lnTo>
                <a:lnTo>
                  <a:pt x="1211618" y="65798"/>
                </a:lnTo>
                <a:lnTo>
                  <a:pt x="1202565" y="46390"/>
                </a:lnTo>
                <a:lnTo>
                  <a:pt x="1195998" y="37796"/>
                </a:lnTo>
                <a:close/>
              </a:path>
              <a:path w="2791459" h="226694">
                <a:moveTo>
                  <a:pt x="1324051" y="3963"/>
                </a:moveTo>
                <a:lnTo>
                  <a:pt x="1253340" y="3963"/>
                </a:lnTo>
                <a:lnTo>
                  <a:pt x="1253340" y="222199"/>
                </a:lnTo>
                <a:lnTo>
                  <a:pt x="1297533" y="222199"/>
                </a:lnTo>
                <a:lnTo>
                  <a:pt x="1297533" y="139903"/>
                </a:lnTo>
                <a:lnTo>
                  <a:pt x="1326186" y="139903"/>
                </a:lnTo>
                <a:lnTo>
                  <a:pt x="1371906" y="136853"/>
                </a:lnTo>
                <a:lnTo>
                  <a:pt x="1404823" y="117156"/>
                </a:lnTo>
                <a:lnTo>
                  <a:pt x="1413860" y="103021"/>
                </a:lnTo>
                <a:lnTo>
                  <a:pt x="1297533" y="103021"/>
                </a:lnTo>
                <a:lnTo>
                  <a:pt x="1297533" y="40951"/>
                </a:lnTo>
                <a:lnTo>
                  <a:pt x="1414667" y="40951"/>
                </a:lnTo>
                <a:lnTo>
                  <a:pt x="1413298" y="37457"/>
                </a:lnTo>
                <a:lnTo>
                  <a:pt x="1385454" y="10392"/>
                </a:lnTo>
                <a:lnTo>
                  <a:pt x="1342401" y="4144"/>
                </a:lnTo>
                <a:lnTo>
                  <a:pt x="1324051" y="3963"/>
                </a:lnTo>
                <a:close/>
              </a:path>
              <a:path w="2791459" h="226694">
                <a:moveTo>
                  <a:pt x="1414667" y="40951"/>
                </a:moveTo>
                <a:lnTo>
                  <a:pt x="1329734" y="40951"/>
                </a:lnTo>
                <a:lnTo>
                  <a:pt x="1338568" y="41262"/>
                </a:lnTo>
                <a:lnTo>
                  <a:pt x="1345402" y="41744"/>
                </a:lnTo>
                <a:lnTo>
                  <a:pt x="1374955" y="63701"/>
                </a:lnTo>
                <a:lnTo>
                  <a:pt x="1374955" y="78332"/>
                </a:lnTo>
                <a:lnTo>
                  <a:pt x="1343330" y="102145"/>
                </a:lnTo>
                <a:lnTo>
                  <a:pt x="1321614" y="103021"/>
                </a:lnTo>
                <a:lnTo>
                  <a:pt x="1413860" y="103021"/>
                </a:lnTo>
                <a:lnTo>
                  <a:pt x="1416255" y="97592"/>
                </a:lnTo>
                <a:lnTo>
                  <a:pt x="1418540" y="89534"/>
                </a:lnTo>
                <a:lnTo>
                  <a:pt x="1419912" y="80676"/>
                </a:lnTo>
                <a:lnTo>
                  <a:pt x="1420369" y="71017"/>
                </a:lnTo>
                <a:lnTo>
                  <a:pt x="1419574" y="58611"/>
                </a:lnTo>
                <a:lnTo>
                  <a:pt x="1417207" y="47434"/>
                </a:lnTo>
                <a:lnTo>
                  <a:pt x="1414788" y="41262"/>
                </a:lnTo>
                <a:lnTo>
                  <a:pt x="1414667" y="40951"/>
                </a:lnTo>
                <a:close/>
              </a:path>
              <a:path w="2791459" h="226694">
                <a:moveTo>
                  <a:pt x="1522173" y="3963"/>
                </a:moveTo>
                <a:lnTo>
                  <a:pt x="1456030" y="3963"/>
                </a:lnTo>
                <a:lnTo>
                  <a:pt x="1456030" y="222199"/>
                </a:lnTo>
                <a:lnTo>
                  <a:pt x="1496876" y="222199"/>
                </a:lnTo>
                <a:lnTo>
                  <a:pt x="1497178" y="50292"/>
                </a:lnTo>
                <a:lnTo>
                  <a:pt x="1534420" y="50292"/>
                </a:lnTo>
                <a:lnTo>
                  <a:pt x="1522173" y="3963"/>
                </a:lnTo>
                <a:close/>
              </a:path>
              <a:path w="2791459" h="226694">
                <a:moveTo>
                  <a:pt x="1534420" y="50292"/>
                </a:moveTo>
                <a:lnTo>
                  <a:pt x="1497178" y="50292"/>
                </a:lnTo>
                <a:lnTo>
                  <a:pt x="1539853" y="222199"/>
                </a:lnTo>
                <a:lnTo>
                  <a:pt x="1582218" y="222199"/>
                </a:lnTo>
                <a:lnTo>
                  <a:pt x="1599715" y="152704"/>
                </a:lnTo>
                <a:lnTo>
                  <a:pt x="1561492" y="152704"/>
                </a:lnTo>
                <a:lnTo>
                  <a:pt x="1534420" y="50292"/>
                </a:lnTo>
                <a:close/>
              </a:path>
              <a:path w="2791459" h="226694">
                <a:moveTo>
                  <a:pt x="1666342" y="50292"/>
                </a:moveTo>
                <a:lnTo>
                  <a:pt x="1625500" y="50292"/>
                </a:lnTo>
                <a:lnTo>
                  <a:pt x="1625500" y="222199"/>
                </a:lnTo>
                <a:lnTo>
                  <a:pt x="1666342" y="222199"/>
                </a:lnTo>
                <a:lnTo>
                  <a:pt x="1666342" y="50292"/>
                </a:lnTo>
                <a:close/>
              </a:path>
              <a:path w="2791459" h="226694">
                <a:moveTo>
                  <a:pt x="1666342" y="3963"/>
                </a:moveTo>
                <a:lnTo>
                  <a:pt x="1599897" y="3963"/>
                </a:lnTo>
                <a:lnTo>
                  <a:pt x="1561492" y="152704"/>
                </a:lnTo>
                <a:lnTo>
                  <a:pt x="1599715" y="152704"/>
                </a:lnTo>
                <a:lnTo>
                  <a:pt x="1625500" y="50292"/>
                </a:lnTo>
                <a:lnTo>
                  <a:pt x="1666342" y="50292"/>
                </a:lnTo>
                <a:lnTo>
                  <a:pt x="1666342" y="3963"/>
                </a:lnTo>
                <a:close/>
              </a:path>
              <a:path w="2791459" h="226694">
                <a:moveTo>
                  <a:pt x="1872082" y="3963"/>
                </a:moveTo>
                <a:lnTo>
                  <a:pt x="1710540" y="3963"/>
                </a:lnTo>
                <a:lnTo>
                  <a:pt x="1710540" y="222199"/>
                </a:lnTo>
                <a:lnTo>
                  <a:pt x="1876348" y="222199"/>
                </a:lnTo>
                <a:lnTo>
                  <a:pt x="1876348" y="185317"/>
                </a:lnTo>
                <a:lnTo>
                  <a:pt x="1754733" y="185317"/>
                </a:lnTo>
                <a:lnTo>
                  <a:pt x="1754733" y="126187"/>
                </a:lnTo>
                <a:lnTo>
                  <a:pt x="1863853" y="126187"/>
                </a:lnTo>
                <a:lnTo>
                  <a:pt x="1863853" y="89305"/>
                </a:lnTo>
                <a:lnTo>
                  <a:pt x="1754733" y="89305"/>
                </a:lnTo>
                <a:lnTo>
                  <a:pt x="1754733" y="40841"/>
                </a:lnTo>
                <a:lnTo>
                  <a:pt x="1872082" y="40841"/>
                </a:lnTo>
                <a:lnTo>
                  <a:pt x="1872082" y="3963"/>
                </a:lnTo>
                <a:close/>
              </a:path>
              <a:path w="2791459" h="226694">
                <a:moveTo>
                  <a:pt x="1956513" y="3963"/>
                </a:moveTo>
                <a:lnTo>
                  <a:pt x="1913843" y="3963"/>
                </a:lnTo>
                <a:lnTo>
                  <a:pt x="1913843" y="222199"/>
                </a:lnTo>
                <a:lnTo>
                  <a:pt x="1954684" y="222199"/>
                </a:lnTo>
                <a:lnTo>
                  <a:pt x="1954684" y="78638"/>
                </a:lnTo>
                <a:lnTo>
                  <a:pt x="2002408" y="78638"/>
                </a:lnTo>
                <a:lnTo>
                  <a:pt x="1956513" y="3963"/>
                </a:lnTo>
                <a:close/>
              </a:path>
              <a:path w="2791459" h="226694">
                <a:moveTo>
                  <a:pt x="2002408" y="78638"/>
                </a:moveTo>
                <a:lnTo>
                  <a:pt x="1954684" y="78638"/>
                </a:lnTo>
                <a:lnTo>
                  <a:pt x="2043075" y="222199"/>
                </a:lnTo>
                <a:lnTo>
                  <a:pt x="2087272" y="222199"/>
                </a:lnTo>
                <a:lnTo>
                  <a:pt x="2087272" y="150267"/>
                </a:lnTo>
                <a:lnTo>
                  <a:pt x="2046431" y="150267"/>
                </a:lnTo>
                <a:lnTo>
                  <a:pt x="2002408" y="78638"/>
                </a:lnTo>
                <a:close/>
              </a:path>
              <a:path w="2791459" h="226694">
                <a:moveTo>
                  <a:pt x="2087272" y="3963"/>
                </a:moveTo>
                <a:lnTo>
                  <a:pt x="2046431" y="3963"/>
                </a:lnTo>
                <a:lnTo>
                  <a:pt x="2046431" y="150267"/>
                </a:lnTo>
                <a:lnTo>
                  <a:pt x="2087272" y="150267"/>
                </a:lnTo>
                <a:lnTo>
                  <a:pt x="2087272" y="3963"/>
                </a:lnTo>
                <a:close/>
              </a:path>
              <a:path w="2791459" h="226694">
                <a:moveTo>
                  <a:pt x="2227176" y="40841"/>
                </a:moveTo>
                <a:lnTo>
                  <a:pt x="2182978" y="40841"/>
                </a:lnTo>
                <a:lnTo>
                  <a:pt x="2182978" y="222199"/>
                </a:lnTo>
                <a:lnTo>
                  <a:pt x="2227176" y="222199"/>
                </a:lnTo>
                <a:lnTo>
                  <a:pt x="2227176" y="40841"/>
                </a:lnTo>
                <a:close/>
              </a:path>
              <a:path w="2791459" h="226694">
                <a:moveTo>
                  <a:pt x="2291486" y="3963"/>
                </a:moveTo>
                <a:lnTo>
                  <a:pt x="2118362" y="3963"/>
                </a:lnTo>
                <a:lnTo>
                  <a:pt x="2118362" y="40841"/>
                </a:lnTo>
                <a:lnTo>
                  <a:pt x="2291486" y="40841"/>
                </a:lnTo>
                <a:lnTo>
                  <a:pt x="2291486" y="3963"/>
                </a:lnTo>
                <a:close/>
              </a:path>
              <a:path w="2791459" h="226694">
                <a:moveTo>
                  <a:pt x="2531037" y="37490"/>
                </a:moveTo>
                <a:lnTo>
                  <a:pt x="2475280" y="37490"/>
                </a:lnTo>
                <a:lnTo>
                  <a:pt x="2482289" y="39927"/>
                </a:lnTo>
                <a:lnTo>
                  <a:pt x="2487167" y="45111"/>
                </a:lnTo>
                <a:lnTo>
                  <a:pt x="2492348" y="49985"/>
                </a:lnTo>
                <a:lnTo>
                  <a:pt x="2494785" y="57301"/>
                </a:lnTo>
                <a:lnTo>
                  <a:pt x="2494711" y="67359"/>
                </a:lnTo>
                <a:lnTo>
                  <a:pt x="2494419" y="70956"/>
                </a:lnTo>
                <a:lnTo>
                  <a:pt x="2494365" y="71629"/>
                </a:lnTo>
                <a:lnTo>
                  <a:pt x="2494266" y="72846"/>
                </a:lnTo>
                <a:lnTo>
                  <a:pt x="2474364" y="105802"/>
                </a:lnTo>
                <a:lnTo>
                  <a:pt x="2435383" y="143493"/>
                </a:lnTo>
                <a:lnTo>
                  <a:pt x="2422205" y="157428"/>
                </a:lnTo>
                <a:lnTo>
                  <a:pt x="2399199" y="190438"/>
                </a:lnTo>
                <a:lnTo>
                  <a:pt x="2390241" y="222199"/>
                </a:lnTo>
                <a:lnTo>
                  <a:pt x="2536847" y="222199"/>
                </a:lnTo>
                <a:lnTo>
                  <a:pt x="2536847" y="183488"/>
                </a:lnTo>
                <a:lnTo>
                  <a:pt x="2453637" y="183488"/>
                </a:lnTo>
                <a:lnTo>
                  <a:pt x="2455772" y="179830"/>
                </a:lnTo>
                <a:lnTo>
                  <a:pt x="2496557" y="139075"/>
                </a:lnTo>
                <a:lnTo>
                  <a:pt x="2504159" y="131598"/>
                </a:lnTo>
                <a:lnTo>
                  <a:pt x="2528576" y="98484"/>
                </a:lnTo>
                <a:lnTo>
                  <a:pt x="2536415" y="71629"/>
                </a:lnTo>
                <a:lnTo>
                  <a:pt x="2536509" y="70956"/>
                </a:lnTo>
                <a:lnTo>
                  <a:pt x="2536677" y="67359"/>
                </a:lnTo>
                <a:lnTo>
                  <a:pt x="2536794" y="63118"/>
                </a:lnTo>
                <a:lnTo>
                  <a:pt x="2535721" y="51367"/>
                </a:lnTo>
                <a:lnTo>
                  <a:pt x="2535705" y="51190"/>
                </a:lnTo>
                <a:lnTo>
                  <a:pt x="2532424" y="40233"/>
                </a:lnTo>
                <a:lnTo>
                  <a:pt x="2532333" y="39927"/>
                </a:lnTo>
                <a:lnTo>
                  <a:pt x="2532276" y="39737"/>
                </a:lnTo>
                <a:lnTo>
                  <a:pt x="2531163" y="37719"/>
                </a:lnTo>
                <a:lnTo>
                  <a:pt x="2531037" y="37490"/>
                </a:lnTo>
                <a:close/>
              </a:path>
              <a:path w="2791459" h="226694">
                <a:moveTo>
                  <a:pt x="2467659" y="2743"/>
                </a:moveTo>
                <a:lnTo>
                  <a:pt x="2428997" y="11102"/>
                </a:lnTo>
                <a:lnTo>
                  <a:pt x="2398033" y="51190"/>
                </a:lnTo>
                <a:lnTo>
                  <a:pt x="2395115" y="67359"/>
                </a:lnTo>
                <a:lnTo>
                  <a:pt x="2436875" y="71629"/>
                </a:lnTo>
                <a:lnTo>
                  <a:pt x="2437842" y="63701"/>
                </a:lnTo>
                <a:lnTo>
                  <a:pt x="2437914" y="63118"/>
                </a:lnTo>
                <a:lnTo>
                  <a:pt x="2439695" y="55893"/>
                </a:lnTo>
                <a:lnTo>
                  <a:pt x="2442274" y="49985"/>
                </a:lnTo>
                <a:lnTo>
                  <a:pt x="2445713" y="45413"/>
                </a:lnTo>
                <a:lnTo>
                  <a:pt x="2450894" y="40233"/>
                </a:lnTo>
                <a:lnTo>
                  <a:pt x="2457907" y="37490"/>
                </a:lnTo>
                <a:lnTo>
                  <a:pt x="2531037" y="37490"/>
                </a:lnTo>
                <a:lnTo>
                  <a:pt x="2526561" y="29369"/>
                </a:lnTo>
                <a:lnTo>
                  <a:pt x="2518559" y="20116"/>
                </a:lnTo>
                <a:lnTo>
                  <a:pt x="2508378" y="12516"/>
                </a:lnTo>
                <a:lnTo>
                  <a:pt x="2496538" y="7087"/>
                </a:lnTo>
                <a:lnTo>
                  <a:pt x="2482984" y="3829"/>
                </a:lnTo>
                <a:lnTo>
                  <a:pt x="2467659" y="2743"/>
                </a:lnTo>
                <a:close/>
              </a:path>
              <a:path w="2791459" h="226694">
                <a:moveTo>
                  <a:pt x="2615490" y="180442"/>
                </a:moveTo>
                <a:lnTo>
                  <a:pt x="2573729" y="180442"/>
                </a:lnTo>
                <a:lnTo>
                  <a:pt x="2573729" y="222199"/>
                </a:lnTo>
                <a:lnTo>
                  <a:pt x="2615490" y="222199"/>
                </a:lnTo>
                <a:lnTo>
                  <a:pt x="2615490" y="180442"/>
                </a:lnTo>
                <a:close/>
              </a:path>
              <a:path w="2791459" h="226694">
                <a:moveTo>
                  <a:pt x="2720642" y="2743"/>
                </a:moveTo>
                <a:lnTo>
                  <a:pt x="2705027" y="4167"/>
                </a:lnTo>
                <a:lnTo>
                  <a:pt x="2705398" y="4167"/>
                </a:lnTo>
                <a:lnTo>
                  <a:pt x="2692259" y="8267"/>
                </a:lnTo>
                <a:lnTo>
                  <a:pt x="2661712" y="40829"/>
                </a:lnTo>
                <a:lnTo>
                  <a:pt x="2650987" y="85300"/>
                </a:lnTo>
                <a:lnTo>
                  <a:pt x="2649625" y="113993"/>
                </a:lnTo>
                <a:lnTo>
                  <a:pt x="2650830" y="143135"/>
                </a:lnTo>
                <a:lnTo>
                  <a:pt x="2660440" y="186537"/>
                </a:lnTo>
                <a:lnTo>
                  <a:pt x="2691801" y="219990"/>
                </a:lnTo>
                <a:lnTo>
                  <a:pt x="2705786" y="224738"/>
                </a:lnTo>
                <a:lnTo>
                  <a:pt x="2706607" y="224738"/>
                </a:lnTo>
                <a:lnTo>
                  <a:pt x="2720642" y="226162"/>
                </a:lnTo>
                <a:lnTo>
                  <a:pt x="2760247" y="213431"/>
                </a:lnTo>
                <a:lnTo>
                  <a:pt x="2777298" y="191415"/>
                </a:lnTo>
                <a:lnTo>
                  <a:pt x="2715461" y="191415"/>
                </a:lnTo>
                <a:lnTo>
                  <a:pt x="2711195" y="189889"/>
                </a:lnTo>
                <a:lnTo>
                  <a:pt x="2707232" y="186537"/>
                </a:lnTo>
                <a:lnTo>
                  <a:pt x="2703268" y="183488"/>
                </a:lnTo>
                <a:lnTo>
                  <a:pt x="2700223" y="177087"/>
                </a:lnTo>
                <a:lnTo>
                  <a:pt x="2697896" y="167792"/>
                </a:lnTo>
                <a:lnTo>
                  <a:pt x="2697810" y="167448"/>
                </a:lnTo>
                <a:lnTo>
                  <a:pt x="2696006" y="158709"/>
                </a:lnTo>
                <a:lnTo>
                  <a:pt x="2694821" y="147486"/>
                </a:lnTo>
                <a:lnTo>
                  <a:pt x="2694773" y="147028"/>
                </a:lnTo>
                <a:lnTo>
                  <a:pt x="2694060" y="132432"/>
                </a:lnTo>
                <a:lnTo>
                  <a:pt x="2693822" y="114606"/>
                </a:lnTo>
                <a:lnTo>
                  <a:pt x="2694100" y="96760"/>
                </a:lnTo>
                <a:lnTo>
                  <a:pt x="2700223" y="51206"/>
                </a:lnTo>
                <a:lnTo>
                  <a:pt x="2707232" y="42368"/>
                </a:lnTo>
                <a:lnTo>
                  <a:pt x="2711195" y="39013"/>
                </a:lnTo>
                <a:lnTo>
                  <a:pt x="2715461" y="37490"/>
                </a:lnTo>
                <a:lnTo>
                  <a:pt x="2777297" y="37490"/>
                </a:lnTo>
                <a:lnTo>
                  <a:pt x="2770019" y="25297"/>
                </a:lnTo>
                <a:lnTo>
                  <a:pt x="2760247" y="15473"/>
                </a:lnTo>
                <a:lnTo>
                  <a:pt x="2748760" y="8420"/>
                </a:lnTo>
                <a:lnTo>
                  <a:pt x="2735558" y="4167"/>
                </a:lnTo>
                <a:lnTo>
                  <a:pt x="2720642" y="2743"/>
                </a:lnTo>
                <a:close/>
              </a:path>
              <a:path w="2791459" h="226694">
                <a:moveTo>
                  <a:pt x="2777297" y="37490"/>
                </a:moveTo>
                <a:lnTo>
                  <a:pt x="2725520" y="37490"/>
                </a:lnTo>
                <a:lnTo>
                  <a:pt x="2729786" y="39013"/>
                </a:lnTo>
                <a:lnTo>
                  <a:pt x="2733749" y="42368"/>
                </a:lnTo>
                <a:lnTo>
                  <a:pt x="2737713" y="45413"/>
                </a:lnTo>
                <a:lnTo>
                  <a:pt x="2740759" y="52120"/>
                </a:lnTo>
                <a:lnTo>
                  <a:pt x="2743313" y="60921"/>
                </a:lnTo>
                <a:lnTo>
                  <a:pt x="2743380" y="61150"/>
                </a:lnTo>
                <a:lnTo>
                  <a:pt x="2743502" y="61570"/>
                </a:lnTo>
                <a:lnTo>
                  <a:pt x="2745103" y="70328"/>
                </a:lnTo>
                <a:lnTo>
                  <a:pt x="2746190" y="81458"/>
                </a:lnTo>
                <a:lnTo>
                  <a:pt x="2746246" y="82029"/>
                </a:lnTo>
                <a:lnTo>
                  <a:pt x="2746924" y="96603"/>
                </a:lnTo>
                <a:lnTo>
                  <a:pt x="2747152" y="113993"/>
                </a:lnTo>
                <a:lnTo>
                  <a:pt x="2747159" y="114606"/>
                </a:lnTo>
                <a:lnTo>
                  <a:pt x="2746879" y="132432"/>
                </a:lnTo>
                <a:lnTo>
                  <a:pt x="2746080" y="147028"/>
                </a:lnTo>
                <a:lnTo>
                  <a:pt x="2746055" y="147486"/>
                </a:lnTo>
                <a:lnTo>
                  <a:pt x="2744830" y="158709"/>
                </a:lnTo>
                <a:lnTo>
                  <a:pt x="2744717" y="159739"/>
                </a:lnTo>
                <a:lnTo>
                  <a:pt x="2742893" y="169164"/>
                </a:lnTo>
                <a:lnTo>
                  <a:pt x="2740838" y="177087"/>
                </a:lnTo>
                <a:lnTo>
                  <a:pt x="2740759" y="177393"/>
                </a:lnTo>
                <a:lnTo>
                  <a:pt x="2737713" y="183186"/>
                </a:lnTo>
                <a:lnTo>
                  <a:pt x="2733749" y="186537"/>
                </a:lnTo>
                <a:lnTo>
                  <a:pt x="2730092" y="189889"/>
                </a:lnTo>
                <a:lnTo>
                  <a:pt x="2725520" y="191415"/>
                </a:lnTo>
                <a:lnTo>
                  <a:pt x="2777298" y="191415"/>
                </a:lnTo>
                <a:lnTo>
                  <a:pt x="2779398" y="187899"/>
                </a:lnTo>
                <a:lnTo>
                  <a:pt x="2786061" y="167792"/>
                </a:lnTo>
                <a:lnTo>
                  <a:pt x="2790038" y="143342"/>
                </a:lnTo>
                <a:lnTo>
                  <a:pt x="2791357" y="114606"/>
                </a:lnTo>
                <a:lnTo>
                  <a:pt x="2790038" y="85692"/>
                </a:lnTo>
                <a:lnTo>
                  <a:pt x="2786129" y="61570"/>
                </a:lnTo>
                <a:lnTo>
                  <a:pt x="2786061" y="61150"/>
                </a:lnTo>
                <a:lnTo>
                  <a:pt x="2779398" y="41009"/>
                </a:lnTo>
                <a:lnTo>
                  <a:pt x="2777297" y="3749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5" name="object 45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894173" y="3895901"/>
            <a:ext cx="2213272" cy="1579882"/>
          </a:xfrm>
          <a:prstGeom prst="rect">
            <a:avLst/>
          </a:prstGeom>
        </p:spPr>
      </p:pic>
      <p:grpSp>
        <p:nvGrpSpPr>
          <p:cNvPr id="46" name="object 46" descr=""/>
          <p:cNvGrpSpPr/>
          <p:nvPr/>
        </p:nvGrpSpPr>
        <p:grpSpPr>
          <a:xfrm>
            <a:off x="619429" y="2150348"/>
            <a:ext cx="4543425" cy="1474470"/>
            <a:chOff x="619429" y="2150348"/>
            <a:chExt cx="4543425" cy="1474470"/>
          </a:xfrm>
        </p:grpSpPr>
        <p:pic>
          <p:nvPicPr>
            <p:cNvPr id="47" name="object 4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26704" y="2157695"/>
              <a:ext cx="2335724" cy="1452736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19429" y="2150348"/>
              <a:ext cx="2211181" cy="1474242"/>
            </a:xfrm>
            <a:prstGeom prst="rect">
              <a:avLst/>
            </a:prstGeom>
          </p:spPr>
        </p:pic>
      </p:grpSp>
      <p:pic>
        <p:nvPicPr>
          <p:cNvPr id="49" name="object 49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40253" y="3903292"/>
            <a:ext cx="2186613" cy="1488365"/>
          </a:xfrm>
          <a:prstGeom prst="rect">
            <a:avLst/>
          </a:prstGeom>
        </p:spPr>
      </p:pic>
      <p:pic>
        <p:nvPicPr>
          <p:cNvPr id="50" name="object 50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153175" y="6995495"/>
            <a:ext cx="161034" cy="1194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4894" y="1770062"/>
            <a:ext cx="255060" cy="109461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48907" y="1769071"/>
            <a:ext cx="483011" cy="111114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37176" y="1797800"/>
            <a:ext cx="111639" cy="81558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59209" y="1771714"/>
            <a:ext cx="1089623" cy="295362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39838" y="1770062"/>
            <a:ext cx="194415" cy="109461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98149" y="1954806"/>
            <a:ext cx="546976" cy="112104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7155043" y="1955138"/>
            <a:ext cx="384810" cy="110489"/>
            <a:chOff x="7155043" y="1955138"/>
            <a:chExt cx="384810" cy="110489"/>
          </a:xfrm>
        </p:grpSpPr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55043" y="1958936"/>
              <a:ext cx="199497" cy="106321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386105" y="1993442"/>
              <a:ext cx="52069" cy="70485"/>
            </a:xfrm>
            <a:custGeom>
              <a:avLst/>
              <a:gdLst/>
              <a:ahLst/>
              <a:cxnLst/>
              <a:rect l="l" t="t" r="r" b="b"/>
              <a:pathLst>
                <a:path w="52070" h="70485">
                  <a:moveTo>
                    <a:pt x="23112" y="0"/>
                  </a:moveTo>
                  <a:lnTo>
                    <a:pt x="20469" y="0"/>
                  </a:lnTo>
                  <a:lnTo>
                    <a:pt x="18655" y="3959"/>
                  </a:lnTo>
                  <a:lnTo>
                    <a:pt x="16343" y="7099"/>
                  </a:lnTo>
                  <a:lnTo>
                    <a:pt x="11722" y="11059"/>
                  </a:lnTo>
                  <a:lnTo>
                    <a:pt x="7923" y="13042"/>
                  </a:lnTo>
                  <a:lnTo>
                    <a:pt x="2311" y="15353"/>
                  </a:lnTo>
                  <a:lnTo>
                    <a:pt x="1979" y="17830"/>
                  </a:lnTo>
                  <a:lnTo>
                    <a:pt x="3135" y="18323"/>
                  </a:lnTo>
                  <a:lnTo>
                    <a:pt x="4456" y="18655"/>
                  </a:lnTo>
                  <a:lnTo>
                    <a:pt x="6271" y="18820"/>
                  </a:lnTo>
                  <a:lnTo>
                    <a:pt x="9410" y="19314"/>
                  </a:lnTo>
                  <a:lnTo>
                    <a:pt x="13867" y="61415"/>
                  </a:lnTo>
                  <a:lnTo>
                    <a:pt x="13702" y="63395"/>
                  </a:lnTo>
                  <a:lnTo>
                    <a:pt x="13205" y="64716"/>
                  </a:lnTo>
                  <a:lnTo>
                    <a:pt x="12877" y="65048"/>
                  </a:lnTo>
                  <a:lnTo>
                    <a:pt x="12214" y="65379"/>
                  </a:lnTo>
                  <a:lnTo>
                    <a:pt x="5447" y="66535"/>
                  </a:lnTo>
                  <a:lnTo>
                    <a:pt x="824" y="67524"/>
                  </a:lnTo>
                  <a:lnTo>
                    <a:pt x="0" y="68845"/>
                  </a:lnTo>
                  <a:lnTo>
                    <a:pt x="0" y="69173"/>
                  </a:lnTo>
                  <a:lnTo>
                    <a:pt x="327" y="70328"/>
                  </a:lnTo>
                  <a:lnTo>
                    <a:pt x="13867" y="70001"/>
                  </a:lnTo>
                  <a:lnTo>
                    <a:pt x="18324" y="69670"/>
                  </a:lnTo>
                  <a:lnTo>
                    <a:pt x="26578" y="69670"/>
                  </a:lnTo>
                  <a:lnTo>
                    <a:pt x="31366" y="69504"/>
                  </a:lnTo>
                  <a:lnTo>
                    <a:pt x="34833" y="69670"/>
                  </a:lnTo>
                  <a:lnTo>
                    <a:pt x="43751" y="69836"/>
                  </a:lnTo>
                  <a:lnTo>
                    <a:pt x="44244" y="69339"/>
                  </a:lnTo>
                  <a:lnTo>
                    <a:pt x="44409" y="68845"/>
                  </a:lnTo>
                  <a:lnTo>
                    <a:pt x="44409" y="68017"/>
                  </a:lnTo>
                  <a:lnTo>
                    <a:pt x="44244" y="67690"/>
                  </a:lnTo>
                  <a:lnTo>
                    <a:pt x="42760" y="66696"/>
                  </a:lnTo>
                  <a:lnTo>
                    <a:pt x="41108" y="66368"/>
                  </a:lnTo>
                  <a:lnTo>
                    <a:pt x="38797" y="66368"/>
                  </a:lnTo>
                  <a:lnTo>
                    <a:pt x="37973" y="66203"/>
                  </a:lnTo>
                  <a:lnTo>
                    <a:pt x="37144" y="66203"/>
                  </a:lnTo>
                  <a:lnTo>
                    <a:pt x="26910" y="65213"/>
                  </a:lnTo>
                  <a:lnTo>
                    <a:pt x="26085" y="64551"/>
                  </a:lnTo>
                  <a:lnTo>
                    <a:pt x="25422" y="64223"/>
                  </a:lnTo>
                  <a:lnTo>
                    <a:pt x="25257" y="63727"/>
                  </a:lnTo>
                  <a:lnTo>
                    <a:pt x="24930" y="63229"/>
                  </a:lnTo>
                  <a:lnTo>
                    <a:pt x="24598" y="60260"/>
                  </a:lnTo>
                  <a:lnTo>
                    <a:pt x="24433" y="44081"/>
                  </a:lnTo>
                  <a:lnTo>
                    <a:pt x="24102" y="28395"/>
                  </a:lnTo>
                  <a:lnTo>
                    <a:pt x="24930" y="25754"/>
                  </a:lnTo>
                  <a:lnTo>
                    <a:pt x="26578" y="23111"/>
                  </a:lnTo>
                  <a:lnTo>
                    <a:pt x="28724" y="19314"/>
                  </a:lnTo>
                  <a:lnTo>
                    <a:pt x="30542" y="17002"/>
                  </a:lnTo>
                  <a:lnTo>
                    <a:pt x="32688" y="15187"/>
                  </a:lnTo>
                  <a:lnTo>
                    <a:pt x="33677" y="15022"/>
                  </a:lnTo>
                  <a:lnTo>
                    <a:pt x="35989" y="15022"/>
                  </a:lnTo>
                  <a:lnTo>
                    <a:pt x="40284" y="16343"/>
                  </a:lnTo>
                  <a:lnTo>
                    <a:pt x="42760" y="17334"/>
                  </a:lnTo>
                  <a:lnTo>
                    <a:pt x="44575" y="17830"/>
                  </a:lnTo>
                  <a:lnTo>
                    <a:pt x="47217" y="17830"/>
                  </a:lnTo>
                  <a:lnTo>
                    <a:pt x="48867" y="17167"/>
                  </a:lnTo>
                  <a:lnTo>
                    <a:pt x="51508" y="14691"/>
                  </a:lnTo>
                  <a:lnTo>
                    <a:pt x="52005" y="13370"/>
                  </a:lnTo>
                  <a:lnTo>
                    <a:pt x="52005" y="9244"/>
                  </a:lnTo>
                  <a:lnTo>
                    <a:pt x="51178" y="7260"/>
                  </a:lnTo>
                  <a:lnTo>
                    <a:pt x="48207" y="4124"/>
                  </a:lnTo>
                  <a:lnTo>
                    <a:pt x="46228" y="3300"/>
                  </a:lnTo>
                  <a:lnTo>
                    <a:pt x="42099" y="3300"/>
                  </a:lnTo>
                  <a:lnTo>
                    <a:pt x="39291" y="4456"/>
                  </a:lnTo>
                  <a:lnTo>
                    <a:pt x="35496" y="6601"/>
                  </a:lnTo>
                  <a:lnTo>
                    <a:pt x="34009" y="7757"/>
                  </a:lnTo>
                  <a:lnTo>
                    <a:pt x="33347" y="8747"/>
                  </a:lnTo>
                  <a:lnTo>
                    <a:pt x="31366" y="10565"/>
                  </a:lnTo>
                  <a:lnTo>
                    <a:pt x="28397" y="13700"/>
                  </a:lnTo>
                  <a:lnTo>
                    <a:pt x="25754" y="17002"/>
                  </a:lnTo>
                  <a:lnTo>
                    <a:pt x="23774" y="20800"/>
                  </a:lnTo>
                  <a:lnTo>
                    <a:pt x="23609" y="20142"/>
                  </a:lnTo>
                  <a:lnTo>
                    <a:pt x="23609" y="8747"/>
                  </a:lnTo>
                  <a:lnTo>
                    <a:pt x="23442" y="2804"/>
                  </a:lnTo>
                  <a:lnTo>
                    <a:pt x="231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64916" y="1955138"/>
              <a:ext cx="74625" cy="107975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97961" y="2140052"/>
            <a:ext cx="822665" cy="111606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213099" y="2143188"/>
            <a:ext cx="146077" cy="108470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463152" y="2143188"/>
            <a:ext cx="849513" cy="108140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406539" y="2169273"/>
            <a:ext cx="125578" cy="81724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296089" y="2325790"/>
            <a:ext cx="422442" cy="151395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00059" y="2325790"/>
            <a:ext cx="241905" cy="111607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843791" y="2328926"/>
            <a:ext cx="421919" cy="108140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367756" y="2366567"/>
            <a:ext cx="168587" cy="70167"/>
          </a:xfrm>
          <a:prstGeom prst="rect">
            <a:avLst/>
          </a:prstGeom>
        </p:spPr>
      </p:pic>
      <p:grpSp>
        <p:nvGrpSpPr>
          <p:cNvPr id="26" name="object 26" descr=""/>
          <p:cNvGrpSpPr/>
          <p:nvPr/>
        </p:nvGrpSpPr>
        <p:grpSpPr>
          <a:xfrm>
            <a:off x="5304139" y="2325790"/>
            <a:ext cx="1913889" cy="337185"/>
            <a:chOff x="5304139" y="2325790"/>
            <a:chExt cx="1913889" cy="337185"/>
          </a:xfrm>
        </p:grpSpPr>
        <p:pic>
          <p:nvPicPr>
            <p:cNvPr id="27" name="object 2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04139" y="2325790"/>
              <a:ext cx="1885887" cy="337129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7200950" y="2604970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5" h="17780">
                  <a:moveTo>
                    <a:pt x="11062" y="0"/>
                  </a:moveTo>
                  <a:lnTo>
                    <a:pt x="6436" y="0"/>
                  </a:lnTo>
                  <a:lnTo>
                    <a:pt x="4456" y="824"/>
                  </a:lnTo>
                  <a:lnTo>
                    <a:pt x="824" y="4456"/>
                  </a:lnTo>
                  <a:lnTo>
                    <a:pt x="0" y="6436"/>
                  </a:lnTo>
                  <a:lnTo>
                    <a:pt x="0" y="8751"/>
                  </a:lnTo>
                  <a:lnTo>
                    <a:pt x="0" y="11225"/>
                  </a:lnTo>
                  <a:lnTo>
                    <a:pt x="824" y="13374"/>
                  </a:lnTo>
                  <a:lnTo>
                    <a:pt x="2476" y="15022"/>
                  </a:lnTo>
                  <a:lnTo>
                    <a:pt x="4124" y="16841"/>
                  </a:lnTo>
                  <a:lnTo>
                    <a:pt x="6108" y="17665"/>
                  </a:lnTo>
                  <a:lnTo>
                    <a:pt x="10731" y="17665"/>
                  </a:lnTo>
                  <a:lnTo>
                    <a:pt x="12711" y="16841"/>
                  </a:lnTo>
                  <a:lnTo>
                    <a:pt x="14363" y="15022"/>
                  </a:lnTo>
                  <a:lnTo>
                    <a:pt x="16012" y="13374"/>
                  </a:lnTo>
                  <a:lnTo>
                    <a:pt x="16840" y="11225"/>
                  </a:lnTo>
                  <a:lnTo>
                    <a:pt x="16840" y="6275"/>
                  </a:lnTo>
                  <a:lnTo>
                    <a:pt x="16012" y="4126"/>
                  </a:lnTo>
                  <a:lnTo>
                    <a:pt x="14528" y="2476"/>
                  </a:lnTo>
                  <a:lnTo>
                    <a:pt x="12876" y="824"/>
                  </a:lnTo>
                  <a:lnTo>
                    <a:pt x="1106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9" name="object 29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294725" y="2884486"/>
            <a:ext cx="253396" cy="109461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304128" y="3068737"/>
            <a:ext cx="236423" cy="111606"/>
          </a:xfrm>
          <a:prstGeom prst="rect">
            <a:avLst/>
          </a:prstGeom>
        </p:spPr>
      </p:pic>
      <p:grpSp>
        <p:nvGrpSpPr>
          <p:cNvPr id="31" name="object 31" descr=""/>
          <p:cNvGrpSpPr/>
          <p:nvPr/>
        </p:nvGrpSpPr>
        <p:grpSpPr>
          <a:xfrm>
            <a:off x="5295845" y="2883002"/>
            <a:ext cx="2243455" cy="669925"/>
            <a:chOff x="5295845" y="2883002"/>
            <a:chExt cx="2243455" cy="669925"/>
          </a:xfrm>
        </p:grpSpPr>
        <p:pic>
          <p:nvPicPr>
            <p:cNvPr id="32" name="object 3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637052" y="3097958"/>
              <a:ext cx="369382" cy="108306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95845" y="2883002"/>
              <a:ext cx="2243145" cy="669474"/>
            </a:xfrm>
            <a:prstGeom prst="rect">
              <a:avLst/>
            </a:prstGeom>
          </p:spPr>
        </p:pic>
      </p:grpSp>
      <p:pic>
        <p:nvPicPr>
          <p:cNvPr id="34" name="object 34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868158" y="3627432"/>
            <a:ext cx="192834" cy="109461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149494" y="3626773"/>
            <a:ext cx="375602" cy="110120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611508" y="3626773"/>
            <a:ext cx="144791" cy="110120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850681" y="3625949"/>
            <a:ext cx="683510" cy="112265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300445" y="3627432"/>
            <a:ext cx="856076" cy="335479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250718" y="3811684"/>
            <a:ext cx="232755" cy="111606"/>
          </a:xfrm>
          <a:prstGeom prst="rect">
            <a:avLst/>
          </a:prstGeom>
        </p:spPr>
      </p:pic>
      <p:grpSp>
        <p:nvGrpSpPr>
          <p:cNvPr id="40" name="object 40" descr=""/>
          <p:cNvGrpSpPr/>
          <p:nvPr/>
        </p:nvGrpSpPr>
        <p:grpSpPr>
          <a:xfrm>
            <a:off x="5295941" y="3811684"/>
            <a:ext cx="2238375" cy="337185"/>
            <a:chOff x="5295941" y="3811684"/>
            <a:chExt cx="2238375" cy="337185"/>
          </a:xfrm>
        </p:grpSpPr>
        <p:pic>
          <p:nvPicPr>
            <p:cNvPr id="41" name="object 4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334953" y="3813167"/>
              <a:ext cx="199108" cy="109461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95941" y="3811684"/>
              <a:ext cx="2238180" cy="337129"/>
            </a:xfrm>
            <a:prstGeom prst="rect">
              <a:avLst/>
            </a:prstGeom>
          </p:spPr>
        </p:pic>
      </p:grpSp>
      <p:pic>
        <p:nvPicPr>
          <p:cNvPr id="43" name="object 43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304012" y="4212377"/>
            <a:ext cx="1108821" cy="122172"/>
          </a:xfrm>
          <a:prstGeom prst="rect">
            <a:avLst/>
          </a:prstGeom>
        </p:spPr>
      </p:pic>
      <p:grpSp>
        <p:nvGrpSpPr>
          <p:cNvPr id="44" name="object 44" descr=""/>
          <p:cNvGrpSpPr/>
          <p:nvPr/>
        </p:nvGrpSpPr>
        <p:grpSpPr>
          <a:xfrm>
            <a:off x="5301198" y="4556113"/>
            <a:ext cx="250190" cy="110489"/>
            <a:chOff x="5301198" y="4556113"/>
            <a:chExt cx="250190" cy="110489"/>
          </a:xfrm>
        </p:grpSpPr>
        <p:pic>
          <p:nvPicPr>
            <p:cNvPr id="45" name="object 4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301198" y="4557269"/>
              <a:ext cx="65872" cy="108968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390333" y="4556113"/>
              <a:ext cx="79578" cy="107812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5492243" y="4597391"/>
              <a:ext cx="59055" cy="68580"/>
            </a:xfrm>
            <a:custGeom>
              <a:avLst/>
              <a:gdLst/>
              <a:ahLst/>
              <a:cxnLst/>
              <a:rect l="l" t="t" r="r" b="b"/>
              <a:pathLst>
                <a:path w="59054" h="68579">
                  <a:moveTo>
                    <a:pt x="37475" y="0"/>
                  </a:moveTo>
                  <a:lnTo>
                    <a:pt x="27899" y="0"/>
                  </a:lnTo>
                  <a:lnTo>
                    <a:pt x="23774" y="657"/>
                  </a:lnTo>
                  <a:lnTo>
                    <a:pt x="17995" y="3135"/>
                  </a:lnTo>
                  <a:lnTo>
                    <a:pt x="15022" y="4949"/>
                  </a:lnTo>
                  <a:lnTo>
                    <a:pt x="11887" y="7592"/>
                  </a:lnTo>
                  <a:lnTo>
                    <a:pt x="9575" y="9410"/>
                  </a:lnTo>
                  <a:lnTo>
                    <a:pt x="0" y="33018"/>
                  </a:lnTo>
                  <a:lnTo>
                    <a:pt x="0" y="42922"/>
                  </a:lnTo>
                  <a:lnTo>
                    <a:pt x="25095" y="68183"/>
                  </a:lnTo>
                  <a:lnTo>
                    <a:pt x="33183" y="68183"/>
                  </a:lnTo>
                  <a:lnTo>
                    <a:pt x="49197" y="62405"/>
                  </a:lnTo>
                  <a:lnTo>
                    <a:pt x="52994" y="60093"/>
                  </a:lnTo>
                  <a:lnTo>
                    <a:pt x="53180" y="59928"/>
                  </a:lnTo>
                  <a:lnTo>
                    <a:pt x="37144" y="59928"/>
                  </a:lnTo>
                  <a:lnTo>
                    <a:pt x="31366" y="59763"/>
                  </a:lnTo>
                  <a:lnTo>
                    <a:pt x="26578" y="58441"/>
                  </a:lnTo>
                  <a:lnTo>
                    <a:pt x="22783" y="55965"/>
                  </a:lnTo>
                  <a:lnTo>
                    <a:pt x="18820" y="53492"/>
                  </a:lnTo>
                  <a:lnTo>
                    <a:pt x="15847" y="49860"/>
                  </a:lnTo>
                  <a:lnTo>
                    <a:pt x="13867" y="45072"/>
                  </a:lnTo>
                  <a:lnTo>
                    <a:pt x="11720" y="40283"/>
                  </a:lnTo>
                  <a:lnTo>
                    <a:pt x="10731" y="36319"/>
                  </a:lnTo>
                  <a:lnTo>
                    <a:pt x="10731" y="33018"/>
                  </a:lnTo>
                  <a:lnTo>
                    <a:pt x="10860" y="30045"/>
                  </a:lnTo>
                  <a:lnTo>
                    <a:pt x="10896" y="28395"/>
                  </a:lnTo>
                  <a:lnTo>
                    <a:pt x="10731" y="27567"/>
                  </a:lnTo>
                  <a:lnTo>
                    <a:pt x="10731" y="26910"/>
                  </a:lnTo>
                  <a:lnTo>
                    <a:pt x="11059" y="25919"/>
                  </a:lnTo>
                  <a:lnTo>
                    <a:pt x="11555" y="24267"/>
                  </a:lnTo>
                  <a:lnTo>
                    <a:pt x="16675" y="23935"/>
                  </a:lnTo>
                  <a:lnTo>
                    <a:pt x="41688" y="23935"/>
                  </a:lnTo>
                  <a:lnTo>
                    <a:pt x="57617" y="23774"/>
                  </a:lnTo>
                  <a:lnTo>
                    <a:pt x="57617" y="20966"/>
                  </a:lnTo>
                  <a:lnTo>
                    <a:pt x="12545" y="20966"/>
                  </a:lnTo>
                  <a:lnTo>
                    <a:pt x="12545" y="17830"/>
                  </a:lnTo>
                  <a:lnTo>
                    <a:pt x="13960" y="14526"/>
                  </a:lnTo>
                  <a:lnTo>
                    <a:pt x="14032" y="14359"/>
                  </a:lnTo>
                  <a:lnTo>
                    <a:pt x="16840" y="10892"/>
                  </a:lnTo>
                  <a:lnTo>
                    <a:pt x="20634" y="6104"/>
                  </a:lnTo>
                  <a:lnTo>
                    <a:pt x="25754" y="3793"/>
                  </a:lnTo>
                  <a:lnTo>
                    <a:pt x="46577" y="3793"/>
                  </a:lnTo>
                  <a:lnTo>
                    <a:pt x="44740" y="2804"/>
                  </a:lnTo>
                  <a:lnTo>
                    <a:pt x="41605" y="824"/>
                  </a:lnTo>
                  <a:lnTo>
                    <a:pt x="37475" y="0"/>
                  </a:lnTo>
                  <a:close/>
                </a:path>
                <a:path w="59054" h="68579">
                  <a:moveTo>
                    <a:pt x="58113" y="49860"/>
                  </a:moveTo>
                  <a:lnTo>
                    <a:pt x="52170" y="54648"/>
                  </a:lnTo>
                  <a:lnTo>
                    <a:pt x="48869" y="56793"/>
                  </a:lnTo>
                  <a:lnTo>
                    <a:pt x="46393" y="58113"/>
                  </a:lnTo>
                  <a:lnTo>
                    <a:pt x="44409" y="58773"/>
                  </a:lnTo>
                  <a:lnTo>
                    <a:pt x="42594" y="59436"/>
                  </a:lnTo>
                  <a:lnTo>
                    <a:pt x="40283" y="59763"/>
                  </a:lnTo>
                  <a:lnTo>
                    <a:pt x="37144" y="59928"/>
                  </a:lnTo>
                  <a:lnTo>
                    <a:pt x="53180" y="59928"/>
                  </a:lnTo>
                  <a:lnTo>
                    <a:pt x="55968" y="57452"/>
                  </a:lnTo>
                  <a:lnTo>
                    <a:pt x="58445" y="54316"/>
                  </a:lnTo>
                  <a:lnTo>
                    <a:pt x="58445" y="53820"/>
                  </a:lnTo>
                  <a:lnTo>
                    <a:pt x="58607" y="53492"/>
                  </a:lnTo>
                  <a:lnTo>
                    <a:pt x="58607" y="53160"/>
                  </a:lnTo>
                  <a:lnTo>
                    <a:pt x="58113" y="49860"/>
                  </a:lnTo>
                  <a:close/>
                </a:path>
                <a:path w="59054" h="68579">
                  <a:moveTo>
                    <a:pt x="41688" y="23935"/>
                  </a:moveTo>
                  <a:lnTo>
                    <a:pt x="19151" y="23935"/>
                  </a:lnTo>
                  <a:lnTo>
                    <a:pt x="25257" y="24102"/>
                  </a:lnTo>
                  <a:lnTo>
                    <a:pt x="41688" y="23935"/>
                  </a:lnTo>
                  <a:close/>
                </a:path>
                <a:path w="59054" h="68579">
                  <a:moveTo>
                    <a:pt x="46577" y="3793"/>
                  </a:moveTo>
                  <a:lnTo>
                    <a:pt x="34998" y="3793"/>
                  </a:lnTo>
                  <a:lnTo>
                    <a:pt x="37475" y="4291"/>
                  </a:lnTo>
                  <a:lnTo>
                    <a:pt x="39786" y="5612"/>
                  </a:lnTo>
                  <a:lnTo>
                    <a:pt x="42097" y="6767"/>
                  </a:lnTo>
                  <a:lnTo>
                    <a:pt x="43750" y="8416"/>
                  </a:lnTo>
                  <a:lnTo>
                    <a:pt x="44740" y="10565"/>
                  </a:lnTo>
                  <a:lnTo>
                    <a:pt x="45896" y="12545"/>
                  </a:lnTo>
                  <a:lnTo>
                    <a:pt x="46351" y="14359"/>
                  </a:lnTo>
                  <a:lnTo>
                    <a:pt x="46393" y="17002"/>
                  </a:lnTo>
                  <a:lnTo>
                    <a:pt x="45977" y="17830"/>
                  </a:lnTo>
                  <a:lnTo>
                    <a:pt x="45896" y="17992"/>
                  </a:lnTo>
                  <a:lnTo>
                    <a:pt x="19151" y="20966"/>
                  </a:lnTo>
                  <a:lnTo>
                    <a:pt x="57617" y="20966"/>
                  </a:lnTo>
                  <a:lnTo>
                    <a:pt x="49032" y="5115"/>
                  </a:lnTo>
                  <a:lnTo>
                    <a:pt x="46577" y="37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8" name="object 48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660538" y="4554630"/>
            <a:ext cx="746846" cy="112265"/>
          </a:xfrm>
          <a:prstGeom prst="rect">
            <a:avLst/>
          </a:prstGeom>
        </p:spPr>
      </p:pic>
      <p:grpSp>
        <p:nvGrpSpPr>
          <p:cNvPr id="49" name="object 49" descr=""/>
          <p:cNvGrpSpPr/>
          <p:nvPr/>
        </p:nvGrpSpPr>
        <p:grpSpPr>
          <a:xfrm>
            <a:off x="6517821" y="4555454"/>
            <a:ext cx="212725" cy="110489"/>
            <a:chOff x="6517821" y="4555454"/>
            <a:chExt cx="212725" cy="110489"/>
          </a:xfrm>
        </p:grpSpPr>
        <p:pic>
          <p:nvPicPr>
            <p:cNvPr id="50" name="object 50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517821" y="4555454"/>
              <a:ext cx="137650" cy="110120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6678294" y="4593758"/>
              <a:ext cx="52069" cy="70485"/>
            </a:xfrm>
            <a:custGeom>
              <a:avLst/>
              <a:gdLst/>
              <a:ahLst/>
              <a:cxnLst/>
              <a:rect l="l" t="t" r="r" b="b"/>
              <a:pathLst>
                <a:path w="52070" h="70485">
                  <a:moveTo>
                    <a:pt x="23112" y="0"/>
                  </a:moveTo>
                  <a:lnTo>
                    <a:pt x="20469" y="0"/>
                  </a:lnTo>
                  <a:lnTo>
                    <a:pt x="18655" y="3959"/>
                  </a:lnTo>
                  <a:lnTo>
                    <a:pt x="16343" y="7099"/>
                  </a:lnTo>
                  <a:lnTo>
                    <a:pt x="11722" y="11059"/>
                  </a:lnTo>
                  <a:lnTo>
                    <a:pt x="7923" y="13042"/>
                  </a:lnTo>
                  <a:lnTo>
                    <a:pt x="2311" y="15353"/>
                  </a:lnTo>
                  <a:lnTo>
                    <a:pt x="1979" y="17830"/>
                  </a:lnTo>
                  <a:lnTo>
                    <a:pt x="3135" y="18323"/>
                  </a:lnTo>
                  <a:lnTo>
                    <a:pt x="4456" y="18655"/>
                  </a:lnTo>
                  <a:lnTo>
                    <a:pt x="6271" y="18820"/>
                  </a:lnTo>
                  <a:lnTo>
                    <a:pt x="9410" y="19312"/>
                  </a:lnTo>
                  <a:lnTo>
                    <a:pt x="13867" y="61415"/>
                  </a:lnTo>
                  <a:lnTo>
                    <a:pt x="13702" y="63395"/>
                  </a:lnTo>
                  <a:lnTo>
                    <a:pt x="13205" y="64716"/>
                  </a:lnTo>
                  <a:lnTo>
                    <a:pt x="12877" y="65048"/>
                  </a:lnTo>
                  <a:lnTo>
                    <a:pt x="12214" y="65379"/>
                  </a:lnTo>
                  <a:lnTo>
                    <a:pt x="5447" y="66535"/>
                  </a:lnTo>
                  <a:lnTo>
                    <a:pt x="824" y="67524"/>
                  </a:lnTo>
                  <a:lnTo>
                    <a:pt x="0" y="68845"/>
                  </a:lnTo>
                  <a:lnTo>
                    <a:pt x="0" y="69173"/>
                  </a:lnTo>
                  <a:lnTo>
                    <a:pt x="327" y="70328"/>
                  </a:lnTo>
                  <a:lnTo>
                    <a:pt x="13867" y="70001"/>
                  </a:lnTo>
                  <a:lnTo>
                    <a:pt x="18324" y="69669"/>
                  </a:lnTo>
                  <a:lnTo>
                    <a:pt x="26578" y="69669"/>
                  </a:lnTo>
                  <a:lnTo>
                    <a:pt x="31366" y="69504"/>
                  </a:lnTo>
                  <a:lnTo>
                    <a:pt x="34833" y="69669"/>
                  </a:lnTo>
                  <a:lnTo>
                    <a:pt x="43751" y="69836"/>
                  </a:lnTo>
                  <a:lnTo>
                    <a:pt x="44244" y="69339"/>
                  </a:lnTo>
                  <a:lnTo>
                    <a:pt x="44409" y="68845"/>
                  </a:lnTo>
                  <a:lnTo>
                    <a:pt x="44409" y="68017"/>
                  </a:lnTo>
                  <a:lnTo>
                    <a:pt x="44244" y="67689"/>
                  </a:lnTo>
                  <a:lnTo>
                    <a:pt x="42760" y="66696"/>
                  </a:lnTo>
                  <a:lnTo>
                    <a:pt x="41108" y="66368"/>
                  </a:lnTo>
                  <a:lnTo>
                    <a:pt x="38797" y="66368"/>
                  </a:lnTo>
                  <a:lnTo>
                    <a:pt x="37973" y="66203"/>
                  </a:lnTo>
                  <a:lnTo>
                    <a:pt x="37144" y="66203"/>
                  </a:lnTo>
                  <a:lnTo>
                    <a:pt x="26910" y="65213"/>
                  </a:lnTo>
                  <a:lnTo>
                    <a:pt x="26085" y="64551"/>
                  </a:lnTo>
                  <a:lnTo>
                    <a:pt x="25422" y="64223"/>
                  </a:lnTo>
                  <a:lnTo>
                    <a:pt x="25257" y="63726"/>
                  </a:lnTo>
                  <a:lnTo>
                    <a:pt x="24930" y="63229"/>
                  </a:lnTo>
                  <a:lnTo>
                    <a:pt x="24598" y="60260"/>
                  </a:lnTo>
                  <a:lnTo>
                    <a:pt x="24433" y="44081"/>
                  </a:lnTo>
                  <a:lnTo>
                    <a:pt x="24102" y="28395"/>
                  </a:lnTo>
                  <a:lnTo>
                    <a:pt x="24930" y="25754"/>
                  </a:lnTo>
                  <a:lnTo>
                    <a:pt x="26578" y="23111"/>
                  </a:lnTo>
                  <a:lnTo>
                    <a:pt x="28724" y="19312"/>
                  </a:lnTo>
                  <a:lnTo>
                    <a:pt x="30542" y="17002"/>
                  </a:lnTo>
                  <a:lnTo>
                    <a:pt x="32688" y="15187"/>
                  </a:lnTo>
                  <a:lnTo>
                    <a:pt x="33677" y="15022"/>
                  </a:lnTo>
                  <a:lnTo>
                    <a:pt x="35989" y="15022"/>
                  </a:lnTo>
                  <a:lnTo>
                    <a:pt x="40284" y="16343"/>
                  </a:lnTo>
                  <a:lnTo>
                    <a:pt x="42760" y="17332"/>
                  </a:lnTo>
                  <a:lnTo>
                    <a:pt x="44575" y="17830"/>
                  </a:lnTo>
                  <a:lnTo>
                    <a:pt x="47217" y="17830"/>
                  </a:lnTo>
                  <a:lnTo>
                    <a:pt x="48867" y="17167"/>
                  </a:lnTo>
                  <a:lnTo>
                    <a:pt x="51508" y="14691"/>
                  </a:lnTo>
                  <a:lnTo>
                    <a:pt x="52005" y="13369"/>
                  </a:lnTo>
                  <a:lnTo>
                    <a:pt x="52005" y="9244"/>
                  </a:lnTo>
                  <a:lnTo>
                    <a:pt x="51177" y="7260"/>
                  </a:lnTo>
                  <a:lnTo>
                    <a:pt x="48207" y="4124"/>
                  </a:lnTo>
                  <a:lnTo>
                    <a:pt x="46227" y="3300"/>
                  </a:lnTo>
                  <a:lnTo>
                    <a:pt x="42099" y="3300"/>
                  </a:lnTo>
                  <a:lnTo>
                    <a:pt x="39289" y="4456"/>
                  </a:lnTo>
                  <a:lnTo>
                    <a:pt x="35496" y="6601"/>
                  </a:lnTo>
                  <a:lnTo>
                    <a:pt x="34009" y="7757"/>
                  </a:lnTo>
                  <a:lnTo>
                    <a:pt x="33346" y="8747"/>
                  </a:lnTo>
                  <a:lnTo>
                    <a:pt x="31366" y="10565"/>
                  </a:lnTo>
                  <a:lnTo>
                    <a:pt x="28397" y="13700"/>
                  </a:lnTo>
                  <a:lnTo>
                    <a:pt x="25754" y="17002"/>
                  </a:lnTo>
                  <a:lnTo>
                    <a:pt x="23774" y="20800"/>
                  </a:lnTo>
                  <a:lnTo>
                    <a:pt x="23609" y="20140"/>
                  </a:lnTo>
                  <a:lnTo>
                    <a:pt x="23609" y="8747"/>
                  </a:lnTo>
                  <a:lnTo>
                    <a:pt x="23442" y="2804"/>
                  </a:lnTo>
                  <a:lnTo>
                    <a:pt x="231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" name="object 52" descr=""/>
          <p:cNvGrpSpPr/>
          <p:nvPr/>
        </p:nvGrpSpPr>
        <p:grpSpPr>
          <a:xfrm>
            <a:off x="5292975" y="4556278"/>
            <a:ext cx="2247265" cy="1450340"/>
            <a:chOff x="5292975" y="4556278"/>
            <a:chExt cx="2247265" cy="1450340"/>
          </a:xfrm>
        </p:grpSpPr>
        <p:pic>
          <p:nvPicPr>
            <p:cNvPr id="53" name="object 53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303944" y="4740368"/>
              <a:ext cx="683511" cy="112265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292975" y="4556278"/>
              <a:ext cx="2246939" cy="1449906"/>
            </a:xfrm>
            <a:prstGeom prst="rect">
              <a:avLst/>
            </a:prstGeom>
          </p:spPr>
        </p:pic>
      </p:grpSp>
      <p:pic>
        <p:nvPicPr>
          <p:cNvPr id="55" name="object 55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120311" y="6971223"/>
            <a:ext cx="226792" cy="222879"/>
          </a:xfrm>
          <a:prstGeom prst="rect">
            <a:avLst/>
          </a:prstGeom>
        </p:spPr>
      </p:pic>
      <p:sp>
        <p:nvSpPr>
          <p:cNvPr id="56" name="object 56" descr=""/>
          <p:cNvSpPr/>
          <p:nvPr/>
        </p:nvSpPr>
        <p:spPr>
          <a:xfrm>
            <a:off x="1186602" y="991054"/>
            <a:ext cx="1747520" cy="239395"/>
          </a:xfrm>
          <a:custGeom>
            <a:avLst/>
            <a:gdLst/>
            <a:ahLst/>
            <a:cxnLst/>
            <a:rect l="l" t="t" r="r" b="b"/>
            <a:pathLst>
              <a:path w="1747520" h="239394">
                <a:moveTo>
                  <a:pt x="149018" y="39679"/>
                </a:moveTo>
                <a:lnTo>
                  <a:pt x="90003" y="39679"/>
                </a:lnTo>
                <a:lnTo>
                  <a:pt x="97422" y="42260"/>
                </a:lnTo>
                <a:lnTo>
                  <a:pt x="102585" y="47743"/>
                </a:lnTo>
                <a:lnTo>
                  <a:pt x="108068" y="52905"/>
                </a:lnTo>
                <a:lnTo>
                  <a:pt x="110650" y="60646"/>
                </a:lnTo>
                <a:lnTo>
                  <a:pt x="110571" y="71293"/>
                </a:lnTo>
                <a:lnTo>
                  <a:pt x="110263" y="75098"/>
                </a:lnTo>
                <a:lnTo>
                  <a:pt x="110205" y="75808"/>
                </a:lnTo>
                <a:lnTo>
                  <a:pt x="89036" y="111979"/>
                </a:lnTo>
                <a:lnTo>
                  <a:pt x="47781" y="151871"/>
                </a:lnTo>
                <a:lnTo>
                  <a:pt x="33833" y="166619"/>
                </a:lnTo>
                <a:lnTo>
                  <a:pt x="9482" y="201556"/>
                </a:lnTo>
                <a:lnTo>
                  <a:pt x="0" y="235169"/>
                </a:lnTo>
                <a:lnTo>
                  <a:pt x="155167" y="235169"/>
                </a:lnTo>
                <a:lnTo>
                  <a:pt x="155167" y="194202"/>
                </a:lnTo>
                <a:lnTo>
                  <a:pt x="67100" y="194202"/>
                </a:lnTo>
                <a:lnTo>
                  <a:pt x="69358" y="190328"/>
                </a:lnTo>
                <a:lnTo>
                  <a:pt x="112526" y="147193"/>
                </a:lnTo>
                <a:lnTo>
                  <a:pt x="120570" y="139279"/>
                </a:lnTo>
                <a:lnTo>
                  <a:pt x="146414" y="104232"/>
                </a:lnTo>
                <a:lnTo>
                  <a:pt x="155110" y="66802"/>
                </a:lnTo>
                <a:lnTo>
                  <a:pt x="153974" y="54367"/>
                </a:lnTo>
                <a:lnTo>
                  <a:pt x="153957" y="54180"/>
                </a:lnTo>
                <a:lnTo>
                  <a:pt x="150485" y="42580"/>
                </a:lnTo>
                <a:lnTo>
                  <a:pt x="150389" y="42260"/>
                </a:lnTo>
                <a:lnTo>
                  <a:pt x="150328" y="42057"/>
                </a:lnTo>
                <a:lnTo>
                  <a:pt x="149018" y="39679"/>
                </a:lnTo>
                <a:close/>
              </a:path>
              <a:path w="1747520" h="239394">
                <a:moveTo>
                  <a:pt x="81940" y="2901"/>
                </a:moveTo>
                <a:lnTo>
                  <a:pt x="41020" y="11748"/>
                </a:lnTo>
                <a:lnTo>
                  <a:pt x="13349" y="39920"/>
                </a:lnTo>
                <a:lnTo>
                  <a:pt x="8249" y="54180"/>
                </a:lnTo>
                <a:lnTo>
                  <a:pt x="8182" y="54367"/>
                </a:lnTo>
                <a:lnTo>
                  <a:pt x="5162" y="71293"/>
                </a:lnTo>
                <a:lnTo>
                  <a:pt x="49356" y="75808"/>
                </a:lnTo>
                <a:lnTo>
                  <a:pt x="50380" y="67420"/>
                </a:lnTo>
                <a:lnTo>
                  <a:pt x="50455" y="66802"/>
                </a:lnTo>
                <a:lnTo>
                  <a:pt x="71615" y="39679"/>
                </a:lnTo>
                <a:lnTo>
                  <a:pt x="149018" y="39679"/>
                </a:lnTo>
                <a:lnTo>
                  <a:pt x="144280" y="31084"/>
                </a:lnTo>
                <a:lnTo>
                  <a:pt x="135813" y="21290"/>
                </a:lnTo>
                <a:lnTo>
                  <a:pt x="125037" y="13245"/>
                </a:lnTo>
                <a:lnTo>
                  <a:pt x="112506" y="7499"/>
                </a:lnTo>
                <a:lnTo>
                  <a:pt x="98160" y="4051"/>
                </a:lnTo>
                <a:lnTo>
                  <a:pt x="81940" y="2901"/>
                </a:lnTo>
                <a:close/>
              </a:path>
              <a:path w="1747520" h="239394">
                <a:moveTo>
                  <a:pt x="260010" y="2901"/>
                </a:moveTo>
                <a:lnTo>
                  <a:pt x="243483" y="4409"/>
                </a:lnTo>
                <a:lnTo>
                  <a:pt x="243876" y="4409"/>
                </a:lnTo>
                <a:lnTo>
                  <a:pt x="229970" y="8749"/>
                </a:lnTo>
                <a:lnTo>
                  <a:pt x="197640" y="43211"/>
                </a:lnTo>
                <a:lnTo>
                  <a:pt x="186290" y="90281"/>
                </a:lnTo>
                <a:lnTo>
                  <a:pt x="184849" y="120650"/>
                </a:lnTo>
                <a:lnTo>
                  <a:pt x="186124" y="151493"/>
                </a:lnTo>
                <a:lnTo>
                  <a:pt x="196294" y="197427"/>
                </a:lnTo>
                <a:lnTo>
                  <a:pt x="229487" y="232831"/>
                </a:lnTo>
                <a:lnTo>
                  <a:pt x="244289" y="237857"/>
                </a:lnTo>
                <a:lnTo>
                  <a:pt x="245162" y="237857"/>
                </a:lnTo>
                <a:lnTo>
                  <a:pt x="260010" y="239364"/>
                </a:lnTo>
                <a:lnTo>
                  <a:pt x="301928" y="225891"/>
                </a:lnTo>
                <a:lnTo>
                  <a:pt x="319977" y="202586"/>
                </a:lnTo>
                <a:lnTo>
                  <a:pt x="254527" y="202586"/>
                </a:lnTo>
                <a:lnTo>
                  <a:pt x="250013" y="200973"/>
                </a:lnTo>
                <a:lnTo>
                  <a:pt x="245818" y="197427"/>
                </a:lnTo>
                <a:lnTo>
                  <a:pt x="241625" y="194202"/>
                </a:lnTo>
                <a:lnTo>
                  <a:pt x="238399" y="187426"/>
                </a:lnTo>
                <a:lnTo>
                  <a:pt x="235939" y="177587"/>
                </a:lnTo>
                <a:lnTo>
                  <a:pt x="235849" y="177224"/>
                </a:lnTo>
                <a:lnTo>
                  <a:pt x="233937" y="167974"/>
                </a:lnTo>
                <a:lnTo>
                  <a:pt x="232682" y="156094"/>
                </a:lnTo>
                <a:lnTo>
                  <a:pt x="232631" y="155609"/>
                </a:lnTo>
                <a:lnTo>
                  <a:pt x="231876" y="140161"/>
                </a:lnTo>
                <a:lnTo>
                  <a:pt x="231623" y="121295"/>
                </a:lnTo>
                <a:lnTo>
                  <a:pt x="231918" y="102407"/>
                </a:lnTo>
                <a:lnTo>
                  <a:pt x="236138" y="63226"/>
                </a:lnTo>
                <a:lnTo>
                  <a:pt x="245818" y="44841"/>
                </a:lnTo>
                <a:lnTo>
                  <a:pt x="250013" y="41291"/>
                </a:lnTo>
                <a:lnTo>
                  <a:pt x="254527" y="39679"/>
                </a:lnTo>
                <a:lnTo>
                  <a:pt x="319974" y="39679"/>
                </a:lnTo>
                <a:lnTo>
                  <a:pt x="312271" y="26776"/>
                </a:lnTo>
                <a:lnTo>
                  <a:pt x="301928" y="16377"/>
                </a:lnTo>
                <a:lnTo>
                  <a:pt x="289771" y="8911"/>
                </a:lnTo>
                <a:lnTo>
                  <a:pt x="275798" y="4409"/>
                </a:lnTo>
                <a:lnTo>
                  <a:pt x="260010" y="2901"/>
                </a:lnTo>
                <a:close/>
              </a:path>
              <a:path w="1747520" h="239394">
                <a:moveTo>
                  <a:pt x="319974" y="39679"/>
                </a:moveTo>
                <a:lnTo>
                  <a:pt x="265172" y="39679"/>
                </a:lnTo>
                <a:lnTo>
                  <a:pt x="269690" y="41291"/>
                </a:lnTo>
                <a:lnTo>
                  <a:pt x="273884" y="44841"/>
                </a:lnTo>
                <a:lnTo>
                  <a:pt x="287049" y="86212"/>
                </a:lnTo>
                <a:lnTo>
                  <a:pt x="287108" y="86818"/>
                </a:lnTo>
                <a:lnTo>
                  <a:pt x="287826" y="102241"/>
                </a:lnTo>
                <a:lnTo>
                  <a:pt x="288067" y="120650"/>
                </a:lnTo>
                <a:lnTo>
                  <a:pt x="288075" y="121295"/>
                </a:lnTo>
                <a:lnTo>
                  <a:pt x="287778" y="140161"/>
                </a:lnTo>
                <a:lnTo>
                  <a:pt x="286932" y="155609"/>
                </a:lnTo>
                <a:lnTo>
                  <a:pt x="286906" y="156094"/>
                </a:lnTo>
                <a:lnTo>
                  <a:pt x="285609" y="167974"/>
                </a:lnTo>
                <a:lnTo>
                  <a:pt x="285490" y="169064"/>
                </a:lnTo>
                <a:lnTo>
                  <a:pt x="273884" y="197427"/>
                </a:lnTo>
                <a:lnTo>
                  <a:pt x="270010" y="200973"/>
                </a:lnTo>
                <a:lnTo>
                  <a:pt x="265172" y="202586"/>
                </a:lnTo>
                <a:lnTo>
                  <a:pt x="319977" y="202586"/>
                </a:lnTo>
                <a:lnTo>
                  <a:pt x="322197" y="198868"/>
                </a:lnTo>
                <a:lnTo>
                  <a:pt x="329249" y="177587"/>
                </a:lnTo>
                <a:lnTo>
                  <a:pt x="333458" y="151709"/>
                </a:lnTo>
                <a:lnTo>
                  <a:pt x="334854" y="121295"/>
                </a:lnTo>
                <a:lnTo>
                  <a:pt x="333458" y="90693"/>
                </a:lnTo>
                <a:lnTo>
                  <a:pt x="329321" y="65163"/>
                </a:lnTo>
                <a:lnTo>
                  <a:pt x="329249" y="64719"/>
                </a:lnTo>
                <a:lnTo>
                  <a:pt x="322197" y="43403"/>
                </a:lnTo>
                <a:lnTo>
                  <a:pt x="319974" y="39679"/>
                </a:lnTo>
                <a:close/>
              </a:path>
              <a:path w="1747520" h="239394">
                <a:moveTo>
                  <a:pt x="507744" y="39679"/>
                </a:moveTo>
                <a:lnTo>
                  <a:pt x="448729" y="39679"/>
                </a:lnTo>
                <a:lnTo>
                  <a:pt x="456149" y="42260"/>
                </a:lnTo>
                <a:lnTo>
                  <a:pt x="461310" y="47743"/>
                </a:lnTo>
                <a:lnTo>
                  <a:pt x="466794" y="52905"/>
                </a:lnTo>
                <a:lnTo>
                  <a:pt x="469375" y="60646"/>
                </a:lnTo>
                <a:lnTo>
                  <a:pt x="469297" y="71293"/>
                </a:lnTo>
                <a:lnTo>
                  <a:pt x="468988" y="75098"/>
                </a:lnTo>
                <a:lnTo>
                  <a:pt x="468930" y="75808"/>
                </a:lnTo>
                <a:lnTo>
                  <a:pt x="447762" y="111979"/>
                </a:lnTo>
                <a:lnTo>
                  <a:pt x="406506" y="151871"/>
                </a:lnTo>
                <a:lnTo>
                  <a:pt x="392559" y="166619"/>
                </a:lnTo>
                <a:lnTo>
                  <a:pt x="368207" y="201556"/>
                </a:lnTo>
                <a:lnTo>
                  <a:pt x="358725" y="235169"/>
                </a:lnTo>
                <a:lnTo>
                  <a:pt x="513892" y="235169"/>
                </a:lnTo>
                <a:lnTo>
                  <a:pt x="513892" y="194202"/>
                </a:lnTo>
                <a:lnTo>
                  <a:pt x="425825" y="194202"/>
                </a:lnTo>
                <a:lnTo>
                  <a:pt x="428083" y="190328"/>
                </a:lnTo>
                <a:lnTo>
                  <a:pt x="471252" y="147193"/>
                </a:lnTo>
                <a:lnTo>
                  <a:pt x="479296" y="139279"/>
                </a:lnTo>
                <a:lnTo>
                  <a:pt x="505139" y="104232"/>
                </a:lnTo>
                <a:lnTo>
                  <a:pt x="513435" y="75808"/>
                </a:lnTo>
                <a:lnTo>
                  <a:pt x="513535" y="75098"/>
                </a:lnTo>
                <a:lnTo>
                  <a:pt x="513712" y="71293"/>
                </a:lnTo>
                <a:lnTo>
                  <a:pt x="513836" y="66802"/>
                </a:lnTo>
                <a:lnTo>
                  <a:pt x="512700" y="54367"/>
                </a:lnTo>
                <a:lnTo>
                  <a:pt x="512683" y="54180"/>
                </a:lnTo>
                <a:lnTo>
                  <a:pt x="509211" y="42580"/>
                </a:lnTo>
                <a:lnTo>
                  <a:pt x="509115" y="42260"/>
                </a:lnTo>
                <a:lnTo>
                  <a:pt x="509054" y="42057"/>
                </a:lnTo>
                <a:lnTo>
                  <a:pt x="507744" y="39679"/>
                </a:lnTo>
                <a:close/>
              </a:path>
              <a:path w="1747520" h="239394">
                <a:moveTo>
                  <a:pt x="440665" y="2901"/>
                </a:moveTo>
                <a:lnTo>
                  <a:pt x="399746" y="11748"/>
                </a:lnTo>
                <a:lnTo>
                  <a:pt x="372074" y="39920"/>
                </a:lnTo>
                <a:lnTo>
                  <a:pt x="366974" y="54180"/>
                </a:lnTo>
                <a:lnTo>
                  <a:pt x="366907" y="54367"/>
                </a:lnTo>
                <a:lnTo>
                  <a:pt x="363888" y="71293"/>
                </a:lnTo>
                <a:lnTo>
                  <a:pt x="408081" y="75808"/>
                </a:lnTo>
                <a:lnTo>
                  <a:pt x="409105" y="67420"/>
                </a:lnTo>
                <a:lnTo>
                  <a:pt x="409181" y="66802"/>
                </a:lnTo>
                <a:lnTo>
                  <a:pt x="411067" y="59155"/>
                </a:lnTo>
                <a:lnTo>
                  <a:pt x="413797" y="52905"/>
                </a:lnTo>
                <a:lnTo>
                  <a:pt x="417438" y="48066"/>
                </a:lnTo>
                <a:lnTo>
                  <a:pt x="422921" y="42580"/>
                </a:lnTo>
                <a:lnTo>
                  <a:pt x="430340" y="39679"/>
                </a:lnTo>
                <a:lnTo>
                  <a:pt x="507744" y="39679"/>
                </a:lnTo>
                <a:lnTo>
                  <a:pt x="503006" y="31084"/>
                </a:lnTo>
                <a:lnTo>
                  <a:pt x="494539" y="21290"/>
                </a:lnTo>
                <a:lnTo>
                  <a:pt x="483762" y="13245"/>
                </a:lnTo>
                <a:lnTo>
                  <a:pt x="471231" y="7499"/>
                </a:lnTo>
                <a:lnTo>
                  <a:pt x="456885" y="4051"/>
                </a:lnTo>
                <a:lnTo>
                  <a:pt x="440665" y="2901"/>
                </a:lnTo>
                <a:close/>
              </a:path>
              <a:path w="1747520" h="239394">
                <a:moveTo>
                  <a:pt x="673253" y="188715"/>
                </a:moveTo>
                <a:lnTo>
                  <a:pt x="630349" y="188715"/>
                </a:lnTo>
                <a:lnTo>
                  <a:pt x="630349" y="235169"/>
                </a:lnTo>
                <a:lnTo>
                  <a:pt x="673253" y="235169"/>
                </a:lnTo>
                <a:lnTo>
                  <a:pt x="673253" y="188715"/>
                </a:lnTo>
                <a:close/>
              </a:path>
              <a:path w="1747520" h="239394">
                <a:moveTo>
                  <a:pt x="673253" y="3225"/>
                </a:moveTo>
                <a:lnTo>
                  <a:pt x="636155" y="3225"/>
                </a:lnTo>
                <a:lnTo>
                  <a:pt x="536155" y="150004"/>
                </a:lnTo>
                <a:lnTo>
                  <a:pt x="536155" y="188715"/>
                </a:lnTo>
                <a:lnTo>
                  <a:pt x="701968" y="188715"/>
                </a:lnTo>
                <a:lnTo>
                  <a:pt x="701968" y="150004"/>
                </a:lnTo>
                <a:lnTo>
                  <a:pt x="577447" y="150004"/>
                </a:lnTo>
                <a:lnTo>
                  <a:pt x="630349" y="70970"/>
                </a:lnTo>
                <a:lnTo>
                  <a:pt x="673253" y="70970"/>
                </a:lnTo>
                <a:lnTo>
                  <a:pt x="673253" y="3225"/>
                </a:lnTo>
                <a:close/>
              </a:path>
              <a:path w="1747520" h="239394">
                <a:moveTo>
                  <a:pt x="673253" y="70970"/>
                </a:moveTo>
                <a:lnTo>
                  <a:pt x="630349" y="70970"/>
                </a:lnTo>
                <a:lnTo>
                  <a:pt x="630349" y="150004"/>
                </a:lnTo>
                <a:lnTo>
                  <a:pt x="673253" y="150004"/>
                </a:lnTo>
                <a:lnTo>
                  <a:pt x="673253" y="70970"/>
                </a:lnTo>
                <a:close/>
              </a:path>
              <a:path w="1747520" h="239394">
                <a:moveTo>
                  <a:pt x="869392" y="4193"/>
                </a:moveTo>
                <a:lnTo>
                  <a:pt x="822614" y="4193"/>
                </a:lnTo>
                <a:lnTo>
                  <a:pt x="822614" y="127425"/>
                </a:lnTo>
                <a:lnTo>
                  <a:pt x="822869" y="142983"/>
                </a:lnTo>
                <a:lnTo>
                  <a:pt x="822912" y="145625"/>
                </a:lnTo>
                <a:lnTo>
                  <a:pt x="827077" y="185813"/>
                </a:lnTo>
                <a:lnTo>
                  <a:pt x="827133" y="186135"/>
                </a:lnTo>
                <a:lnTo>
                  <a:pt x="851931" y="222871"/>
                </a:lnTo>
                <a:lnTo>
                  <a:pt x="888144" y="237428"/>
                </a:lnTo>
                <a:lnTo>
                  <a:pt x="902176" y="238936"/>
                </a:lnTo>
                <a:lnTo>
                  <a:pt x="903438" y="238936"/>
                </a:lnTo>
                <a:lnTo>
                  <a:pt x="917136" y="239364"/>
                </a:lnTo>
                <a:lnTo>
                  <a:pt x="961330" y="232269"/>
                </a:lnTo>
                <a:lnTo>
                  <a:pt x="993137" y="207205"/>
                </a:lnTo>
                <a:lnTo>
                  <a:pt x="997419" y="199360"/>
                </a:lnTo>
                <a:lnTo>
                  <a:pt x="915843" y="199360"/>
                </a:lnTo>
                <a:lnTo>
                  <a:pt x="907598" y="198872"/>
                </a:lnTo>
                <a:lnTo>
                  <a:pt x="906936" y="198872"/>
                </a:lnTo>
                <a:lnTo>
                  <a:pt x="898466" y="197184"/>
                </a:lnTo>
                <a:lnTo>
                  <a:pt x="873251" y="175010"/>
                </a:lnTo>
                <a:lnTo>
                  <a:pt x="873132" y="174774"/>
                </a:lnTo>
                <a:lnTo>
                  <a:pt x="871005" y="168069"/>
                </a:lnTo>
                <a:lnTo>
                  <a:pt x="870345" y="162248"/>
                </a:lnTo>
                <a:lnTo>
                  <a:pt x="869932" y="155489"/>
                </a:lnTo>
                <a:lnTo>
                  <a:pt x="869836" y="153917"/>
                </a:lnTo>
                <a:lnTo>
                  <a:pt x="869587" y="145625"/>
                </a:lnTo>
                <a:lnTo>
                  <a:pt x="869493" y="125488"/>
                </a:lnTo>
                <a:lnTo>
                  <a:pt x="869392" y="4193"/>
                </a:lnTo>
                <a:close/>
              </a:path>
              <a:path w="1747520" h="239394">
                <a:moveTo>
                  <a:pt x="1006171" y="4193"/>
                </a:moveTo>
                <a:lnTo>
                  <a:pt x="959396" y="4193"/>
                </a:lnTo>
                <a:lnTo>
                  <a:pt x="959291" y="125488"/>
                </a:lnTo>
                <a:lnTo>
                  <a:pt x="959243" y="145625"/>
                </a:lnTo>
                <a:lnTo>
                  <a:pt x="958964" y="153917"/>
                </a:lnTo>
                <a:lnTo>
                  <a:pt x="958911" y="155489"/>
                </a:lnTo>
                <a:lnTo>
                  <a:pt x="958305" y="164330"/>
                </a:lnTo>
                <a:lnTo>
                  <a:pt x="932984" y="197386"/>
                </a:lnTo>
                <a:lnTo>
                  <a:pt x="915843" y="199360"/>
                </a:lnTo>
                <a:lnTo>
                  <a:pt x="997419" y="199360"/>
                </a:lnTo>
                <a:lnTo>
                  <a:pt x="1005095" y="162248"/>
                </a:lnTo>
                <a:lnTo>
                  <a:pt x="1005204" y="161053"/>
                </a:lnTo>
                <a:lnTo>
                  <a:pt x="1005892" y="145625"/>
                </a:lnTo>
                <a:lnTo>
                  <a:pt x="1005952" y="142983"/>
                </a:lnTo>
                <a:lnTo>
                  <a:pt x="1006147" y="127425"/>
                </a:lnTo>
                <a:lnTo>
                  <a:pt x="1006171" y="4193"/>
                </a:lnTo>
                <a:close/>
              </a:path>
              <a:path w="1747520" h="239394">
                <a:moveTo>
                  <a:pt x="1100692" y="4193"/>
                </a:moveTo>
                <a:lnTo>
                  <a:pt x="1055527" y="4193"/>
                </a:lnTo>
                <a:lnTo>
                  <a:pt x="1055527" y="235169"/>
                </a:lnTo>
                <a:lnTo>
                  <a:pt x="1098755" y="235169"/>
                </a:lnTo>
                <a:lnTo>
                  <a:pt x="1098755" y="83228"/>
                </a:lnTo>
                <a:lnTo>
                  <a:pt x="1149264" y="83228"/>
                </a:lnTo>
                <a:lnTo>
                  <a:pt x="1100692" y="4193"/>
                </a:lnTo>
                <a:close/>
              </a:path>
              <a:path w="1747520" h="239394">
                <a:moveTo>
                  <a:pt x="1149264" y="83228"/>
                </a:moveTo>
                <a:lnTo>
                  <a:pt x="1098755" y="83228"/>
                </a:lnTo>
                <a:lnTo>
                  <a:pt x="1192309" y="235169"/>
                </a:lnTo>
                <a:lnTo>
                  <a:pt x="1239084" y="235169"/>
                </a:lnTo>
                <a:lnTo>
                  <a:pt x="1239084" y="159037"/>
                </a:lnTo>
                <a:lnTo>
                  <a:pt x="1195854" y="159037"/>
                </a:lnTo>
                <a:lnTo>
                  <a:pt x="1149264" y="83228"/>
                </a:lnTo>
                <a:close/>
              </a:path>
              <a:path w="1747520" h="239394">
                <a:moveTo>
                  <a:pt x="1239084" y="4193"/>
                </a:moveTo>
                <a:lnTo>
                  <a:pt x="1195854" y="4193"/>
                </a:lnTo>
                <a:lnTo>
                  <a:pt x="1195854" y="159037"/>
                </a:lnTo>
                <a:lnTo>
                  <a:pt x="1239084" y="159037"/>
                </a:lnTo>
                <a:lnTo>
                  <a:pt x="1239084" y="4193"/>
                </a:lnTo>
                <a:close/>
              </a:path>
              <a:path w="1747520" h="239394">
                <a:moveTo>
                  <a:pt x="1394895" y="0"/>
                </a:moveTo>
                <a:lnTo>
                  <a:pt x="1351527" y="6532"/>
                </a:lnTo>
                <a:lnTo>
                  <a:pt x="1314128" y="29800"/>
                </a:lnTo>
                <a:lnTo>
                  <a:pt x="1288951" y="69085"/>
                </a:lnTo>
                <a:lnTo>
                  <a:pt x="1280464" y="117100"/>
                </a:lnTo>
                <a:lnTo>
                  <a:pt x="1280375" y="118713"/>
                </a:lnTo>
                <a:lnTo>
                  <a:pt x="1281223" y="135105"/>
                </a:lnTo>
                <a:lnTo>
                  <a:pt x="1293926" y="180651"/>
                </a:lnTo>
                <a:lnTo>
                  <a:pt x="1321734" y="215672"/>
                </a:lnTo>
                <a:lnTo>
                  <a:pt x="1363566" y="235533"/>
                </a:lnTo>
                <a:lnTo>
                  <a:pt x="1397477" y="239364"/>
                </a:lnTo>
                <a:lnTo>
                  <a:pt x="1411696" y="238693"/>
                </a:lnTo>
                <a:lnTo>
                  <a:pt x="1453932" y="228395"/>
                </a:lnTo>
                <a:lnTo>
                  <a:pt x="1488091" y="210385"/>
                </a:lnTo>
                <a:lnTo>
                  <a:pt x="1496192" y="203554"/>
                </a:lnTo>
                <a:lnTo>
                  <a:pt x="1496192" y="199360"/>
                </a:lnTo>
                <a:lnTo>
                  <a:pt x="1394575" y="199360"/>
                </a:lnTo>
                <a:lnTo>
                  <a:pt x="1380492" y="198085"/>
                </a:lnTo>
                <a:lnTo>
                  <a:pt x="1346832" y="178714"/>
                </a:lnTo>
                <a:lnTo>
                  <a:pt x="1329592" y="136391"/>
                </a:lnTo>
                <a:lnTo>
                  <a:pt x="1328442" y="117100"/>
                </a:lnTo>
                <a:lnTo>
                  <a:pt x="1329587" y="99141"/>
                </a:lnTo>
                <a:lnTo>
                  <a:pt x="1346508" y="59357"/>
                </a:lnTo>
                <a:lnTo>
                  <a:pt x="1380033" y="41327"/>
                </a:lnTo>
                <a:lnTo>
                  <a:pt x="1379070" y="41327"/>
                </a:lnTo>
                <a:lnTo>
                  <a:pt x="1394895" y="40003"/>
                </a:lnTo>
                <a:lnTo>
                  <a:pt x="1482380" y="40003"/>
                </a:lnTo>
                <a:lnTo>
                  <a:pt x="1482159" y="39557"/>
                </a:lnTo>
                <a:lnTo>
                  <a:pt x="1449017" y="10207"/>
                </a:lnTo>
                <a:lnTo>
                  <a:pt x="1415275" y="1144"/>
                </a:lnTo>
                <a:lnTo>
                  <a:pt x="1394895" y="0"/>
                </a:lnTo>
                <a:close/>
              </a:path>
              <a:path w="1747520" h="239394">
                <a:moveTo>
                  <a:pt x="1496192" y="111293"/>
                </a:moveTo>
                <a:lnTo>
                  <a:pt x="1395864" y="111293"/>
                </a:lnTo>
                <a:lnTo>
                  <a:pt x="1395864" y="150328"/>
                </a:lnTo>
                <a:lnTo>
                  <a:pt x="1449094" y="150328"/>
                </a:lnTo>
                <a:lnTo>
                  <a:pt x="1449094" y="179683"/>
                </a:lnTo>
                <a:lnTo>
                  <a:pt x="1409131" y="197910"/>
                </a:lnTo>
                <a:lnTo>
                  <a:pt x="1394575" y="199360"/>
                </a:lnTo>
                <a:lnTo>
                  <a:pt x="1496192" y="199360"/>
                </a:lnTo>
                <a:lnTo>
                  <a:pt x="1496192" y="111293"/>
                </a:lnTo>
                <a:close/>
              </a:path>
              <a:path w="1747520" h="239394">
                <a:moveTo>
                  <a:pt x="1482380" y="40003"/>
                </a:moveTo>
                <a:lnTo>
                  <a:pt x="1394895" y="40003"/>
                </a:lnTo>
                <a:lnTo>
                  <a:pt x="1404629" y="40608"/>
                </a:lnTo>
                <a:lnTo>
                  <a:pt x="1413486" y="42422"/>
                </a:lnTo>
                <a:lnTo>
                  <a:pt x="1443871" y="68733"/>
                </a:lnTo>
                <a:lnTo>
                  <a:pt x="1446836" y="76777"/>
                </a:lnTo>
                <a:lnTo>
                  <a:pt x="1493287" y="68065"/>
                </a:lnTo>
                <a:lnTo>
                  <a:pt x="1488812" y="52949"/>
                </a:lnTo>
                <a:lnTo>
                  <a:pt x="1482380" y="40003"/>
                </a:lnTo>
                <a:close/>
              </a:path>
              <a:path w="1747520" h="239394">
                <a:moveTo>
                  <a:pt x="1654909" y="4193"/>
                </a:moveTo>
                <a:lnTo>
                  <a:pt x="1605550" y="4193"/>
                </a:lnTo>
                <a:lnTo>
                  <a:pt x="1515870" y="235169"/>
                </a:lnTo>
                <a:lnTo>
                  <a:pt x="1565226" y="235169"/>
                </a:lnTo>
                <a:lnTo>
                  <a:pt x="1584584" y="182589"/>
                </a:lnTo>
                <a:lnTo>
                  <a:pt x="1726415" y="182589"/>
                </a:lnTo>
                <a:lnTo>
                  <a:pt x="1710768" y="143553"/>
                </a:lnTo>
                <a:lnTo>
                  <a:pt x="1598778" y="143553"/>
                </a:lnTo>
                <a:lnTo>
                  <a:pt x="1630069" y="58068"/>
                </a:lnTo>
                <a:lnTo>
                  <a:pt x="1676503" y="58068"/>
                </a:lnTo>
                <a:lnTo>
                  <a:pt x="1654909" y="4193"/>
                </a:lnTo>
                <a:close/>
              </a:path>
              <a:path w="1747520" h="239394">
                <a:moveTo>
                  <a:pt x="1726415" y="182589"/>
                </a:moveTo>
                <a:lnTo>
                  <a:pt x="1677168" y="182589"/>
                </a:lnTo>
                <a:lnTo>
                  <a:pt x="1697165" y="235169"/>
                </a:lnTo>
                <a:lnTo>
                  <a:pt x="1747490" y="235169"/>
                </a:lnTo>
                <a:lnTo>
                  <a:pt x="1726415" y="182589"/>
                </a:lnTo>
                <a:close/>
              </a:path>
              <a:path w="1747520" h="239394">
                <a:moveTo>
                  <a:pt x="1676503" y="58068"/>
                </a:moveTo>
                <a:lnTo>
                  <a:pt x="1630069" y="58068"/>
                </a:lnTo>
                <a:lnTo>
                  <a:pt x="1662004" y="143553"/>
                </a:lnTo>
                <a:lnTo>
                  <a:pt x="1710768" y="143553"/>
                </a:lnTo>
                <a:lnTo>
                  <a:pt x="1676503" y="5806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3036898" y="991054"/>
            <a:ext cx="1920875" cy="239395"/>
          </a:xfrm>
          <a:custGeom>
            <a:avLst/>
            <a:gdLst/>
            <a:ahLst/>
            <a:cxnLst/>
            <a:rect l="l" t="t" r="r" b="b"/>
            <a:pathLst>
              <a:path w="1920875" h="239394">
                <a:moveTo>
                  <a:pt x="46777" y="4193"/>
                </a:moveTo>
                <a:lnTo>
                  <a:pt x="0" y="4193"/>
                </a:lnTo>
                <a:lnTo>
                  <a:pt x="0" y="235169"/>
                </a:lnTo>
                <a:lnTo>
                  <a:pt x="46777" y="235169"/>
                </a:lnTo>
                <a:lnTo>
                  <a:pt x="46777" y="134197"/>
                </a:lnTo>
                <a:lnTo>
                  <a:pt x="184524" y="134197"/>
                </a:lnTo>
                <a:lnTo>
                  <a:pt x="184524" y="95166"/>
                </a:lnTo>
                <a:lnTo>
                  <a:pt x="46777" y="95166"/>
                </a:lnTo>
                <a:lnTo>
                  <a:pt x="46777" y="4193"/>
                </a:lnTo>
                <a:close/>
              </a:path>
              <a:path w="1920875" h="239394">
                <a:moveTo>
                  <a:pt x="184524" y="134197"/>
                </a:moveTo>
                <a:lnTo>
                  <a:pt x="137750" y="134197"/>
                </a:lnTo>
                <a:lnTo>
                  <a:pt x="137750" y="235169"/>
                </a:lnTo>
                <a:lnTo>
                  <a:pt x="184524" y="235169"/>
                </a:lnTo>
                <a:lnTo>
                  <a:pt x="184524" y="134197"/>
                </a:lnTo>
                <a:close/>
              </a:path>
              <a:path w="1920875" h="239394">
                <a:moveTo>
                  <a:pt x="184524" y="4193"/>
                </a:moveTo>
                <a:lnTo>
                  <a:pt x="137750" y="4193"/>
                </a:lnTo>
                <a:lnTo>
                  <a:pt x="137750" y="95166"/>
                </a:lnTo>
                <a:lnTo>
                  <a:pt x="184524" y="95166"/>
                </a:lnTo>
                <a:lnTo>
                  <a:pt x="184524" y="4193"/>
                </a:lnTo>
                <a:close/>
              </a:path>
              <a:path w="1920875" h="239394">
                <a:moveTo>
                  <a:pt x="278077" y="4193"/>
                </a:moveTo>
                <a:lnTo>
                  <a:pt x="231300" y="4193"/>
                </a:lnTo>
                <a:lnTo>
                  <a:pt x="231300" y="235169"/>
                </a:lnTo>
                <a:lnTo>
                  <a:pt x="278077" y="235169"/>
                </a:lnTo>
                <a:lnTo>
                  <a:pt x="278077" y="4193"/>
                </a:lnTo>
                <a:close/>
              </a:path>
              <a:path w="1920875" h="239394">
                <a:moveTo>
                  <a:pt x="429047" y="0"/>
                </a:moveTo>
                <a:lnTo>
                  <a:pt x="385679" y="6532"/>
                </a:lnTo>
                <a:lnTo>
                  <a:pt x="348281" y="29800"/>
                </a:lnTo>
                <a:lnTo>
                  <a:pt x="323103" y="69085"/>
                </a:lnTo>
                <a:lnTo>
                  <a:pt x="314617" y="117100"/>
                </a:lnTo>
                <a:lnTo>
                  <a:pt x="314528" y="118713"/>
                </a:lnTo>
                <a:lnTo>
                  <a:pt x="322151" y="166074"/>
                </a:lnTo>
                <a:lnTo>
                  <a:pt x="344973" y="205571"/>
                </a:lnTo>
                <a:lnTo>
                  <a:pt x="382500" y="230789"/>
                </a:lnTo>
                <a:lnTo>
                  <a:pt x="431628" y="239364"/>
                </a:lnTo>
                <a:lnTo>
                  <a:pt x="445848" y="238693"/>
                </a:lnTo>
                <a:lnTo>
                  <a:pt x="488083" y="228395"/>
                </a:lnTo>
                <a:lnTo>
                  <a:pt x="522243" y="210385"/>
                </a:lnTo>
                <a:lnTo>
                  <a:pt x="530344" y="203554"/>
                </a:lnTo>
                <a:lnTo>
                  <a:pt x="530344" y="199360"/>
                </a:lnTo>
                <a:lnTo>
                  <a:pt x="428727" y="199360"/>
                </a:lnTo>
                <a:lnTo>
                  <a:pt x="414644" y="198085"/>
                </a:lnTo>
                <a:lnTo>
                  <a:pt x="380984" y="178714"/>
                </a:lnTo>
                <a:lnTo>
                  <a:pt x="363744" y="136391"/>
                </a:lnTo>
                <a:lnTo>
                  <a:pt x="362595" y="117100"/>
                </a:lnTo>
                <a:lnTo>
                  <a:pt x="363739" y="99141"/>
                </a:lnTo>
                <a:lnTo>
                  <a:pt x="380659" y="59357"/>
                </a:lnTo>
                <a:lnTo>
                  <a:pt x="414185" y="41327"/>
                </a:lnTo>
                <a:lnTo>
                  <a:pt x="413222" y="41327"/>
                </a:lnTo>
                <a:lnTo>
                  <a:pt x="429047" y="40003"/>
                </a:lnTo>
                <a:lnTo>
                  <a:pt x="516532" y="40003"/>
                </a:lnTo>
                <a:lnTo>
                  <a:pt x="516310" y="39557"/>
                </a:lnTo>
                <a:lnTo>
                  <a:pt x="483169" y="10207"/>
                </a:lnTo>
                <a:lnTo>
                  <a:pt x="449427" y="1144"/>
                </a:lnTo>
                <a:lnTo>
                  <a:pt x="429047" y="0"/>
                </a:lnTo>
                <a:close/>
              </a:path>
              <a:path w="1920875" h="239394">
                <a:moveTo>
                  <a:pt x="530344" y="111293"/>
                </a:moveTo>
                <a:lnTo>
                  <a:pt x="430015" y="111293"/>
                </a:lnTo>
                <a:lnTo>
                  <a:pt x="430015" y="150328"/>
                </a:lnTo>
                <a:lnTo>
                  <a:pt x="483246" y="150328"/>
                </a:lnTo>
                <a:lnTo>
                  <a:pt x="483246" y="179683"/>
                </a:lnTo>
                <a:lnTo>
                  <a:pt x="443283" y="197910"/>
                </a:lnTo>
                <a:lnTo>
                  <a:pt x="428727" y="199360"/>
                </a:lnTo>
                <a:lnTo>
                  <a:pt x="530344" y="199360"/>
                </a:lnTo>
                <a:lnTo>
                  <a:pt x="530344" y="111293"/>
                </a:lnTo>
                <a:close/>
              </a:path>
              <a:path w="1920875" h="239394">
                <a:moveTo>
                  <a:pt x="516532" y="40003"/>
                </a:moveTo>
                <a:lnTo>
                  <a:pt x="429047" y="40003"/>
                </a:lnTo>
                <a:lnTo>
                  <a:pt x="438782" y="40608"/>
                </a:lnTo>
                <a:lnTo>
                  <a:pt x="447638" y="42422"/>
                </a:lnTo>
                <a:lnTo>
                  <a:pt x="478023" y="68733"/>
                </a:lnTo>
                <a:lnTo>
                  <a:pt x="480988" y="76777"/>
                </a:lnTo>
                <a:lnTo>
                  <a:pt x="527439" y="68065"/>
                </a:lnTo>
                <a:lnTo>
                  <a:pt x="522964" y="52949"/>
                </a:lnTo>
                <a:lnTo>
                  <a:pt x="516532" y="40003"/>
                </a:lnTo>
                <a:close/>
              </a:path>
              <a:path w="1920875" h="239394">
                <a:moveTo>
                  <a:pt x="620348" y="4193"/>
                </a:moveTo>
                <a:lnTo>
                  <a:pt x="573570" y="4193"/>
                </a:lnTo>
                <a:lnTo>
                  <a:pt x="573570" y="235169"/>
                </a:lnTo>
                <a:lnTo>
                  <a:pt x="620348" y="235169"/>
                </a:lnTo>
                <a:lnTo>
                  <a:pt x="620348" y="134197"/>
                </a:lnTo>
                <a:lnTo>
                  <a:pt x="758094" y="134197"/>
                </a:lnTo>
                <a:lnTo>
                  <a:pt x="758094" y="95166"/>
                </a:lnTo>
                <a:lnTo>
                  <a:pt x="620348" y="95166"/>
                </a:lnTo>
                <a:lnTo>
                  <a:pt x="620348" y="4193"/>
                </a:lnTo>
                <a:close/>
              </a:path>
              <a:path w="1920875" h="239394">
                <a:moveTo>
                  <a:pt x="758094" y="134197"/>
                </a:moveTo>
                <a:lnTo>
                  <a:pt x="711320" y="134197"/>
                </a:lnTo>
                <a:lnTo>
                  <a:pt x="711320" y="235169"/>
                </a:lnTo>
                <a:lnTo>
                  <a:pt x="758094" y="235169"/>
                </a:lnTo>
                <a:lnTo>
                  <a:pt x="758094" y="134197"/>
                </a:lnTo>
                <a:close/>
              </a:path>
              <a:path w="1920875" h="239394">
                <a:moveTo>
                  <a:pt x="758094" y="4193"/>
                </a:moveTo>
                <a:lnTo>
                  <a:pt x="711320" y="4193"/>
                </a:lnTo>
                <a:lnTo>
                  <a:pt x="711320" y="95166"/>
                </a:lnTo>
                <a:lnTo>
                  <a:pt x="758094" y="95166"/>
                </a:lnTo>
                <a:lnTo>
                  <a:pt x="758094" y="4193"/>
                </a:lnTo>
                <a:close/>
              </a:path>
              <a:path w="1920875" h="239394">
                <a:moveTo>
                  <a:pt x="888102" y="129358"/>
                </a:moveTo>
                <a:lnTo>
                  <a:pt x="801000" y="129358"/>
                </a:lnTo>
                <a:lnTo>
                  <a:pt x="801000" y="173555"/>
                </a:lnTo>
                <a:lnTo>
                  <a:pt x="888102" y="173555"/>
                </a:lnTo>
                <a:lnTo>
                  <a:pt x="888102" y="129358"/>
                </a:lnTo>
                <a:close/>
              </a:path>
              <a:path w="1920875" h="239394">
                <a:moveTo>
                  <a:pt x="961974" y="6131"/>
                </a:moveTo>
                <a:lnTo>
                  <a:pt x="915198" y="6131"/>
                </a:lnTo>
                <a:lnTo>
                  <a:pt x="915198" y="235169"/>
                </a:lnTo>
                <a:lnTo>
                  <a:pt x="1077785" y="235169"/>
                </a:lnTo>
                <a:lnTo>
                  <a:pt x="1077785" y="196134"/>
                </a:lnTo>
                <a:lnTo>
                  <a:pt x="961974" y="196134"/>
                </a:lnTo>
                <a:lnTo>
                  <a:pt x="961974" y="6131"/>
                </a:lnTo>
                <a:close/>
              </a:path>
              <a:path w="1920875" h="239394">
                <a:moveTo>
                  <a:pt x="1281984" y="4193"/>
                </a:moveTo>
                <a:lnTo>
                  <a:pt x="1111009" y="4193"/>
                </a:lnTo>
                <a:lnTo>
                  <a:pt x="1111009" y="235169"/>
                </a:lnTo>
                <a:lnTo>
                  <a:pt x="1286503" y="235169"/>
                </a:lnTo>
                <a:lnTo>
                  <a:pt x="1286503" y="196134"/>
                </a:lnTo>
                <a:lnTo>
                  <a:pt x="1157789" y="196134"/>
                </a:lnTo>
                <a:lnTo>
                  <a:pt x="1157789" y="133553"/>
                </a:lnTo>
                <a:lnTo>
                  <a:pt x="1273276" y="133553"/>
                </a:lnTo>
                <a:lnTo>
                  <a:pt x="1273276" y="94518"/>
                </a:lnTo>
                <a:lnTo>
                  <a:pt x="1157789" y="94518"/>
                </a:lnTo>
                <a:lnTo>
                  <a:pt x="1157789" y="43229"/>
                </a:lnTo>
                <a:lnTo>
                  <a:pt x="1281984" y="43229"/>
                </a:lnTo>
                <a:lnTo>
                  <a:pt x="1281984" y="4193"/>
                </a:lnTo>
                <a:close/>
              </a:path>
              <a:path w="1920875" h="239394">
                <a:moveTo>
                  <a:pt x="1353278" y="4193"/>
                </a:moveTo>
                <a:lnTo>
                  <a:pt x="1302631" y="4193"/>
                </a:lnTo>
                <a:lnTo>
                  <a:pt x="1385215" y="235169"/>
                </a:lnTo>
                <a:lnTo>
                  <a:pt x="1435539" y="235169"/>
                </a:lnTo>
                <a:lnTo>
                  <a:pt x="1456908" y="175168"/>
                </a:lnTo>
                <a:lnTo>
                  <a:pt x="1411988" y="175168"/>
                </a:lnTo>
                <a:lnTo>
                  <a:pt x="1353278" y="4193"/>
                </a:lnTo>
                <a:close/>
              </a:path>
              <a:path w="1920875" h="239394">
                <a:moveTo>
                  <a:pt x="1517799" y="4193"/>
                </a:moveTo>
                <a:lnTo>
                  <a:pt x="1468120" y="4193"/>
                </a:lnTo>
                <a:lnTo>
                  <a:pt x="1411988" y="175168"/>
                </a:lnTo>
                <a:lnTo>
                  <a:pt x="1456908" y="175168"/>
                </a:lnTo>
                <a:lnTo>
                  <a:pt x="1517799" y="4193"/>
                </a:lnTo>
                <a:close/>
              </a:path>
              <a:path w="1920875" h="239394">
                <a:moveTo>
                  <a:pt x="1712321" y="4193"/>
                </a:moveTo>
                <a:lnTo>
                  <a:pt x="1541346" y="4193"/>
                </a:lnTo>
                <a:lnTo>
                  <a:pt x="1541346" y="235169"/>
                </a:lnTo>
                <a:lnTo>
                  <a:pt x="1716839" y="235169"/>
                </a:lnTo>
                <a:lnTo>
                  <a:pt x="1716839" y="196134"/>
                </a:lnTo>
                <a:lnTo>
                  <a:pt x="1588124" y="196134"/>
                </a:lnTo>
                <a:lnTo>
                  <a:pt x="1588124" y="133553"/>
                </a:lnTo>
                <a:lnTo>
                  <a:pt x="1703613" y="133553"/>
                </a:lnTo>
                <a:lnTo>
                  <a:pt x="1703613" y="94518"/>
                </a:lnTo>
                <a:lnTo>
                  <a:pt x="1588124" y="94518"/>
                </a:lnTo>
                <a:lnTo>
                  <a:pt x="1588124" y="43229"/>
                </a:lnTo>
                <a:lnTo>
                  <a:pt x="1712321" y="43229"/>
                </a:lnTo>
                <a:lnTo>
                  <a:pt x="1712321" y="4193"/>
                </a:lnTo>
                <a:close/>
              </a:path>
              <a:path w="1920875" h="239394">
                <a:moveTo>
                  <a:pt x="1804582" y="6131"/>
                </a:moveTo>
                <a:lnTo>
                  <a:pt x="1757808" y="6131"/>
                </a:lnTo>
                <a:lnTo>
                  <a:pt x="1757808" y="235169"/>
                </a:lnTo>
                <a:lnTo>
                  <a:pt x="1920394" y="235169"/>
                </a:lnTo>
                <a:lnTo>
                  <a:pt x="1920394" y="196134"/>
                </a:lnTo>
                <a:lnTo>
                  <a:pt x="1804582" y="196134"/>
                </a:lnTo>
                <a:lnTo>
                  <a:pt x="1804582" y="61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5061999" y="991054"/>
            <a:ext cx="1900555" cy="239395"/>
          </a:xfrm>
          <a:custGeom>
            <a:avLst/>
            <a:gdLst/>
            <a:ahLst/>
            <a:cxnLst/>
            <a:rect l="l" t="t" r="r" b="b"/>
            <a:pathLst>
              <a:path w="1900554" h="239394">
                <a:moveTo>
                  <a:pt x="45486" y="155811"/>
                </a:moveTo>
                <a:lnTo>
                  <a:pt x="0" y="160329"/>
                </a:lnTo>
                <a:lnTo>
                  <a:pt x="3523" y="178530"/>
                </a:lnTo>
                <a:lnTo>
                  <a:pt x="9314" y="194403"/>
                </a:lnTo>
                <a:lnTo>
                  <a:pt x="41001" y="227932"/>
                </a:lnTo>
                <a:lnTo>
                  <a:pt x="95166" y="239364"/>
                </a:lnTo>
                <a:lnTo>
                  <a:pt x="109742" y="238824"/>
                </a:lnTo>
                <a:lnTo>
                  <a:pt x="155053" y="226127"/>
                </a:lnTo>
                <a:lnTo>
                  <a:pt x="179610" y="200008"/>
                </a:lnTo>
                <a:lnTo>
                  <a:pt x="95811" y="200008"/>
                </a:lnTo>
                <a:lnTo>
                  <a:pt x="86632" y="199403"/>
                </a:lnTo>
                <a:lnTo>
                  <a:pt x="85984" y="199403"/>
                </a:lnTo>
                <a:lnTo>
                  <a:pt x="76697" y="197346"/>
                </a:lnTo>
                <a:lnTo>
                  <a:pt x="48148" y="166452"/>
                </a:lnTo>
                <a:lnTo>
                  <a:pt x="45486" y="155811"/>
                </a:lnTo>
                <a:close/>
              </a:path>
              <a:path w="1900554" h="239394">
                <a:moveTo>
                  <a:pt x="92909" y="0"/>
                </a:moveTo>
                <a:lnTo>
                  <a:pt x="47423" y="8064"/>
                </a:lnTo>
                <a:lnTo>
                  <a:pt x="14292" y="39342"/>
                </a:lnTo>
                <a:lnTo>
                  <a:pt x="9454" y="55284"/>
                </a:lnTo>
                <a:lnTo>
                  <a:pt x="9409" y="55487"/>
                </a:lnTo>
                <a:lnTo>
                  <a:pt x="9322" y="55885"/>
                </a:lnTo>
                <a:lnTo>
                  <a:pt x="8754" y="63917"/>
                </a:lnTo>
                <a:lnTo>
                  <a:pt x="8712" y="64519"/>
                </a:lnTo>
                <a:lnTo>
                  <a:pt x="20687" y="101128"/>
                </a:lnTo>
                <a:lnTo>
                  <a:pt x="65025" y="129304"/>
                </a:lnTo>
                <a:lnTo>
                  <a:pt x="106134" y="140287"/>
                </a:lnTo>
                <a:lnTo>
                  <a:pt x="114109" y="142500"/>
                </a:lnTo>
                <a:lnTo>
                  <a:pt x="140972" y="162586"/>
                </a:lnTo>
                <a:lnTo>
                  <a:pt x="140972" y="176781"/>
                </a:lnTo>
                <a:lnTo>
                  <a:pt x="106275" y="199403"/>
                </a:lnTo>
                <a:lnTo>
                  <a:pt x="95811" y="200008"/>
                </a:lnTo>
                <a:lnTo>
                  <a:pt x="179610" y="200008"/>
                </a:lnTo>
                <a:lnTo>
                  <a:pt x="181626" y="196331"/>
                </a:lnTo>
                <a:lnTo>
                  <a:pt x="185049" y="187223"/>
                </a:lnTo>
                <a:lnTo>
                  <a:pt x="187081" y="177812"/>
                </a:lnTo>
                <a:lnTo>
                  <a:pt x="187751" y="168069"/>
                </a:lnTo>
                <a:lnTo>
                  <a:pt x="187468" y="162586"/>
                </a:lnTo>
                <a:lnTo>
                  <a:pt x="187352" y="160329"/>
                </a:lnTo>
                <a:lnTo>
                  <a:pt x="187235" y="158069"/>
                </a:lnTo>
                <a:lnTo>
                  <a:pt x="187201" y="157424"/>
                </a:lnTo>
                <a:lnTo>
                  <a:pt x="167669" y="117947"/>
                </a:lnTo>
                <a:lnTo>
                  <a:pt x="132426" y="99237"/>
                </a:lnTo>
                <a:lnTo>
                  <a:pt x="87546" y="87100"/>
                </a:lnTo>
                <a:lnTo>
                  <a:pt x="75327" y="83229"/>
                </a:lnTo>
                <a:lnTo>
                  <a:pt x="66253" y="79358"/>
                </a:lnTo>
                <a:lnTo>
                  <a:pt x="60326" y="75488"/>
                </a:lnTo>
                <a:lnTo>
                  <a:pt x="55487" y="71615"/>
                </a:lnTo>
                <a:lnTo>
                  <a:pt x="53230" y="67100"/>
                </a:lnTo>
                <a:lnTo>
                  <a:pt x="53339" y="55284"/>
                </a:lnTo>
                <a:lnTo>
                  <a:pt x="82162" y="39342"/>
                </a:lnTo>
                <a:lnTo>
                  <a:pt x="81010" y="39342"/>
                </a:lnTo>
                <a:lnTo>
                  <a:pt x="92265" y="38710"/>
                </a:lnTo>
                <a:lnTo>
                  <a:pt x="173018" y="38710"/>
                </a:lnTo>
                <a:lnTo>
                  <a:pt x="167684" y="29638"/>
                </a:lnTo>
                <a:lnTo>
                  <a:pt x="158073" y="19357"/>
                </a:lnTo>
                <a:lnTo>
                  <a:pt x="145803" y="10888"/>
                </a:lnTo>
                <a:lnTo>
                  <a:pt x="130812" y="4839"/>
                </a:lnTo>
                <a:lnTo>
                  <a:pt x="113161" y="1209"/>
                </a:lnTo>
                <a:lnTo>
                  <a:pt x="92909" y="0"/>
                </a:lnTo>
                <a:close/>
              </a:path>
              <a:path w="1900554" h="239394">
                <a:moveTo>
                  <a:pt x="173018" y="38710"/>
                </a:moveTo>
                <a:lnTo>
                  <a:pt x="92265" y="38710"/>
                </a:lnTo>
                <a:lnTo>
                  <a:pt x="104117" y="39342"/>
                </a:lnTo>
                <a:lnTo>
                  <a:pt x="102147" y="39342"/>
                </a:lnTo>
                <a:lnTo>
                  <a:pt x="132325" y="63917"/>
                </a:lnTo>
                <a:lnTo>
                  <a:pt x="134200" y="72259"/>
                </a:lnTo>
                <a:lnTo>
                  <a:pt x="180976" y="70646"/>
                </a:lnTo>
                <a:lnTo>
                  <a:pt x="179347" y="56815"/>
                </a:lnTo>
                <a:lnTo>
                  <a:pt x="179237" y="55885"/>
                </a:lnTo>
                <a:lnTo>
                  <a:pt x="179167" y="55284"/>
                </a:lnTo>
                <a:lnTo>
                  <a:pt x="174726" y="41614"/>
                </a:lnTo>
                <a:lnTo>
                  <a:pt x="173018" y="38710"/>
                </a:lnTo>
                <a:close/>
              </a:path>
              <a:path w="1900554" h="239394">
                <a:moveTo>
                  <a:pt x="272592" y="4193"/>
                </a:moveTo>
                <a:lnTo>
                  <a:pt x="225813" y="4193"/>
                </a:lnTo>
                <a:lnTo>
                  <a:pt x="225813" y="235169"/>
                </a:lnTo>
                <a:lnTo>
                  <a:pt x="272592" y="235169"/>
                </a:lnTo>
                <a:lnTo>
                  <a:pt x="272592" y="4193"/>
                </a:lnTo>
                <a:close/>
              </a:path>
              <a:path w="1900554" h="239394">
                <a:moveTo>
                  <a:pt x="402271" y="4193"/>
                </a:moveTo>
                <a:lnTo>
                  <a:pt x="317106" y="4193"/>
                </a:lnTo>
                <a:lnTo>
                  <a:pt x="317106" y="235169"/>
                </a:lnTo>
                <a:lnTo>
                  <a:pt x="404853" y="235169"/>
                </a:lnTo>
                <a:lnTo>
                  <a:pt x="417015" y="234867"/>
                </a:lnTo>
                <a:lnTo>
                  <a:pt x="455681" y="226641"/>
                </a:lnTo>
                <a:lnTo>
                  <a:pt x="486233" y="203409"/>
                </a:lnTo>
                <a:lnTo>
                  <a:pt x="491183" y="196134"/>
                </a:lnTo>
                <a:lnTo>
                  <a:pt x="363885" y="196134"/>
                </a:lnTo>
                <a:lnTo>
                  <a:pt x="363885" y="43355"/>
                </a:lnTo>
                <a:lnTo>
                  <a:pt x="491107" y="43355"/>
                </a:lnTo>
                <a:lnTo>
                  <a:pt x="487498" y="37981"/>
                </a:lnTo>
                <a:lnTo>
                  <a:pt x="455939" y="12217"/>
                </a:lnTo>
                <a:lnTo>
                  <a:pt x="415749" y="4445"/>
                </a:lnTo>
                <a:lnTo>
                  <a:pt x="402271" y="4193"/>
                </a:lnTo>
                <a:close/>
              </a:path>
              <a:path w="1900554" h="239394">
                <a:moveTo>
                  <a:pt x="491107" y="43355"/>
                </a:moveTo>
                <a:lnTo>
                  <a:pt x="397786" y="43355"/>
                </a:lnTo>
                <a:lnTo>
                  <a:pt x="408482" y="43753"/>
                </a:lnTo>
                <a:lnTo>
                  <a:pt x="416879" y="44453"/>
                </a:lnTo>
                <a:lnTo>
                  <a:pt x="451951" y="65848"/>
                </a:lnTo>
                <a:lnTo>
                  <a:pt x="461910" y="106343"/>
                </a:lnTo>
                <a:lnTo>
                  <a:pt x="461973" y="107110"/>
                </a:lnTo>
                <a:lnTo>
                  <a:pt x="462276" y="119682"/>
                </a:lnTo>
                <a:lnTo>
                  <a:pt x="461973" y="132317"/>
                </a:lnTo>
                <a:lnTo>
                  <a:pt x="461066" y="143593"/>
                </a:lnTo>
                <a:lnTo>
                  <a:pt x="445500" y="184200"/>
                </a:lnTo>
                <a:lnTo>
                  <a:pt x="405307" y="196134"/>
                </a:lnTo>
                <a:lnTo>
                  <a:pt x="491183" y="196134"/>
                </a:lnTo>
                <a:lnTo>
                  <a:pt x="506394" y="160137"/>
                </a:lnTo>
                <a:lnTo>
                  <a:pt x="510340" y="121939"/>
                </a:lnTo>
                <a:lnTo>
                  <a:pt x="509885" y="107110"/>
                </a:lnTo>
                <a:lnTo>
                  <a:pt x="502919" y="67420"/>
                </a:lnTo>
                <a:lnTo>
                  <a:pt x="493486" y="46897"/>
                </a:lnTo>
                <a:lnTo>
                  <a:pt x="491107" y="43355"/>
                </a:lnTo>
                <a:close/>
              </a:path>
              <a:path w="1900554" h="239394">
                <a:moveTo>
                  <a:pt x="720994" y="4193"/>
                </a:moveTo>
                <a:lnTo>
                  <a:pt x="550019" y="4193"/>
                </a:lnTo>
                <a:lnTo>
                  <a:pt x="550019" y="235169"/>
                </a:lnTo>
                <a:lnTo>
                  <a:pt x="725511" y="235169"/>
                </a:lnTo>
                <a:lnTo>
                  <a:pt x="725511" y="196134"/>
                </a:lnTo>
                <a:lnTo>
                  <a:pt x="596798" y="196134"/>
                </a:lnTo>
                <a:lnTo>
                  <a:pt x="596798" y="133553"/>
                </a:lnTo>
                <a:lnTo>
                  <a:pt x="712285" y="133553"/>
                </a:lnTo>
                <a:lnTo>
                  <a:pt x="712285" y="94518"/>
                </a:lnTo>
                <a:lnTo>
                  <a:pt x="596798" y="94518"/>
                </a:lnTo>
                <a:lnTo>
                  <a:pt x="596798" y="43229"/>
                </a:lnTo>
                <a:lnTo>
                  <a:pt x="720994" y="43229"/>
                </a:lnTo>
                <a:lnTo>
                  <a:pt x="720994" y="4193"/>
                </a:lnTo>
                <a:close/>
              </a:path>
              <a:path w="1900554" h="239394">
                <a:moveTo>
                  <a:pt x="1025842" y="4193"/>
                </a:moveTo>
                <a:lnTo>
                  <a:pt x="854867" y="4193"/>
                </a:lnTo>
                <a:lnTo>
                  <a:pt x="854867" y="235169"/>
                </a:lnTo>
                <a:lnTo>
                  <a:pt x="1030359" y="235169"/>
                </a:lnTo>
                <a:lnTo>
                  <a:pt x="1030359" y="196134"/>
                </a:lnTo>
                <a:lnTo>
                  <a:pt x="901645" y="196134"/>
                </a:lnTo>
                <a:lnTo>
                  <a:pt x="901645" y="133553"/>
                </a:lnTo>
                <a:lnTo>
                  <a:pt x="1017134" y="133553"/>
                </a:lnTo>
                <a:lnTo>
                  <a:pt x="1017134" y="94518"/>
                </a:lnTo>
                <a:lnTo>
                  <a:pt x="901645" y="94518"/>
                </a:lnTo>
                <a:lnTo>
                  <a:pt x="901645" y="43229"/>
                </a:lnTo>
                <a:lnTo>
                  <a:pt x="1025842" y="43229"/>
                </a:lnTo>
                <a:lnTo>
                  <a:pt x="1025842" y="4193"/>
                </a:lnTo>
                <a:close/>
              </a:path>
              <a:path w="1900554" h="239394">
                <a:moveTo>
                  <a:pt x="1097136" y="4193"/>
                </a:moveTo>
                <a:lnTo>
                  <a:pt x="1046487" y="4193"/>
                </a:lnTo>
                <a:lnTo>
                  <a:pt x="1129071" y="235169"/>
                </a:lnTo>
                <a:lnTo>
                  <a:pt x="1179396" y="235169"/>
                </a:lnTo>
                <a:lnTo>
                  <a:pt x="1200765" y="175168"/>
                </a:lnTo>
                <a:lnTo>
                  <a:pt x="1155844" y="175168"/>
                </a:lnTo>
                <a:lnTo>
                  <a:pt x="1097136" y="4193"/>
                </a:lnTo>
                <a:close/>
              </a:path>
              <a:path w="1900554" h="239394">
                <a:moveTo>
                  <a:pt x="1261656" y="4193"/>
                </a:moveTo>
                <a:lnTo>
                  <a:pt x="1211976" y="4193"/>
                </a:lnTo>
                <a:lnTo>
                  <a:pt x="1155844" y="175168"/>
                </a:lnTo>
                <a:lnTo>
                  <a:pt x="1200765" y="175168"/>
                </a:lnTo>
                <a:lnTo>
                  <a:pt x="1261656" y="4193"/>
                </a:lnTo>
                <a:close/>
              </a:path>
              <a:path w="1900554" h="239394">
                <a:moveTo>
                  <a:pt x="1456179" y="4193"/>
                </a:moveTo>
                <a:lnTo>
                  <a:pt x="1285204" y="4193"/>
                </a:lnTo>
                <a:lnTo>
                  <a:pt x="1285204" y="235169"/>
                </a:lnTo>
                <a:lnTo>
                  <a:pt x="1460696" y="235169"/>
                </a:lnTo>
                <a:lnTo>
                  <a:pt x="1460696" y="196134"/>
                </a:lnTo>
                <a:lnTo>
                  <a:pt x="1331982" y="196134"/>
                </a:lnTo>
                <a:lnTo>
                  <a:pt x="1331982" y="133553"/>
                </a:lnTo>
                <a:lnTo>
                  <a:pt x="1447471" y="133553"/>
                </a:lnTo>
                <a:lnTo>
                  <a:pt x="1447471" y="94518"/>
                </a:lnTo>
                <a:lnTo>
                  <a:pt x="1331982" y="94518"/>
                </a:lnTo>
                <a:lnTo>
                  <a:pt x="1331982" y="43229"/>
                </a:lnTo>
                <a:lnTo>
                  <a:pt x="1456179" y="43229"/>
                </a:lnTo>
                <a:lnTo>
                  <a:pt x="1456179" y="4193"/>
                </a:lnTo>
                <a:close/>
              </a:path>
              <a:path w="1900554" h="239394">
                <a:moveTo>
                  <a:pt x="1545537" y="4193"/>
                </a:moveTo>
                <a:lnTo>
                  <a:pt x="1500372" y="4193"/>
                </a:lnTo>
                <a:lnTo>
                  <a:pt x="1500372" y="235169"/>
                </a:lnTo>
                <a:lnTo>
                  <a:pt x="1543601" y="235169"/>
                </a:lnTo>
                <a:lnTo>
                  <a:pt x="1543601" y="83228"/>
                </a:lnTo>
                <a:lnTo>
                  <a:pt x="1594110" y="83228"/>
                </a:lnTo>
                <a:lnTo>
                  <a:pt x="1545537" y="4193"/>
                </a:lnTo>
                <a:close/>
              </a:path>
              <a:path w="1900554" h="239394">
                <a:moveTo>
                  <a:pt x="1594110" y="83228"/>
                </a:moveTo>
                <a:lnTo>
                  <a:pt x="1543601" y="83228"/>
                </a:lnTo>
                <a:lnTo>
                  <a:pt x="1637154" y="235169"/>
                </a:lnTo>
                <a:lnTo>
                  <a:pt x="1683929" y="235169"/>
                </a:lnTo>
                <a:lnTo>
                  <a:pt x="1683929" y="159037"/>
                </a:lnTo>
                <a:lnTo>
                  <a:pt x="1640700" y="159037"/>
                </a:lnTo>
                <a:lnTo>
                  <a:pt x="1594110" y="83228"/>
                </a:lnTo>
                <a:close/>
              </a:path>
              <a:path w="1900554" h="239394">
                <a:moveTo>
                  <a:pt x="1683929" y="4193"/>
                </a:moveTo>
                <a:lnTo>
                  <a:pt x="1640700" y="4193"/>
                </a:lnTo>
                <a:lnTo>
                  <a:pt x="1640700" y="159037"/>
                </a:lnTo>
                <a:lnTo>
                  <a:pt x="1683929" y="159037"/>
                </a:lnTo>
                <a:lnTo>
                  <a:pt x="1683929" y="4193"/>
                </a:lnTo>
                <a:close/>
              </a:path>
              <a:path w="1900554" h="239394">
                <a:moveTo>
                  <a:pt x="1832000" y="43229"/>
                </a:moveTo>
                <a:lnTo>
                  <a:pt x="1785226" y="43229"/>
                </a:lnTo>
                <a:lnTo>
                  <a:pt x="1785226" y="235169"/>
                </a:lnTo>
                <a:lnTo>
                  <a:pt x="1832000" y="235169"/>
                </a:lnTo>
                <a:lnTo>
                  <a:pt x="1832000" y="43229"/>
                </a:lnTo>
                <a:close/>
              </a:path>
              <a:path w="1900554" h="239394">
                <a:moveTo>
                  <a:pt x="1900066" y="4193"/>
                </a:moveTo>
                <a:lnTo>
                  <a:pt x="1716832" y="4193"/>
                </a:lnTo>
                <a:lnTo>
                  <a:pt x="1716832" y="43229"/>
                </a:lnTo>
                <a:lnTo>
                  <a:pt x="1900066" y="43229"/>
                </a:lnTo>
                <a:lnTo>
                  <a:pt x="1900066" y="419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9" name="object 59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56816" y="2061086"/>
            <a:ext cx="2191133" cy="1477666"/>
          </a:xfrm>
          <a:prstGeom prst="rect">
            <a:avLst/>
          </a:prstGeom>
        </p:spPr>
      </p:pic>
      <p:pic>
        <p:nvPicPr>
          <p:cNvPr id="60" name="object 60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56816" y="3877667"/>
            <a:ext cx="2190784" cy="1498231"/>
          </a:xfrm>
          <a:prstGeom prst="rect">
            <a:avLst/>
          </a:prstGeom>
        </p:spPr>
      </p:pic>
      <p:pic>
        <p:nvPicPr>
          <p:cNvPr id="61" name="object 61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990959" y="2061065"/>
            <a:ext cx="2094501" cy="1481079"/>
          </a:xfrm>
          <a:prstGeom prst="rect">
            <a:avLst/>
          </a:prstGeom>
        </p:spPr>
      </p:pic>
      <p:pic>
        <p:nvPicPr>
          <p:cNvPr id="62" name="object 62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3035045" y="3877030"/>
            <a:ext cx="2006268" cy="1337778"/>
          </a:xfrm>
          <a:prstGeom prst="rect">
            <a:avLst/>
          </a:prstGeom>
        </p:spPr>
      </p:pic>
      <p:grpSp>
        <p:nvGrpSpPr>
          <p:cNvPr id="63" name="object 63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64" name="object 64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90" name="object 90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5" name="object 95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157901" y="7022927"/>
            <a:ext cx="160873" cy="1194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3667" y="1829502"/>
            <a:ext cx="2242915" cy="724038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5294833" y="2773695"/>
            <a:ext cx="2245995" cy="913130"/>
            <a:chOff x="5294833" y="2773695"/>
            <a:chExt cx="2245995" cy="913130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95045" y="3088986"/>
              <a:ext cx="222818" cy="12028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4833" y="2773695"/>
              <a:ext cx="2245582" cy="755333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2605" y="3560871"/>
              <a:ext cx="569631" cy="125453"/>
            </a:xfrm>
            <a:prstGeom prst="rect">
              <a:avLst/>
            </a:prstGeom>
          </p:spPr>
        </p:pic>
      </p:grpSp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294638" y="3873790"/>
            <a:ext cx="222479" cy="92621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37019" y="3875187"/>
            <a:ext cx="80704" cy="91785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5296369" y="3872534"/>
            <a:ext cx="2243455" cy="913765"/>
            <a:chOff x="5296369" y="3872534"/>
            <a:chExt cx="2243455" cy="913765"/>
          </a:xfrm>
        </p:grpSpPr>
        <p:sp>
          <p:nvSpPr>
            <p:cNvPr id="16" name="object 16" descr=""/>
            <p:cNvSpPr/>
            <p:nvPr/>
          </p:nvSpPr>
          <p:spPr>
            <a:xfrm>
              <a:off x="6205781" y="3908718"/>
              <a:ext cx="51435" cy="57785"/>
            </a:xfrm>
            <a:custGeom>
              <a:avLst/>
              <a:gdLst/>
              <a:ahLst/>
              <a:cxnLst/>
              <a:rect l="l" t="t" r="r" b="b"/>
              <a:pathLst>
                <a:path w="51435" h="57785">
                  <a:moveTo>
                    <a:pt x="40093" y="48196"/>
                  </a:moveTo>
                  <a:lnTo>
                    <a:pt x="31013" y="48196"/>
                  </a:lnTo>
                  <a:lnTo>
                    <a:pt x="31070" y="48614"/>
                  </a:lnTo>
                  <a:lnTo>
                    <a:pt x="31165" y="49312"/>
                  </a:lnTo>
                  <a:lnTo>
                    <a:pt x="31241" y="49870"/>
                  </a:lnTo>
                  <a:lnTo>
                    <a:pt x="31317" y="50431"/>
                  </a:lnTo>
                  <a:lnTo>
                    <a:pt x="31431" y="51267"/>
                  </a:lnTo>
                  <a:lnTo>
                    <a:pt x="32129" y="53362"/>
                  </a:lnTo>
                  <a:lnTo>
                    <a:pt x="33108" y="54481"/>
                  </a:lnTo>
                  <a:lnTo>
                    <a:pt x="34670" y="56436"/>
                  </a:lnTo>
                  <a:lnTo>
                    <a:pt x="34782" y="56577"/>
                  </a:lnTo>
                  <a:lnTo>
                    <a:pt x="37298" y="57556"/>
                  </a:lnTo>
                  <a:lnTo>
                    <a:pt x="42468" y="57556"/>
                  </a:lnTo>
                  <a:lnTo>
                    <a:pt x="49645" y="51688"/>
                  </a:lnTo>
                  <a:lnTo>
                    <a:pt x="50197" y="50849"/>
                  </a:lnTo>
                  <a:lnTo>
                    <a:pt x="43026" y="50849"/>
                  </a:lnTo>
                  <a:lnTo>
                    <a:pt x="42047" y="50431"/>
                  </a:lnTo>
                  <a:lnTo>
                    <a:pt x="40233" y="48614"/>
                  </a:lnTo>
                  <a:lnTo>
                    <a:pt x="40093" y="48196"/>
                  </a:lnTo>
                  <a:close/>
                </a:path>
                <a:path w="51435" h="57785">
                  <a:moveTo>
                    <a:pt x="36728" y="4189"/>
                  </a:moveTo>
                  <a:lnTo>
                    <a:pt x="25285" y="4189"/>
                  </a:lnTo>
                  <a:lnTo>
                    <a:pt x="27658" y="5168"/>
                  </a:lnTo>
                  <a:lnTo>
                    <a:pt x="29335" y="7264"/>
                  </a:lnTo>
                  <a:lnTo>
                    <a:pt x="30872" y="9359"/>
                  </a:lnTo>
                  <a:lnTo>
                    <a:pt x="31711" y="13268"/>
                  </a:lnTo>
                  <a:lnTo>
                    <a:pt x="31711" y="22628"/>
                  </a:lnTo>
                  <a:lnTo>
                    <a:pt x="31570" y="24166"/>
                  </a:lnTo>
                  <a:lnTo>
                    <a:pt x="30591" y="24724"/>
                  </a:lnTo>
                  <a:lnTo>
                    <a:pt x="16483" y="30732"/>
                  </a:lnTo>
                  <a:lnTo>
                    <a:pt x="11173" y="34225"/>
                  </a:lnTo>
                  <a:lnTo>
                    <a:pt x="7264" y="38555"/>
                  </a:lnTo>
                  <a:lnTo>
                    <a:pt x="3609" y="42886"/>
                  </a:lnTo>
                  <a:lnTo>
                    <a:pt x="3491" y="43026"/>
                  </a:lnTo>
                  <a:lnTo>
                    <a:pt x="1536" y="46659"/>
                  </a:lnTo>
                  <a:lnTo>
                    <a:pt x="1644" y="52246"/>
                  </a:lnTo>
                  <a:lnTo>
                    <a:pt x="2073" y="53362"/>
                  </a:lnTo>
                  <a:lnTo>
                    <a:pt x="2127" y="53502"/>
                  </a:lnTo>
                  <a:lnTo>
                    <a:pt x="2235" y="53783"/>
                  </a:lnTo>
                  <a:lnTo>
                    <a:pt x="3365" y="55040"/>
                  </a:lnTo>
                  <a:lnTo>
                    <a:pt x="4888" y="56577"/>
                  </a:lnTo>
                  <a:lnTo>
                    <a:pt x="6703" y="57275"/>
                  </a:lnTo>
                  <a:lnTo>
                    <a:pt x="12293" y="57275"/>
                  </a:lnTo>
                  <a:lnTo>
                    <a:pt x="25146" y="52246"/>
                  </a:lnTo>
                  <a:lnTo>
                    <a:pt x="15784" y="52246"/>
                  </a:lnTo>
                  <a:lnTo>
                    <a:pt x="14248" y="51688"/>
                  </a:lnTo>
                  <a:lnTo>
                    <a:pt x="12992" y="50431"/>
                  </a:lnTo>
                  <a:lnTo>
                    <a:pt x="11732" y="49312"/>
                  </a:lnTo>
                  <a:lnTo>
                    <a:pt x="11173" y="47774"/>
                  </a:lnTo>
                  <a:lnTo>
                    <a:pt x="11173" y="44142"/>
                  </a:lnTo>
                  <a:lnTo>
                    <a:pt x="11871" y="42188"/>
                  </a:lnTo>
                  <a:lnTo>
                    <a:pt x="13409" y="40092"/>
                  </a:lnTo>
                  <a:lnTo>
                    <a:pt x="15364" y="37158"/>
                  </a:lnTo>
                  <a:lnTo>
                    <a:pt x="18161" y="34645"/>
                  </a:lnTo>
                  <a:lnTo>
                    <a:pt x="25145" y="30175"/>
                  </a:lnTo>
                  <a:lnTo>
                    <a:pt x="28356" y="28497"/>
                  </a:lnTo>
                  <a:lnTo>
                    <a:pt x="31431" y="27381"/>
                  </a:lnTo>
                  <a:lnTo>
                    <a:pt x="40014" y="27381"/>
                  </a:lnTo>
                  <a:lnTo>
                    <a:pt x="39951" y="11595"/>
                  </a:lnTo>
                  <a:lnTo>
                    <a:pt x="39667" y="9499"/>
                  </a:lnTo>
                  <a:lnTo>
                    <a:pt x="39648" y="9359"/>
                  </a:lnTo>
                  <a:lnTo>
                    <a:pt x="39535" y="8520"/>
                  </a:lnTo>
                  <a:lnTo>
                    <a:pt x="38695" y="6565"/>
                  </a:lnTo>
                  <a:lnTo>
                    <a:pt x="37158" y="4748"/>
                  </a:lnTo>
                  <a:lnTo>
                    <a:pt x="36728" y="4189"/>
                  </a:lnTo>
                  <a:close/>
                </a:path>
                <a:path w="51435" h="57785">
                  <a:moveTo>
                    <a:pt x="40014" y="27381"/>
                  </a:moveTo>
                  <a:lnTo>
                    <a:pt x="31431" y="27381"/>
                  </a:lnTo>
                  <a:lnTo>
                    <a:pt x="31505" y="28497"/>
                  </a:lnTo>
                  <a:lnTo>
                    <a:pt x="31629" y="30175"/>
                  </a:lnTo>
                  <a:lnTo>
                    <a:pt x="31711" y="34782"/>
                  </a:lnTo>
                  <a:lnTo>
                    <a:pt x="31547" y="37158"/>
                  </a:lnTo>
                  <a:lnTo>
                    <a:pt x="31450" y="38555"/>
                  </a:lnTo>
                  <a:lnTo>
                    <a:pt x="31369" y="40092"/>
                  </a:lnTo>
                  <a:lnTo>
                    <a:pt x="31266" y="42188"/>
                  </a:lnTo>
                  <a:lnTo>
                    <a:pt x="31150" y="44564"/>
                  </a:lnTo>
                  <a:lnTo>
                    <a:pt x="28219" y="47357"/>
                  </a:lnTo>
                  <a:lnTo>
                    <a:pt x="25422" y="49452"/>
                  </a:lnTo>
                  <a:lnTo>
                    <a:pt x="22769" y="50709"/>
                  </a:lnTo>
                  <a:lnTo>
                    <a:pt x="20814" y="51688"/>
                  </a:lnTo>
                  <a:lnTo>
                    <a:pt x="18996" y="52246"/>
                  </a:lnTo>
                  <a:lnTo>
                    <a:pt x="25146" y="52246"/>
                  </a:lnTo>
                  <a:lnTo>
                    <a:pt x="31013" y="48196"/>
                  </a:lnTo>
                  <a:lnTo>
                    <a:pt x="40093" y="48196"/>
                  </a:lnTo>
                  <a:lnTo>
                    <a:pt x="40014" y="27381"/>
                  </a:lnTo>
                  <a:close/>
                </a:path>
                <a:path w="51435" h="57785">
                  <a:moveTo>
                    <a:pt x="50989" y="46659"/>
                  </a:moveTo>
                  <a:lnTo>
                    <a:pt x="47498" y="50011"/>
                  </a:lnTo>
                  <a:lnTo>
                    <a:pt x="45960" y="50849"/>
                  </a:lnTo>
                  <a:lnTo>
                    <a:pt x="50197" y="50849"/>
                  </a:lnTo>
                  <a:lnTo>
                    <a:pt x="50755" y="50011"/>
                  </a:lnTo>
                  <a:lnTo>
                    <a:pt x="50849" y="49870"/>
                  </a:lnTo>
                  <a:lnTo>
                    <a:pt x="51407" y="48614"/>
                  </a:lnTo>
                  <a:lnTo>
                    <a:pt x="51314" y="47357"/>
                  </a:lnTo>
                  <a:lnTo>
                    <a:pt x="51197" y="47076"/>
                  </a:lnTo>
                  <a:lnTo>
                    <a:pt x="51127" y="46936"/>
                  </a:lnTo>
                  <a:lnTo>
                    <a:pt x="51058" y="46799"/>
                  </a:lnTo>
                  <a:lnTo>
                    <a:pt x="50989" y="46659"/>
                  </a:lnTo>
                  <a:close/>
                </a:path>
                <a:path w="51435" h="57785">
                  <a:moveTo>
                    <a:pt x="27240" y="0"/>
                  </a:moveTo>
                  <a:lnTo>
                    <a:pt x="20533" y="0"/>
                  </a:lnTo>
                  <a:lnTo>
                    <a:pt x="17181" y="975"/>
                  </a:lnTo>
                  <a:lnTo>
                    <a:pt x="13409" y="3070"/>
                  </a:lnTo>
                  <a:lnTo>
                    <a:pt x="9499" y="5168"/>
                  </a:lnTo>
                  <a:lnTo>
                    <a:pt x="6285" y="8380"/>
                  </a:lnTo>
                  <a:lnTo>
                    <a:pt x="1256" y="16761"/>
                  </a:lnTo>
                  <a:lnTo>
                    <a:pt x="66" y="19277"/>
                  </a:lnTo>
                  <a:lnTo>
                    <a:pt x="0" y="21092"/>
                  </a:lnTo>
                  <a:lnTo>
                    <a:pt x="697" y="21790"/>
                  </a:lnTo>
                  <a:lnTo>
                    <a:pt x="1536" y="22351"/>
                  </a:lnTo>
                  <a:lnTo>
                    <a:pt x="2372" y="22628"/>
                  </a:lnTo>
                  <a:lnTo>
                    <a:pt x="4607" y="22628"/>
                  </a:lnTo>
                  <a:lnTo>
                    <a:pt x="10474" y="12430"/>
                  </a:lnTo>
                  <a:lnTo>
                    <a:pt x="11732" y="9499"/>
                  </a:lnTo>
                  <a:lnTo>
                    <a:pt x="13549" y="7962"/>
                  </a:lnTo>
                  <a:lnTo>
                    <a:pt x="16202" y="5447"/>
                  </a:lnTo>
                  <a:lnTo>
                    <a:pt x="19137" y="4189"/>
                  </a:lnTo>
                  <a:lnTo>
                    <a:pt x="36728" y="4189"/>
                  </a:lnTo>
                  <a:lnTo>
                    <a:pt x="35867" y="3070"/>
                  </a:lnTo>
                  <a:lnTo>
                    <a:pt x="35761" y="2933"/>
                  </a:lnTo>
                  <a:lnTo>
                    <a:pt x="34084" y="1813"/>
                  </a:lnTo>
                  <a:lnTo>
                    <a:pt x="32129" y="1115"/>
                  </a:lnTo>
                  <a:lnTo>
                    <a:pt x="30175" y="276"/>
                  </a:lnTo>
                  <a:lnTo>
                    <a:pt x="272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96369" y="3872534"/>
              <a:ext cx="2243366" cy="913748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5294405" y="4973890"/>
            <a:ext cx="196215" cy="92710"/>
            <a:chOff x="5294405" y="4973890"/>
            <a:chExt cx="196215" cy="92710"/>
          </a:xfrm>
        </p:grpSpPr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94405" y="4974029"/>
              <a:ext cx="84380" cy="9234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23068" y="4973890"/>
              <a:ext cx="67334" cy="91222"/>
            </a:xfrm>
            <a:prstGeom prst="rect">
              <a:avLst/>
            </a:prstGeom>
          </p:spPr>
        </p:pic>
      </p:grpSp>
      <p:sp>
        <p:nvSpPr>
          <p:cNvPr id="21" name="object 21" descr=""/>
          <p:cNvSpPr/>
          <p:nvPr/>
        </p:nvSpPr>
        <p:spPr>
          <a:xfrm>
            <a:off x="5535877" y="5008816"/>
            <a:ext cx="50165" cy="57785"/>
          </a:xfrm>
          <a:custGeom>
            <a:avLst/>
            <a:gdLst/>
            <a:ahLst/>
            <a:cxnLst/>
            <a:rect l="l" t="t" r="r" b="b"/>
            <a:pathLst>
              <a:path w="50164" h="57785">
                <a:moveTo>
                  <a:pt x="31709" y="0"/>
                </a:moveTo>
                <a:lnTo>
                  <a:pt x="23609" y="0"/>
                </a:lnTo>
                <a:lnTo>
                  <a:pt x="20116" y="558"/>
                </a:lnTo>
                <a:lnTo>
                  <a:pt x="15224" y="2653"/>
                </a:lnTo>
                <a:lnTo>
                  <a:pt x="12712" y="4191"/>
                </a:lnTo>
                <a:lnTo>
                  <a:pt x="10058" y="6426"/>
                </a:lnTo>
                <a:lnTo>
                  <a:pt x="8100" y="7962"/>
                </a:lnTo>
                <a:lnTo>
                  <a:pt x="0" y="27940"/>
                </a:lnTo>
                <a:lnTo>
                  <a:pt x="0" y="36320"/>
                </a:lnTo>
                <a:lnTo>
                  <a:pt x="21233" y="57693"/>
                </a:lnTo>
                <a:lnTo>
                  <a:pt x="28080" y="57693"/>
                </a:lnTo>
                <a:lnTo>
                  <a:pt x="41630" y="52805"/>
                </a:lnTo>
                <a:lnTo>
                  <a:pt x="44842" y="50850"/>
                </a:lnTo>
                <a:lnTo>
                  <a:pt x="45001" y="50709"/>
                </a:lnTo>
                <a:lnTo>
                  <a:pt x="31432" y="50709"/>
                </a:lnTo>
                <a:lnTo>
                  <a:pt x="26543" y="50570"/>
                </a:lnTo>
                <a:lnTo>
                  <a:pt x="22489" y="49453"/>
                </a:lnTo>
                <a:lnTo>
                  <a:pt x="19278" y="47358"/>
                </a:lnTo>
                <a:lnTo>
                  <a:pt x="15923" y="45262"/>
                </a:lnTo>
                <a:lnTo>
                  <a:pt x="13409" y="42188"/>
                </a:lnTo>
                <a:lnTo>
                  <a:pt x="11732" y="38138"/>
                </a:lnTo>
                <a:lnTo>
                  <a:pt x="9918" y="34085"/>
                </a:lnTo>
                <a:lnTo>
                  <a:pt x="9079" y="30734"/>
                </a:lnTo>
                <a:lnTo>
                  <a:pt x="9189" y="25424"/>
                </a:lnTo>
                <a:lnTo>
                  <a:pt x="9220" y="24027"/>
                </a:lnTo>
                <a:lnTo>
                  <a:pt x="9079" y="23328"/>
                </a:lnTo>
                <a:lnTo>
                  <a:pt x="9079" y="22769"/>
                </a:lnTo>
                <a:lnTo>
                  <a:pt x="9359" y="21931"/>
                </a:lnTo>
                <a:lnTo>
                  <a:pt x="9777" y="20534"/>
                </a:lnTo>
                <a:lnTo>
                  <a:pt x="14108" y="20257"/>
                </a:lnTo>
                <a:lnTo>
                  <a:pt x="34877" y="20257"/>
                </a:lnTo>
                <a:lnTo>
                  <a:pt x="48755" y="20116"/>
                </a:lnTo>
                <a:lnTo>
                  <a:pt x="48755" y="17740"/>
                </a:lnTo>
                <a:lnTo>
                  <a:pt x="10617" y="17740"/>
                </a:lnTo>
                <a:lnTo>
                  <a:pt x="10617" y="15087"/>
                </a:lnTo>
                <a:lnTo>
                  <a:pt x="11812" y="12294"/>
                </a:lnTo>
                <a:lnTo>
                  <a:pt x="11873" y="12153"/>
                </a:lnTo>
                <a:lnTo>
                  <a:pt x="14249" y="9220"/>
                </a:lnTo>
                <a:lnTo>
                  <a:pt x="17459" y="5170"/>
                </a:lnTo>
                <a:lnTo>
                  <a:pt x="21790" y="3211"/>
                </a:lnTo>
                <a:lnTo>
                  <a:pt x="39415" y="3211"/>
                </a:lnTo>
                <a:lnTo>
                  <a:pt x="37858" y="2372"/>
                </a:lnTo>
                <a:lnTo>
                  <a:pt x="35204" y="698"/>
                </a:lnTo>
                <a:lnTo>
                  <a:pt x="31709" y="0"/>
                </a:lnTo>
                <a:close/>
              </a:path>
              <a:path w="50164" h="57785">
                <a:moveTo>
                  <a:pt x="49173" y="42188"/>
                </a:moveTo>
                <a:lnTo>
                  <a:pt x="44143" y="46238"/>
                </a:lnTo>
                <a:lnTo>
                  <a:pt x="41349" y="48056"/>
                </a:lnTo>
                <a:lnTo>
                  <a:pt x="39254" y="49173"/>
                </a:lnTo>
                <a:lnTo>
                  <a:pt x="37576" y="49734"/>
                </a:lnTo>
                <a:lnTo>
                  <a:pt x="36040" y="50292"/>
                </a:lnTo>
                <a:lnTo>
                  <a:pt x="34085" y="50570"/>
                </a:lnTo>
                <a:lnTo>
                  <a:pt x="31432" y="50709"/>
                </a:lnTo>
                <a:lnTo>
                  <a:pt x="45001" y="50709"/>
                </a:lnTo>
                <a:lnTo>
                  <a:pt x="47358" y="48614"/>
                </a:lnTo>
                <a:lnTo>
                  <a:pt x="49453" y="45961"/>
                </a:lnTo>
                <a:lnTo>
                  <a:pt x="49453" y="45540"/>
                </a:lnTo>
                <a:lnTo>
                  <a:pt x="49593" y="45262"/>
                </a:lnTo>
                <a:lnTo>
                  <a:pt x="49593" y="44982"/>
                </a:lnTo>
                <a:lnTo>
                  <a:pt x="49173" y="42188"/>
                </a:lnTo>
                <a:close/>
              </a:path>
              <a:path w="50164" h="57785">
                <a:moveTo>
                  <a:pt x="34877" y="20257"/>
                </a:moveTo>
                <a:lnTo>
                  <a:pt x="16203" y="20257"/>
                </a:lnTo>
                <a:lnTo>
                  <a:pt x="21374" y="20394"/>
                </a:lnTo>
                <a:lnTo>
                  <a:pt x="34877" y="20257"/>
                </a:lnTo>
                <a:close/>
              </a:path>
              <a:path w="50164" h="57785">
                <a:moveTo>
                  <a:pt x="39415" y="3211"/>
                </a:moveTo>
                <a:lnTo>
                  <a:pt x="29613" y="3211"/>
                </a:lnTo>
                <a:lnTo>
                  <a:pt x="31709" y="3632"/>
                </a:lnTo>
                <a:lnTo>
                  <a:pt x="33667" y="4748"/>
                </a:lnTo>
                <a:lnTo>
                  <a:pt x="35622" y="5727"/>
                </a:lnTo>
                <a:lnTo>
                  <a:pt x="37019" y="7124"/>
                </a:lnTo>
                <a:lnTo>
                  <a:pt x="37858" y="8939"/>
                </a:lnTo>
                <a:lnTo>
                  <a:pt x="38837" y="10617"/>
                </a:lnTo>
                <a:lnTo>
                  <a:pt x="39219" y="12153"/>
                </a:lnTo>
                <a:lnTo>
                  <a:pt x="39254" y="14389"/>
                </a:lnTo>
                <a:lnTo>
                  <a:pt x="38907" y="15087"/>
                </a:lnTo>
                <a:lnTo>
                  <a:pt x="16203" y="17740"/>
                </a:lnTo>
                <a:lnTo>
                  <a:pt x="48755" y="17740"/>
                </a:lnTo>
                <a:lnTo>
                  <a:pt x="48634" y="16062"/>
                </a:lnTo>
                <a:lnTo>
                  <a:pt x="47917" y="13550"/>
                </a:lnTo>
                <a:lnTo>
                  <a:pt x="46098" y="10199"/>
                </a:lnTo>
                <a:lnTo>
                  <a:pt x="44363" y="7124"/>
                </a:lnTo>
                <a:lnTo>
                  <a:pt x="44283" y="6983"/>
                </a:lnTo>
                <a:lnTo>
                  <a:pt x="41490" y="4330"/>
                </a:lnTo>
                <a:lnTo>
                  <a:pt x="39415" y="321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2" name="object 22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706399" y="4975426"/>
            <a:ext cx="77951" cy="91083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830797" y="4977662"/>
            <a:ext cx="85078" cy="87872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963860" y="4976545"/>
            <a:ext cx="96113" cy="89546"/>
          </a:xfrm>
          <a:prstGeom prst="rect">
            <a:avLst/>
          </a:prstGeom>
        </p:spPr>
      </p:pic>
      <p:grpSp>
        <p:nvGrpSpPr>
          <p:cNvPr id="25" name="object 25" descr=""/>
          <p:cNvGrpSpPr/>
          <p:nvPr/>
        </p:nvGrpSpPr>
        <p:grpSpPr>
          <a:xfrm>
            <a:off x="5295362" y="4972632"/>
            <a:ext cx="2242185" cy="1228725"/>
            <a:chOff x="5295362" y="4972632"/>
            <a:chExt cx="2242185" cy="1228725"/>
          </a:xfrm>
        </p:grpSpPr>
        <p:sp>
          <p:nvSpPr>
            <p:cNvPr id="26" name="object 26" descr=""/>
            <p:cNvSpPr/>
            <p:nvPr/>
          </p:nvSpPr>
          <p:spPr>
            <a:xfrm>
              <a:off x="6182690" y="4972634"/>
              <a:ext cx="268605" cy="94615"/>
            </a:xfrm>
            <a:custGeom>
              <a:avLst/>
              <a:gdLst/>
              <a:ahLst/>
              <a:cxnLst/>
              <a:rect l="l" t="t" r="r" b="b"/>
              <a:pathLst>
                <a:path w="268604" h="94614">
                  <a:moveTo>
                    <a:pt x="51409" y="84797"/>
                  </a:moveTo>
                  <a:lnTo>
                    <a:pt x="51320" y="83540"/>
                  </a:lnTo>
                  <a:lnTo>
                    <a:pt x="50990" y="82842"/>
                  </a:lnTo>
                  <a:lnTo>
                    <a:pt x="49733" y="83121"/>
                  </a:lnTo>
                  <a:lnTo>
                    <a:pt x="49453" y="83261"/>
                  </a:lnTo>
                  <a:lnTo>
                    <a:pt x="48615" y="84378"/>
                  </a:lnTo>
                  <a:lnTo>
                    <a:pt x="47586" y="86055"/>
                  </a:lnTo>
                  <a:lnTo>
                    <a:pt x="47498" y="86194"/>
                  </a:lnTo>
                  <a:lnTo>
                    <a:pt x="45961" y="87033"/>
                  </a:lnTo>
                  <a:lnTo>
                    <a:pt x="43027" y="87033"/>
                  </a:lnTo>
                  <a:lnTo>
                    <a:pt x="42049" y="86626"/>
                  </a:lnTo>
                  <a:lnTo>
                    <a:pt x="40233" y="84797"/>
                  </a:lnTo>
                  <a:lnTo>
                    <a:pt x="40093" y="84378"/>
                  </a:lnTo>
                  <a:lnTo>
                    <a:pt x="40017" y="63576"/>
                  </a:lnTo>
                  <a:lnTo>
                    <a:pt x="39954" y="47790"/>
                  </a:lnTo>
                  <a:lnTo>
                    <a:pt x="39674" y="45694"/>
                  </a:lnTo>
                  <a:lnTo>
                    <a:pt x="39649" y="45542"/>
                  </a:lnTo>
                  <a:lnTo>
                    <a:pt x="39535" y="44704"/>
                  </a:lnTo>
                  <a:lnTo>
                    <a:pt x="38696" y="42760"/>
                  </a:lnTo>
                  <a:lnTo>
                    <a:pt x="37160" y="40932"/>
                  </a:lnTo>
                  <a:lnTo>
                    <a:pt x="36741" y="40373"/>
                  </a:lnTo>
                  <a:lnTo>
                    <a:pt x="35877" y="39255"/>
                  </a:lnTo>
                  <a:lnTo>
                    <a:pt x="35763" y="39116"/>
                  </a:lnTo>
                  <a:lnTo>
                    <a:pt x="34086" y="37998"/>
                  </a:lnTo>
                  <a:lnTo>
                    <a:pt x="32131" y="37299"/>
                  </a:lnTo>
                  <a:lnTo>
                    <a:pt x="30175" y="36461"/>
                  </a:lnTo>
                  <a:lnTo>
                    <a:pt x="27241" y="36182"/>
                  </a:lnTo>
                  <a:lnTo>
                    <a:pt x="20535" y="36182"/>
                  </a:lnTo>
                  <a:lnTo>
                    <a:pt x="17183" y="37160"/>
                  </a:lnTo>
                  <a:lnTo>
                    <a:pt x="13411" y="39255"/>
                  </a:lnTo>
                  <a:lnTo>
                    <a:pt x="9499" y="41363"/>
                  </a:lnTo>
                  <a:lnTo>
                    <a:pt x="6286" y="44564"/>
                  </a:lnTo>
                  <a:lnTo>
                    <a:pt x="1257" y="52946"/>
                  </a:lnTo>
                  <a:lnTo>
                    <a:pt x="76" y="55460"/>
                  </a:lnTo>
                  <a:lnTo>
                    <a:pt x="0" y="57277"/>
                  </a:lnTo>
                  <a:lnTo>
                    <a:pt x="698" y="57975"/>
                  </a:lnTo>
                  <a:lnTo>
                    <a:pt x="1536" y="58547"/>
                  </a:lnTo>
                  <a:lnTo>
                    <a:pt x="2374" y="58813"/>
                  </a:lnTo>
                  <a:lnTo>
                    <a:pt x="4610" y="58813"/>
                  </a:lnTo>
                  <a:lnTo>
                    <a:pt x="10477" y="48615"/>
                  </a:lnTo>
                  <a:lnTo>
                    <a:pt x="11734" y="45694"/>
                  </a:lnTo>
                  <a:lnTo>
                    <a:pt x="13550" y="44145"/>
                  </a:lnTo>
                  <a:lnTo>
                    <a:pt x="16205" y="41630"/>
                  </a:lnTo>
                  <a:lnTo>
                    <a:pt x="19138" y="40373"/>
                  </a:lnTo>
                  <a:lnTo>
                    <a:pt x="25285" y="40373"/>
                  </a:lnTo>
                  <a:lnTo>
                    <a:pt x="27660" y="41363"/>
                  </a:lnTo>
                  <a:lnTo>
                    <a:pt x="29337" y="43459"/>
                  </a:lnTo>
                  <a:lnTo>
                    <a:pt x="30873" y="45542"/>
                  </a:lnTo>
                  <a:lnTo>
                    <a:pt x="31711" y="49453"/>
                  </a:lnTo>
                  <a:lnTo>
                    <a:pt x="31711" y="58813"/>
                  </a:lnTo>
                  <a:lnTo>
                    <a:pt x="31711" y="70967"/>
                  </a:lnTo>
                  <a:lnTo>
                    <a:pt x="31153" y="80746"/>
                  </a:lnTo>
                  <a:lnTo>
                    <a:pt x="28219" y="83540"/>
                  </a:lnTo>
                  <a:lnTo>
                    <a:pt x="25425" y="85636"/>
                  </a:lnTo>
                  <a:lnTo>
                    <a:pt x="22771" y="86893"/>
                  </a:lnTo>
                  <a:lnTo>
                    <a:pt x="20815" y="87871"/>
                  </a:lnTo>
                  <a:lnTo>
                    <a:pt x="18999" y="88430"/>
                  </a:lnTo>
                  <a:lnTo>
                    <a:pt x="15786" y="88430"/>
                  </a:lnTo>
                  <a:lnTo>
                    <a:pt x="14249" y="87871"/>
                  </a:lnTo>
                  <a:lnTo>
                    <a:pt x="12992" y="86626"/>
                  </a:lnTo>
                  <a:lnTo>
                    <a:pt x="11734" y="85496"/>
                  </a:lnTo>
                  <a:lnTo>
                    <a:pt x="11176" y="83959"/>
                  </a:lnTo>
                  <a:lnTo>
                    <a:pt x="11176" y="80327"/>
                  </a:lnTo>
                  <a:lnTo>
                    <a:pt x="11874" y="78371"/>
                  </a:lnTo>
                  <a:lnTo>
                    <a:pt x="13411" y="76276"/>
                  </a:lnTo>
                  <a:lnTo>
                    <a:pt x="15367" y="73342"/>
                  </a:lnTo>
                  <a:lnTo>
                    <a:pt x="18161" y="70840"/>
                  </a:lnTo>
                  <a:lnTo>
                    <a:pt x="25146" y="66357"/>
                  </a:lnTo>
                  <a:lnTo>
                    <a:pt x="28359" y="64681"/>
                  </a:lnTo>
                  <a:lnTo>
                    <a:pt x="31432" y="63576"/>
                  </a:lnTo>
                  <a:lnTo>
                    <a:pt x="31508" y="64681"/>
                  </a:lnTo>
                  <a:lnTo>
                    <a:pt x="31635" y="66357"/>
                  </a:lnTo>
                  <a:lnTo>
                    <a:pt x="31711" y="70967"/>
                  </a:lnTo>
                  <a:lnTo>
                    <a:pt x="31711" y="58813"/>
                  </a:lnTo>
                  <a:lnTo>
                    <a:pt x="31572" y="60350"/>
                  </a:lnTo>
                  <a:lnTo>
                    <a:pt x="30594" y="60909"/>
                  </a:lnTo>
                  <a:lnTo>
                    <a:pt x="16484" y="66916"/>
                  </a:lnTo>
                  <a:lnTo>
                    <a:pt x="11176" y="70408"/>
                  </a:lnTo>
                  <a:lnTo>
                    <a:pt x="7264" y="74739"/>
                  </a:lnTo>
                  <a:lnTo>
                    <a:pt x="3619" y="79070"/>
                  </a:lnTo>
                  <a:lnTo>
                    <a:pt x="3492" y="79209"/>
                  </a:lnTo>
                  <a:lnTo>
                    <a:pt x="1536" y="82842"/>
                  </a:lnTo>
                  <a:lnTo>
                    <a:pt x="1651" y="88430"/>
                  </a:lnTo>
                  <a:lnTo>
                    <a:pt x="2082" y="89547"/>
                  </a:lnTo>
                  <a:lnTo>
                    <a:pt x="2133" y="89687"/>
                  </a:lnTo>
                  <a:lnTo>
                    <a:pt x="2235" y="89966"/>
                  </a:lnTo>
                  <a:lnTo>
                    <a:pt x="3365" y="91224"/>
                  </a:lnTo>
                  <a:lnTo>
                    <a:pt x="4889" y="92760"/>
                  </a:lnTo>
                  <a:lnTo>
                    <a:pt x="6705" y="93459"/>
                  </a:lnTo>
                  <a:lnTo>
                    <a:pt x="12293" y="93459"/>
                  </a:lnTo>
                  <a:lnTo>
                    <a:pt x="31013" y="84378"/>
                  </a:lnTo>
                  <a:lnTo>
                    <a:pt x="31076" y="84797"/>
                  </a:lnTo>
                  <a:lnTo>
                    <a:pt x="31165" y="85496"/>
                  </a:lnTo>
                  <a:lnTo>
                    <a:pt x="31242" y="86055"/>
                  </a:lnTo>
                  <a:lnTo>
                    <a:pt x="31318" y="86626"/>
                  </a:lnTo>
                  <a:lnTo>
                    <a:pt x="31432" y="87452"/>
                  </a:lnTo>
                  <a:lnTo>
                    <a:pt x="32131" y="89547"/>
                  </a:lnTo>
                  <a:lnTo>
                    <a:pt x="33108" y="90665"/>
                  </a:lnTo>
                  <a:lnTo>
                    <a:pt x="34671" y="92621"/>
                  </a:lnTo>
                  <a:lnTo>
                    <a:pt x="34785" y="92760"/>
                  </a:lnTo>
                  <a:lnTo>
                    <a:pt x="37299" y="93751"/>
                  </a:lnTo>
                  <a:lnTo>
                    <a:pt x="42468" y="93751"/>
                  </a:lnTo>
                  <a:lnTo>
                    <a:pt x="49657" y="87871"/>
                  </a:lnTo>
                  <a:lnTo>
                    <a:pt x="50203" y="87033"/>
                  </a:lnTo>
                  <a:lnTo>
                    <a:pt x="50761" y="86194"/>
                  </a:lnTo>
                  <a:lnTo>
                    <a:pt x="50850" y="86055"/>
                  </a:lnTo>
                  <a:lnTo>
                    <a:pt x="51409" y="84797"/>
                  </a:lnTo>
                  <a:close/>
                </a:path>
                <a:path w="268604" h="94614">
                  <a:moveTo>
                    <a:pt x="160451" y="89966"/>
                  </a:moveTo>
                  <a:lnTo>
                    <a:pt x="159753" y="89128"/>
                  </a:lnTo>
                  <a:lnTo>
                    <a:pt x="157238" y="88430"/>
                  </a:lnTo>
                  <a:lnTo>
                    <a:pt x="152908" y="87871"/>
                  </a:lnTo>
                  <a:lnTo>
                    <a:pt x="151930" y="87325"/>
                  </a:lnTo>
                  <a:lnTo>
                    <a:pt x="151371" y="86626"/>
                  </a:lnTo>
                  <a:lnTo>
                    <a:pt x="150812" y="85229"/>
                  </a:lnTo>
                  <a:lnTo>
                    <a:pt x="150672" y="83121"/>
                  </a:lnTo>
                  <a:lnTo>
                    <a:pt x="150672" y="76136"/>
                  </a:lnTo>
                  <a:lnTo>
                    <a:pt x="150812" y="74599"/>
                  </a:lnTo>
                  <a:lnTo>
                    <a:pt x="150812" y="73063"/>
                  </a:lnTo>
                  <a:lnTo>
                    <a:pt x="150952" y="72237"/>
                  </a:lnTo>
                  <a:lnTo>
                    <a:pt x="150952" y="53517"/>
                  </a:lnTo>
                  <a:lnTo>
                    <a:pt x="138518" y="35344"/>
                  </a:lnTo>
                  <a:lnTo>
                    <a:pt x="133070" y="35344"/>
                  </a:lnTo>
                  <a:lnTo>
                    <a:pt x="131394" y="35483"/>
                  </a:lnTo>
                  <a:lnTo>
                    <a:pt x="129997" y="35902"/>
                  </a:lnTo>
                  <a:lnTo>
                    <a:pt x="127762" y="36334"/>
                  </a:lnTo>
                  <a:lnTo>
                    <a:pt x="119380" y="39814"/>
                  </a:lnTo>
                  <a:lnTo>
                    <a:pt x="116586" y="41490"/>
                  </a:lnTo>
                  <a:lnTo>
                    <a:pt x="111975" y="44996"/>
                  </a:lnTo>
                  <a:lnTo>
                    <a:pt x="111975" y="39116"/>
                  </a:lnTo>
                  <a:lnTo>
                    <a:pt x="111696" y="34505"/>
                  </a:lnTo>
                  <a:lnTo>
                    <a:pt x="109321" y="34505"/>
                  </a:lnTo>
                  <a:lnTo>
                    <a:pt x="107645" y="37998"/>
                  </a:lnTo>
                  <a:lnTo>
                    <a:pt x="105410" y="40792"/>
                  </a:lnTo>
                  <a:lnTo>
                    <a:pt x="101079" y="44284"/>
                  </a:lnTo>
                  <a:lnTo>
                    <a:pt x="98564" y="45402"/>
                  </a:lnTo>
                  <a:lnTo>
                    <a:pt x="95351" y="46240"/>
                  </a:lnTo>
                  <a:lnTo>
                    <a:pt x="95351" y="48755"/>
                  </a:lnTo>
                  <a:lnTo>
                    <a:pt x="103454" y="79209"/>
                  </a:lnTo>
                  <a:lnTo>
                    <a:pt x="103314" y="80467"/>
                  </a:lnTo>
                  <a:lnTo>
                    <a:pt x="103174" y="85775"/>
                  </a:lnTo>
                  <a:lnTo>
                    <a:pt x="102895" y="87033"/>
                  </a:lnTo>
                  <a:lnTo>
                    <a:pt x="101777" y="88150"/>
                  </a:lnTo>
                  <a:lnTo>
                    <a:pt x="100101" y="88569"/>
                  </a:lnTo>
                  <a:lnTo>
                    <a:pt x="97167" y="88988"/>
                  </a:lnTo>
                  <a:lnTo>
                    <a:pt x="93256" y="89827"/>
                  </a:lnTo>
                  <a:lnTo>
                    <a:pt x="93116" y="90385"/>
                  </a:lnTo>
                  <a:lnTo>
                    <a:pt x="93256" y="92062"/>
                  </a:lnTo>
                  <a:lnTo>
                    <a:pt x="123151" y="92202"/>
                  </a:lnTo>
                  <a:lnTo>
                    <a:pt x="123151" y="90805"/>
                  </a:lnTo>
                  <a:lnTo>
                    <a:pt x="122872" y="90106"/>
                  </a:lnTo>
                  <a:lnTo>
                    <a:pt x="122174" y="89687"/>
                  </a:lnTo>
                  <a:lnTo>
                    <a:pt x="118541" y="88722"/>
                  </a:lnTo>
                  <a:lnTo>
                    <a:pt x="115747" y="87871"/>
                  </a:lnTo>
                  <a:lnTo>
                    <a:pt x="114769" y="87731"/>
                  </a:lnTo>
                  <a:lnTo>
                    <a:pt x="112953" y="87172"/>
                  </a:lnTo>
                  <a:lnTo>
                    <a:pt x="112255" y="86474"/>
                  </a:lnTo>
                  <a:lnTo>
                    <a:pt x="112115" y="86055"/>
                  </a:lnTo>
                  <a:lnTo>
                    <a:pt x="112115" y="85356"/>
                  </a:lnTo>
                  <a:lnTo>
                    <a:pt x="111836" y="83540"/>
                  </a:lnTo>
                  <a:lnTo>
                    <a:pt x="111696" y="78790"/>
                  </a:lnTo>
                  <a:lnTo>
                    <a:pt x="111556" y="52387"/>
                  </a:lnTo>
                  <a:lnTo>
                    <a:pt x="111696" y="50292"/>
                  </a:lnTo>
                  <a:lnTo>
                    <a:pt x="114350" y="47498"/>
                  </a:lnTo>
                  <a:lnTo>
                    <a:pt x="117144" y="45542"/>
                  </a:lnTo>
                  <a:lnTo>
                    <a:pt x="123012" y="42887"/>
                  </a:lnTo>
                  <a:lnTo>
                    <a:pt x="125945" y="42189"/>
                  </a:lnTo>
                  <a:lnTo>
                    <a:pt x="132930" y="42189"/>
                  </a:lnTo>
                  <a:lnTo>
                    <a:pt x="136144" y="43307"/>
                  </a:lnTo>
                  <a:lnTo>
                    <a:pt x="140893" y="47790"/>
                  </a:lnTo>
                  <a:lnTo>
                    <a:pt x="142011" y="51828"/>
                  </a:lnTo>
                  <a:lnTo>
                    <a:pt x="142011" y="57556"/>
                  </a:lnTo>
                  <a:lnTo>
                    <a:pt x="141871" y="63004"/>
                  </a:lnTo>
                  <a:lnTo>
                    <a:pt x="141871" y="74879"/>
                  </a:lnTo>
                  <a:lnTo>
                    <a:pt x="142011" y="80048"/>
                  </a:lnTo>
                  <a:lnTo>
                    <a:pt x="142290" y="83121"/>
                  </a:lnTo>
                  <a:lnTo>
                    <a:pt x="142290" y="84797"/>
                  </a:lnTo>
                  <a:lnTo>
                    <a:pt x="134747" y="88430"/>
                  </a:lnTo>
                  <a:lnTo>
                    <a:pt x="132930" y="88849"/>
                  </a:lnTo>
                  <a:lnTo>
                    <a:pt x="131673" y="89408"/>
                  </a:lnTo>
                  <a:lnTo>
                    <a:pt x="131254" y="90258"/>
                  </a:lnTo>
                  <a:lnTo>
                    <a:pt x="131254" y="90665"/>
                  </a:lnTo>
                  <a:lnTo>
                    <a:pt x="131673" y="92202"/>
                  </a:lnTo>
                  <a:lnTo>
                    <a:pt x="134467" y="92354"/>
                  </a:lnTo>
                  <a:lnTo>
                    <a:pt x="140754" y="92354"/>
                  </a:lnTo>
                  <a:lnTo>
                    <a:pt x="149694" y="92062"/>
                  </a:lnTo>
                  <a:lnTo>
                    <a:pt x="160032" y="92202"/>
                  </a:lnTo>
                  <a:lnTo>
                    <a:pt x="160451" y="90957"/>
                  </a:lnTo>
                  <a:lnTo>
                    <a:pt x="160451" y="89966"/>
                  </a:lnTo>
                  <a:close/>
                </a:path>
                <a:path w="268604" h="94614">
                  <a:moveTo>
                    <a:pt x="268224" y="88849"/>
                  </a:moveTo>
                  <a:lnTo>
                    <a:pt x="267106" y="88722"/>
                  </a:lnTo>
                  <a:lnTo>
                    <a:pt x="262496" y="88722"/>
                  </a:lnTo>
                  <a:lnTo>
                    <a:pt x="260540" y="88150"/>
                  </a:lnTo>
                  <a:lnTo>
                    <a:pt x="260400" y="88023"/>
                  </a:lnTo>
                  <a:lnTo>
                    <a:pt x="259702" y="87325"/>
                  </a:lnTo>
                  <a:lnTo>
                    <a:pt x="259143" y="86893"/>
                  </a:lnTo>
                  <a:lnTo>
                    <a:pt x="259029" y="85356"/>
                  </a:lnTo>
                  <a:lnTo>
                    <a:pt x="258914" y="50025"/>
                  </a:lnTo>
                  <a:lnTo>
                    <a:pt x="258813" y="42468"/>
                  </a:lnTo>
                  <a:lnTo>
                    <a:pt x="258724" y="0"/>
                  </a:lnTo>
                  <a:lnTo>
                    <a:pt x="255231" y="139"/>
                  </a:lnTo>
                  <a:lnTo>
                    <a:pt x="250761" y="1676"/>
                  </a:lnTo>
                  <a:lnTo>
                    <a:pt x="245452" y="2654"/>
                  </a:lnTo>
                  <a:lnTo>
                    <a:pt x="239306" y="3352"/>
                  </a:lnTo>
                  <a:lnTo>
                    <a:pt x="239166" y="3911"/>
                  </a:lnTo>
                  <a:lnTo>
                    <a:pt x="239166" y="5588"/>
                  </a:lnTo>
                  <a:lnTo>
                    <a:pt x="239864" y="5727"/>
                  </a:lnTo>
                  <a:lnTo>
                    <a:pt x="240423" y="5867"/>
                  </a:lnTo>
                  <a:lnTo>
                    <a:pt x="240703" y="6007"/>
                  </a:lnTo>
                  <a:lnTo>
                    <a:pt x="245173" y="7124"/>
                  </a:lnTo>
                  <a:lnTo>
                    <a:pt x="247827" y="8382"/>
                  </a:lnTo>
                  <a:lnTo>
                    <a:pt x="248805" y="9499"/>
                  </a:lnTo>
                  <a:lnTo>
                    <a:pt x="249643" y="10617"/>
                  </a:lnTo>
                  <a:lnTo>
                    <a:pt x="250202" y="13284"/>
                  </a:lnTo>
                  <a:lnTo>
                    <a:pt x="250151" y="41211"/>
                  </a:lnTo>
                  <a:lnTo>
                    <a:pt x="250101" y="41935"/>
                  </a:lnTo>
                  <a:lnTo>
                    <a:pt x="250101" y="56578"/>
                  </a:lnTo>
                  <a:lnTo>
                    <a:pt x="244475" y="87172"/>
                  </a:lnTo>
                  <a:lnTo>
                    <a:pt x="241681" y="88150"/>
                  </a:lnTo>
                  <a:lnTo>
                    <a:pt x="238607" y="88569"/>
                  </a:lnTo>
                  <a:lnTo>
                    <a:pt x="229527" y="88569"/>
                  </a:lnTo>
                  <a:lnTo>
                    <a:pt x="224637" y="86474"/>
                  </a:lnTo>
                  <a:lnTo>
                    <a:pt x="220726" y="82423"/>
                  </a:lnTo>
                  <a:lnTo>
                    <a:pt x="216814" y="78232"/>
                  </a:lnTo>
                  <a:lnTo>
                    <a:pt x="214858" y="72644"/>
                  </a:lnTo>
                  <a:lnTo>
                    <a:pt x="214858" y="57848"/>
                  </a:lnTo>
                  <a:lnTo>
                    <a:pt x="216674" y="51828"/>
                  </a:lnTo>
                  <a:lnTo>
                    <a:pt x="223939" y="43726"/>
                  </a:lnTo>
                  <a:lnTo>
                    <a:pt x="228269" y="41770"/>
                  </a:lnTo>
                  <a:lnTo>
                    <a:pt x="237210" y="41770"/>
                  </a:lnTo>
                  <a:lnTo>
                    <a:pt x="250101" y="56578"/>
                  </a:lnTo>
                  <a:lnTo>
                    <a:pt x="250101" y="41935"/>
                  </a:lnTo>
                  <a:lnTo>
                    <a:pt x="250063" y="42468"/>
                  </a:lnTo>
                  <a:lnTo>
                    <a:pt x="249504" y="42329"/>
                  </a:lnTo>
                  <a:lnTo>
                    <a:pt x="248526" y="41910"/>
                  </a:lnTo>
                  <a:lnTo>
                    <a:pt x="248272" y="41770"/>
                  </a:lnTo>
                  <a:lnTo>
                    <a:pt x="247269" y="41211"/>
                  </a:lnTo>
                  <a:lnTo>
                    <a:pt x="243357" y="39395"/>
                  </a:lnTo>
                  <a:lnTo>
                    <a:pt x="238328" y="38557"/>
                  </a:lnTo>
                  <a:lnTo>
                    <a:pt x="230784" y="38557"/>
                  </a:lnTo>
                  <a:lnTo>
                    <a:pt x="204800" y="63842"/>
                  </a:lnTo>
                  <a:lnTo>
                    <a:pt x="204927" y="72644"/>
                  </a:lnTo>
                  <a:lnTo>
                    <a:pt x="205778" y="76415"/>
                  </a:lnTo>
                  <a:lnTo>
                    <a:pt x="207733" y="80606"/>
                  </a:lnTo>
                  <a:lnTo>
                    <a:pt x="209765" y="84658"/>
                  </a:lnTo>
                  <a:lnTo>
                    <a:pt x="209829" y="84797"/>
                  </a:lnTo>
                  <a:lnTo>
                    <a:pt x="212623" y="88023"/>
                  </a:lnTo>
                  <a:lnTo>
                    <a:pt x="216395" y="90385"/>
                  </a:lnTo>
                  <a:lnTo>
                    <a:pt x="220027" y="92760"/>
                  </a:lnTo>
                  <a:lnTo>
                    <a:pt x="223659" y="93878"/>
                  </a:lnTo>
                  <a:lnTo>
                    <a:pt x="233159" y="93878"/>
                  </a:lnTo>
                  <a:lnTo>
                    <a:pt x="239725" y="92354"/>
                  </a:lnTo>
                  <a:lnTo>
                    <a:pt x="246710" y="89268"/>
                  </a:lnTo>
                  <a:lnTo>
                    <a:pt x="248386" y="88569"/>
                  </a:lnTo>
                  <a:lnTo>
                    <a:pt x="249643" y="88150"/>
                  </a:lnTo>
                  <a:lnTo>
                    <a:pt x="250342" y="88023"/>
                  </a:lnTo>
                  <a:lnTo>
                    <a:pt x="250342" y="94437"/>
                  </a:lnTo>
                  <a:lnTo>
                    <a:pt x="251180" y="94437"/>
                  </a:lnTo>
                  <a:lnTo>
                    <a:pt x="252437" y="94297"/>
                  </a:lnTo>
                  <a:lnTo>
                    <a:pt x="266687" y="91503"/>
                  </a:lnTo>
                  <a:lnTo>
                    <a:pt x="268224" y="91084"/>
                  </a:lnTo>
                  <a:lnTo>
                    <a:pt x="268224" y="8884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95362" y="4972632"/>
              <a:ext cx="2242071" cy="1228201"/>
            </a:xfrm>
            <a:prstGeom prst="rect">
              <a:avLst/>
            </a:prstGeom>
          </p:spPr>
        </p:pic>
      </p:grpSp>
      <p:pic>
        <p:nvPicPr>
          <p:cNvPr id="28" name="object 28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120311" y="6962078"/>
            <a:ext cx="226792" cy="222879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71114" y="2179093"/>
            <a:ext cx="2177935" cy="1450336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968946" y="2162293"/>
            <a:ext cx="2199126" cy="1443304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90537" y="3966566"/>
            <a:ext cx="2170875" cy="1481179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960121" y="3973644"/>
            <a:ext cx="2199125" cy="1512944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796882" y="854870"/>
            <a:ext cx="3447525" cy="196874"/>
          </a:xfrm>
          <a:prstGeom prst="rect">
            <a:avLst/>
          </a:prstGeom>
        </p:spPr>
      </p:pic>
      <p:sp>
        <p:nvSpPr>
          <p:cNvPr id="34" name="object 34" descr=""/>
          <p:cNvSpPr/>
          <p:nvPr/>
        </p:nvSpPr>
        <p:spPr>
          <a:xfrm>
            <a:off x="5345154" y="854870"/>
            <a:ext cx="2016760" cy="197485"/>
          </a:xfrm>
          <a:custGeom>
            <a:avLst/>
            <a:gdLst/>
            <a:ahLst/>
            <a:cxnLst/>
            <a:rect l="l" t="t" r="r" b="b"/>
            <a:pathLst>
              <a:path w="2016759" h="197484">
                <a:moveTo>
                  <a:pt x="130543" y="3449"/>
                </a:moveTo>
                <a:lnTo>
                  <a:pt x="0" y="3449"/>
                </a:lnTo>
                <a:lnTo>
                  <a:pt x="0" y="193424"/>
                </a:lnTo>
                <a:lnTo>
                  <a:pt x="38473" y="193424"/>
                </a:lnTo>
                <a:lnTo>
                  <a:pt x="38473" y="112763"/>
                </a:lnTo>
                <a:lnTo>
                  <a:pt x="118071" y="112763"/>
                </a:lnTo>
                <a:lnTo>
                  <a:pt x="118071" y="80661"/>
                </a:lnTo>
                <a:lnTo>
                  <a:pt x="38473" y="80661"/>
                </a:lnTo>
                <a:lnTo>
                  <a:pt x="38473" y="35553"/>
                </a:lnTo>
                <a:lnTo>
                  <a:pt x="130543" y="35553"/>
                </a:lnTo>
                <a:lnTo>
                  <a:pt x="130543" y="3449"/>
                </a:lnTo>
                <a:close/>
              </a:path>
              <a:path w="2016759" h="197484">
                <a:moveTo>
                  <a:pt x="246225" y="0"/>
                </a:moveTo>
                <a:lnTo>
                  <a:pt x="205098" y="7430"/>
                </a:lnTo>
                <a:lnTo>
                  <a:pt x="170507" y="36980"/>
                </a:lnTo>
                <a:lnTo>
                  <a:pt x="156344" y="72799"/>
                </a:lnTo>
                <a:lnTo>
                  <a:pt x="154155" y="99496"/>
                </a:lnTo>
                <a:lnTo>
                  <a:pt x="155695" y="120501"/>
                </a:lnTo>
                <a:lnTo>
                  <a:pt x="155739" y="121097"/>
                </a:lnTo>
                <a:lnTo>
                  <a:pt x="160358" y="139762"/>
                </a:lnTo>
                <a:lnTo>
                  <a:pt x="160457" y="140160"/>
                </a:lnTo>
                <a:lnTo>
                  <a:pt x="168165" y="156535"/>
                </a:lnTo>
                <a:lnTo>
                  <a:pt x="168259" y="156734"/>
                </a:lnTo>
                <a:lnTo>
                  <a:pt x="179095" y="170870"/>
                </a:lnTo>
                <a:lnTo>
                  <a:pt x="192726" y="182210"/>
                </a:lnTo>
                <a:lnTo>
                  <a:pt x="208547" y="190340"/>
                </a:lnTo>
                <a:lnTo>
                  <a:pt x="226556" y="195236"/>
                </a:lnTo>
                <a:lnTo>
                  <a:pt x="246754" y="196874"/>
                </a:lnTo>
                <a:lnTo>
                  <a:pt x="266604" y="195236"/>
                </a:lnTo>
                <a:lnTo>
                  <a:pt x="284365" y="190340"/>
                </a:lnTo>
                <a:lnTo>
                  <a:pt x="300036" y="182210"/>
                </a:lnTo>
                <a:lnTo>
                  <a:pt x="313617" y="170870"/>
                </a:lnTo>
                <a:lnTo>
                  <a:pt x="318886" y="163973"/>
                </a:lnTo>
                <a:lnTo>
                  <a:pt x="246491" y="163973"/>
                </a:lnTo>
                <a:lnTo>
                  <a:pt x="235643" y="162932"/>
                </a:lnTo>
                <a:lnTo>
                  <a:pt x="202084" y="137945"/>
                </a:lnTo>
                <a:lnTo>
                  <a:pt x="193771" y="99496"/>
                </a:lnTo>
                <a:lnTo>
                  <a:pt x="193721" y="97640"/>
                </a:lnTo>
                <a:lnTo>
                  <a:pt x="194589" y="82852"/>
                </a:lnTo>
                <a:lnTo>
                  <a:pt x="216080" y="41967"/>
                </a:lnTo>
                <a:lnTo>
                  <a:pt x="246491" y="32900"/>
                </a:lnTo>
                <a:lnTo>
                  <a:pt x="318625" y="32900"/>
                </a:lnTo>
                <a:lnTo>
                  <a:pt x="313354" y="26003"/>
                </a:lnTo>
                <a:lnTo>
                  <a:pt x="299730" y="14663"/>
                </a:lnTo>
                <a:lnTo>
                  <a:pt x="283968" y="6533"/>
                </a:lnTo>
                <a:lnTo>
                  <a:pt x="266116" y="1637"/>
                </a:lnTo>
                <a:lnTo>
                  <a:pt x="246225" y="0"/>
                </a:lnTo>
                <a:close/>
              </a:path>
              <a:path w="2016759" h="197484">
                <a:moveTo>
                  <a:pt x="318625" y="32900"/>
                </a:moveTo>
                <a:lnTo>
                  <a:pt x="246491" y="32900"/>
                </a:lnTo>
                <a:lnTo>
                  <a:pt x="257834" y="33899"/>
                </a:lnTo>
                <a:lnTo>
                  <a:pt x="268100" y="36980"/>
                </a:lnTo>
                <a:lnTo>
                  <a:pt x="295443" y="69184"/>
                </a:lnTo>
                <a:lnTo>
                  <a:pt x="299026" y="97640"/>
                </a:lnTo>
                <a:lnTo>
                  <a:pt x="298126" y="113269"/>
                </a:lnTo>
                <a:lnTo>
                  <a:pt x="295410" y="126759"/>
                </a:lnTo>
                <a:lnTo>
                  <a:pt x="290939" y="137945"/>
                </a:lnTo>
                <a:lnTo>
                  <a:pt x="290853" y="138160"/>
                </a:lnTo>
                <a:lnTo>
                  <a:pt x="257492" y="162932"/>
                </a:lnTo>
                <a:lnTo>
                  <a:pt x="246491" y="163973"/>
                </a:lnTo>
                <a:lnTo>
                  <a:pt x="318886" y="163973"/>
                </a:lnTo>
                <a:lnTo>
                  <a:pt x="324567" y="156535"/>
                </a:lnTo>
                <a:lnTo>
                  <a:pt x="332357" y="139762"/>
                </a:lnTo>
                <a:lnTo>
                  <a:pt x="337011" y="120501"/>
                </a:lnTo>
                <a:lnTo>
                  <a:pt x="338501" y="99496"/>
                </a:lnTo>
                <a:lnTo>
                  <a:pt x="338481" y="97640"/>
                </a:lnTo>
                <a:lnTo>
                  <a:pt x="336970" y="76709"/>
                </a:lnTo>
                <a:lnTo>
                  <a:pt x="332224" y="57278"/>
                </a:lnTo>
                <a:lnTo>
                  <a:pt x="324344" y="40384"/>
                </a:lnTo>
                <a:lnTo>
                  <a:pt x="318625" y="32900"/>
                </a:lnTo>
                <a:close/>
              </a:path>
              <a:path w="2016759" h="197484">
                <a:moveTo>
                  <a:pt x="449463" y="3449"/>
                </a:moveTo>
                <a:lnTo>
                  <a:pt x="368538" y="3449"/>
                </a:lnTo>
                <a:lnTo>
                  <a:pt x="368538" y="193424"/>
                </a:lnTo>
                <a:lnTo>
                  <a:pt x="407012" y="193424"/>
                </a:lnTo>
                <a:lnTo>
                  <a:pt x="407012" y="114091"/>
                </a:lnTo>
                <a:lnTo>
                  <a:pt x="481209" y="114091"/>
                </a:lnTo>
                <a:lnTo>
                  <a:pt x="480057" y="113263"/>
                </a:lnTo>
                <a:lnTo>
                  <a:pt x="474141" y="109580"/>
                </a:lnTo>
                <a:lnTo>
                  <a:pt x="485731" y="107143"/>
                </a:lnTo>
                <a:lnTo>
                  <a:pt x="516970" y="84615"/>
                </a:lnTo>
                <a:lnTo>
                  <a:pt x="517329" y="83844"/>
                </a:lnTo>
                <a:lnTo>
                  <a:pt x="407012" y="83844"/>
                </a:lnTo>
                <a:lnTo>
                  <a:pt x="407012" y="35720"/>
                </a:lnTo>
                <a:lnTo>
                  <a:pt x="520196" y="35720"/>
                </a:lnTo>
                <a:lnTo>
                  <a:pt x="519432" y="33572"/>
                </a:lnTo>
                <a:lnTo>
                  <a:pt x="485656" y="6246"/>
                </a:lnTo>
                <a:lnTo>
                  <a:pt x="463584" y="3751"/>
                </a:lnTo>
                <a:lnTo>
                  <a:pt x="449463" y="3449"/>
                </a:lnTo>
                <a:close/>
              </a:path>
              <a:path w="2016759" h="197484">
                <a:moveTo>
                  <a:pt x="481209" y="114091"/>
                </a:moveTo>
                <a:lnTo>
                  <a:pt x="423726" y="114091"/>
                </a:lnTo>
                <a:lnTo>
                  <a:pt x="430095" y="114886"/>
                </a:lnTo>
                <a:lnTo>
                  <a:pt x="434339" y="116215"/>
                </a:lnTo>
                <a:lnTo>
                  <a:pt x="466181" y="152031"/>
                </a:lnTo>
                <a:lnTo>
                  <a:pt x="493509" y="193424"/>
                </a:lnTo>
                <a:lnTo>
                  <a:pt x="539412" y="193424"/>
                </a:lnTo>
                <a:lnTo>
                  <a:pt x="516326" y="156279"/>
                </a:lnTo>
                <a:lnTo>
                  <a:pt x="490297" y="121222"/>
                </a:lnTo>
                <a:lnTo>
                  <a:pt x="485451" y="117143"/>
                </a:lnTo>
                <a:lnTo>
                  <a:pt x="481209" y="114091"/>
                </a:lnTo>
                <a:close/>
              </a:path>
              <a:path w="2016759" h="197484">
                <a:moveTo>
                  <a:pt x="520196" y="35720"/>
                </a:moveTo>
                <a:lnTo>
                  <a:pt x="455599" y="35720"/>
                </a:lnTo>
                <a:lnTo>
                  <a:pt x="461432" y="35891"/>
                </a:lnTo>
                <a:lnTo>
                  <a:pt x="464853" y="36087"/>
                </a:lnTo>
                <a:lnTo>
                  <a:pt x="484487" y="52801"/>
                </a:lnTo>
                <a:lnTo>
                  <a:pt x="484487" y="64739"/>
                </a:lnTo>
                <a:lnTo>
                  <a:pt x="483162" y="69515"/>
                </a:lnTo>
                <a:lnTo>
                  <a:pt x="480509" y="73497"/>
                </a:lnTo>
                <a:lnTo>
                  <a:pt x="478119" y="77209"/>
                </a:lnTo>
                <a:lnTo>
                  <a:pt x="435401" y="83844"/>
                </a:lnTo>
                <a:lnTo>
                  <a:pt x="517329" y="83844"/>
                </a:lnTo>
                <a:lnTo>
                  <a:pt x="520871" y="76216"/>
                </a:lnTo>
                <a:lnTo>
                  <a:pt x="523230" y="66921"/>
                </a:lnTo>
                <a:lnTo>
                  <a:pt x="524022" y="56779"/>
                </a:lnTo>
                <a:lnTo>
                  <a:pt x="523520" y="48512"/>
                </a:lnTo>
                <a:lnTo>
                  <a:pt x="521999" y="40793"/>
                </a:lnTo>
                <a:lnTo>
                  <a:pt x="520326" y="36087"/>
                </a:lnTo>
                <a:lnTo>
                  <a:pt x="520256" y="35891"/>
                </a:lnTo>
                <a:lnTo>
                  <a:pt x="520196" y="35720"/>
                </a:lnTo>
                <a:close/>
              </a:path>
              <a:path w="2016759" h="197484">
                <a:moveTo>
                  <a:pt x="671014" y="3449"/>
                </a:moveTo>
                <a:lnTo>
                  <a:pt x="632541" y="3449"/>
                </a:lnTo>
                <a:lnTo>
                  <a:pt x="632541" y="193424"/>
                </a:lnTo>
                <a:lnTo>
                  <a:pt x="671014" y="193424"/>
                </a:lnTo>
                <a:lnTo>
                  <a:pt x="671014" y="3449"/>
                </a:lnTo>
                <a:close/>
              </a:path>
              <a:path w="2016759" h="197484">
                <a:moveTo>
                  <a:pt x="744774" y="3449"/>
                </a:moveTo>
                <a:lnTo>
                  <a:pt x="707626" y="3449"/>
                </a:lnTo>
                <a:lnTo>
                  <a:pt x="707626" y="193424"/>
                </a:lnTo>
                <a:lnTo>
                  <a:pt x="743179" y="193424"/>
                </a:lnTo>
                <a:lnTo>
                  <a:pt x="743179" y="68454"/>
                </a:lnTo>
                <a:lnTo>
                  <a:pt x="784725" y="68454"/>
                </a:lnTo>
                <a:lnTo>
                  <a:pt x="744774" y="3449"/>
                </a:lnTo>
                <a:close/>
              </a:path>
              <a:path w="2016759" h="197484">
                <a:moveTo>
                  <a:pt x="784725" y="68454"/>
                </a:moveTo>
                <a:lnTo>
                  <a:pt x="743179" y="68454"/>
                </a:lnTo>
                <a:lnTo>
                  <a:pt x="820126" y="193424"/>
                </a:lnTo>
                <a:lnTo>
                  <a:pt x="858600" y="193424"/>
                </a:lnTo>
                <a:lnTo>
                  <a:pt x="858600" y="130806"/>
                </a:lnTo>
                <a:lnTo>
                  <a:pt x="823046" y="130806"/>
                </a:lnTo>
                <a:lnTo>
                  <a:pt x="784725" y="68454"/>
                </a:lnTo>
                <a:close/>
              </a:path>
              <a:path w="2016759" h="197484">
                <a:moveTo>
                  <a:pt x="858600" y="3449"/>
                </a:moveTo>
                <a:lnTo>
                  <a:pt x="823046" y="3449"/>
                </a:lnTo>
                <a:lnTo>
                  <a:pt x="823046" y="130806"/>
                </a:lnTo>
                <a:lnTo>
                  <a:pt x="858600" y="130806"/>
                </a:lnTo>
                <a:lnTo>
                  <a:pt x="858600" y="3449"/>
                </a:lnTo>
                <a:close/>
              </a:path>
              <a:path w="2016759" h="197484">
                <a:moveTo>
                  <a:pt x="981179" y="0"/>
                </a:moveTo>
                <a:lnTo>
                  <a:pt x="929989" y="14776"/>
                </a:lnTo>
                <a:lnTo>
                  <a:pt x="898431" y="57875"/>
                </a:lnTo>
                <a:lnTo>
                  <a:pt x="892295" y="100030"/>
                </a:lnTo>
                <a:lnTo>
                  <a:pt x="893833" y="121280"/>
                </a:lnTo>
                <a:lnTo>
                  <a:pt x="916707" y="170607"/>
                </a:lnTo>
                <a:lnTo>
                  <a:pt x="960845" y="194969"/>
                </a:lnTo>
                <a:lnTo>
                  <a:pt x="979059" y="196607"/>
                </a:lnTo>
                <a:lnTo>
                  <a:pt x="993577" y="195662"/>
                </a:lnTo>
                <a:lnTo>
                  <a:pt x="1029469" y="181483"/>
                </a:lnTo>
                <a:lnTo>
                  <a:pt x="1045381" y="163706"/>
                </a:lnTo>
                <a:lnTo>
                  <a:pt x="978526" y="163706"/>
                </a:lnTo>
                <a:lnTo>
                  <a:pt x="968672" y="162757"/>
                </a:lnTo>
                <a:lnTo>
                  <a:pt x="935047" y="127888"/>
                </a:lnTo>
                <a:lnTo>
                  <a:pt x="931830" y="97110"/>
                </a:lnTo>
                <a:lnTo>
                  <a:pt x="932672" y="81343"/>
                </a:lnTo>
                <a:lnTo>
                  <a:pt x="952161" y="41407"/>
                </a:lnTo>
                <a:lnTo>
                  <a:pt x="979322" y="32900"/>
                </a:lnTo>
                <a:lnTo>
                  <a:pt x="1047590" y="32900"/>
                </a:lnTo>
                <a:lnTo>
                  <a:pt x="1043972" y="27363"/>
                </a:lnTo>
                <a:lnTo>
                  <a:pt x="1037962" y="20697"/>
                </a:lnTo>
                <a:lnTo>
                  <a:pt x="1026216" y="11641"/>
                </a:lnTo>
                <a:lnTo>
                  <a:pt x="1012854" y="5173"/>
                </a:lnTo>
                <a:lnTo>
                  <a:pt x="997850" y="1293"/>
                </a:lnTo>
                <a:lnTo>
                  <a:pt x="981179" y="0"/>
                </a:lnTo>
                <a:close/>
              </a:path>
              <a:path w="2016759" h="197484">
                <a:moveTo>
                  <a:pt x="1020714" y="123379"/>
                </a:moveTo>
                <a:lnTo>
                  <a:pt x="999124" y="158222"/>
                </a:lnTo>
                <a:lnTo>
                  <a:pt x="978526" y="163706"/>
                </a:lnTo>
                <a:lnTo>
                  <a:pt x="1045381" y="163706"/>
                </a:lnTo>
                <a:lnTo>
                  <a:pt x="1046550" y="162115"/>
                </a:lnTo>
                <a:lnTo>
                  <a:pt x="1052939" y="149471"/>
                </a:lnTo>
                <a:lnTo>
                  <a:pt x="1057859" y="134787"/>
                </a:lnTo>
                <a:lnTo>
                  <a:pt x="1020714" y="123379"/>
                </a:lnTo>
                <a:close/>
              </a:path>
              <a:path w="2016759" h="197484">
                <a:moveTo>
                  <a:pt x="1047590" y="32900"/>
                </a:moveTo>
                <a:lnTo>
                  <a:pt x="979322" y="32900"/>
                </a:lnTo>
                <a:lnTo>
                  <a:pt x="986631" y="33443"/>
                </a:lnTo>
                <a:lnTo>
                  <a:pt x="993418" y="35057"/>
                </a:lnTo>
                <a:lnTo>
                  <a:pt x="1019385" y="64739"/>
                </a:lnTo>
                <a:lnTo>
                  <a:pt x="1057330" y="55717"/>
                </a:lnTo>
                <a:lnTo>
                  <a:pt x="1053707" y="44873"/>
                </a:lnTo>
                <a:lnTo>
                  <a:pt x="1049238" y="35422"/>
                </a:lnTo>
                <a:lnTo>
                  <a:pt x="1047590" y="32900"/>
                </a:lnTo>
                <a:close/>
              </a:path>
              <a:path w="2016759" h="197484">
                <a:moveTo>
                  <a:pt x="1130294" y="5040"/>
                </a:moveTo>
                <a:lnTo>
                  <a:pt x="1091821" y="5040"/>
                </a:lnTo>
                <a:lnTo>
                  <a:pt x="1091821" y="193424"/>
                </a:lnTo>
                <a:lnTo>
                  <a:pt x="1225547" y="193424"/>
                </a:lnTo>
                <a:lnTo>
                  <a:pt x="1225547" y="161320"/>
                </a:lnTo>
                <a:lnTo>
                  <a:pt x="1130294" y="161320"/>
                </a:lnTo>
                <a:lnTo>
                  <a:pt x="1130294" y="5040"/>
                </a:lnTo>
                <a:close/>
              </a:path>
              <a:path w="2016759" h="197484">
                <a:moveTo>
                  <a:pt x="1291348" y="3449"/>
                </a:moveTo>
                <a:lnTo>
                  <a:pt x="1252875" y="3449"/>
                </a:lnTo>
                <a:lnTo>
                  <a:pt x="1252875" y="104804"/>
                </a:lnTo>
                <a:lnTo>
                  <a:pt x="1253084" y="117603"/>
                </a:lnTo>
                <a:lnTo>
                  <a:pt x="1253120" y="119775"/>
                </a:lnTo>
                <a:lnTo>
                  <a:pt x="1256452" y="152298"/>
                </a:lnTo>
                <a:lnTo>
                  <a:pt x="1256544" y="152831"/>
                </a:lnTo>
                <a:lnTo>
                  <a:pt x="1282879" y="187118"/>
                </a:lnTo>
                <a:lnTo>
                  <a:pt x="1318307" y="196521"/>
                </a:lnTo>
                <a:lnTo>
                  <a:pt x="1319335" y="196521"/>
                </a:lnTo>
                <a:lnTo>
                  <a:pt x="1330617" y="196874"/>
                </a:lnTo>
                <a:lnTo>
                  <a:pt x="1373583" y="187961"/>
                </a:lnTo>
                <a:lnTo>
                  <a:pt x="1396649" y="163973"/>
                </a:lnTo>
                <a:lnTo>
                  <a:pt x="1329555" y="163973"/>
                </a:lnTo>
                <a:lnTo>
                  <a:pt x="1321997" y="163525"/>
                </a:lnTo>
                <a:lnTo>
                  <a:pt x="1292677" y="138236"/>
                </a:lnTo>
                <a:lnTo>
                  <a:pt x="1291793" y="127887"/>
                </a:lnTo>
                <a:lnTo>
                  <a:pt x="1291714" y="126595"/>
                </a:lnTo>
                <a:lnTo>
                  <a:pt x="1291509" y="119775"/>
                </a:lnTo>
                <a:lnTo>
                  <a:pt x="1291432" y="103212"/>
                </a:lnTo>
                <a:lnTo>
                  <a:pt x="1291348" y="3449"/>
                </a:lnTo>
                <a:close/>
              </a:path>
              <a:path w="2016759" h="197484">
                <a:moveTo>
                  <a:pt x="1403847" y="3449"/>
                </a:moveTo>
                <a:lnTo>
                  <a:pt x="1365375" y="3449"/>
                </a:lnTo>
                <a:lnTo>
                  <a:pt x="1365251" y="119775"/>
                </a:lnTo>
                <a:lnTo>
                  <a:pt x="1365021" y="126595"/>
                </a:lnTo>
                <a:lnTo>
                  <a:pt x="1364978" y="127887"/>
                </a:lnTo>
                <a:lnTo>
                  <a:pt x="1364665" y="132465"/>
                </a:lnTo>
                <a:lnTo>
                  <a:pt x="1364597" y="133448"/>
                </a:lnTo>
                <a:lnTo>
                  <a:pt x="1364480" y="135159"/>
                </a:lnTo>
                <a:lnTo>
                  <a:pt x="1340167" y="163973"/>
                </a:lnTo>
                <a:lnTo>
                  <a:pt x="1396649" y="163973"/>
                </a:lnTo>
                <a:lnTo>
                  <a:pt x="1398881" y="158483"/>
                </a:lnTo>
                <a:lnTo>
                  <a:pt x="1400662" y="151768"/>
                </a:lnTo>
                <a:lnTo>
                  <a:pt x="1401959" y="143943"/>
                </a:lnTo>
                <a:lnTo>
                  <a:pt x="1402056" y="143360"/>
                </a:lnTo>
                <a:lnTo>
                  <a:pt x="1402961" y="133448"/>
                </a:lnTo>
                <a:lnTo>
                  <a:pt x="1403051" y="132465"/>
                </a:lnTo>
                <a:lnTo>
                  <a:pt x="1403617" y="119775"/>
                </a:lnTo>
                <a:lnTo>
                  <a:pt x="1403667" y="117603"/>
                </a:lnTo>
                <a:lnTo>
                  <a:pt x="1403827" y="104804"/>
                </a:lnTo>
                <a:lnTo>
                  <a:pt x="1403847" y="3449"/>
                </a:lnTo>
                <a:close/>
              </a:path>
              <a:path w="2016759" h="197484">
                <a:moveTo>
                  <a:pt x="1471773" y="128153"/>
                </a:moveTo>
                <a:lnTo>
                  <a:pt x="1434362" y="131867"/>
                </a:lnTo>
                <a:lnTo>
                  <a:pt x="1437145" y="146250"/>
                </a:lnTo>
                <a:lnTo>
                  <a:pt x="1437259" y="146837"/>
                </a:lnTo>
                <a:lnTo>
                  <a:pt x="1441907" y="159578"/>
                </a:lnTo>
                <a:lnTo>
                  <a:pt x="1442022" y="159893"/>
                </a:lnTo>
                <a:lnTo>
                  <a:pt x="1448726" y="171008"/>
                </a:lnTo>
                <a:lnTo>
                  <a:pt x="1480860" y="192694"/>
                </a:lnTo>
                <a:lnTo>
                  <a:pt x="1512633" y="196874"/>
                </a:lnTo>
                <a:lnTo>
                  <a:pt x="1524622" y="196430"/>
                </a:lnTo>
                <a:lnTo>
                  <a:pt x="1561888" y="185987"/>
                </a:lnTo>
                <a:lnTo>
                  <a:pt x="1582088" y="164501"/>
                </a:lnTo>
                <a:lnTo>
                  <a:pt x="1513161" y="164501"/>
                </a:lnTo>
                <a:lnTo>
                  <a:pt x="1505604" y="164004"/>
                </a:lnTo>
                <a:lnTo>
                  <a:pt x="1505077" y="164004"/>
                </a:lnTo>
                <a:lnTo>
                  <a:pt x="1497442" y="162314"/>
                </a:lnTo>
                <a:lnTo>
                  <a:pt x="1473961" y="136905"/>
                </a:lnTo>
                <a:lnTo>
                  <a:pt x="1471773" y="128153"/>
                </a:lnTo>
                <a:close/>
              </a:path>
              <a:path w="2016759" h="197484">
                <a:moveTo>
                  <a:pt x="1510775" y="0"/>
                </a:moveTo>
                <a:lnTo>
                  <a:pt x="1466091" y="10369"/>
                </a:lnTo>
                <a:lnTo>
                  <a:pt x="1443662" y="38740"/>
                </a:lnTo>
                <a:lnTo>
                  <a:pt x="1443548" y="39037"/>
                </a:lnTo>
                <a:lnTo>
                  <a:pt x="1442135" y="45471"/>
                </a:lnTo>
                <a:lnTo>
                  <a:pt x="1442027" y="45963"/>
                </a:lnTo>
                <a:lnTo>
                  <a:pt x="1441526" y="53064"/>
                </a:lnTo>
                <a:lnTo>
                  <a:pt x="1442620" y="63963"/>
                </a:lnTo>
                <a:lnTo>
                  <a:pt x="1466551" y="97011"/>
                </a:lnTo>
                <a:lnTo>
                  <a:pt x="1521653" y="115386"/>
                </a:lnTo>
                <a:lnTo>
                  <a:pt x="1528211" y="117206"/>
                </a:lnTo>
                <a:lnTo>
                  <a:pt x="1550310" y="133725"/>
                </a:lnTo>
                <a:lnTo>
                  <a:pt x="1550310" y="145401"/>
                </a:lnTo>
                <a:lnTo>
                  <a:pt x="1513161" y="164501"/>
                </a:lnTo>
                <a:lnTo>
                  <a:pt x="1582088" y="164501"/>
                </a:lnTo>
                <a:lnTo>
                  <a:pt x="1588780" y="138236"/>
                </a:lnTo>
                <a:lnTo>
                  <a:pt x="1588547" y="133725"/>
                </a:lnTo>
                <a:lnTo>
                  <a:pt x="1588451" y="131867"/>
                </a:lnTo>
                <a:lnTo>
                  <a:pt x="1572263" y="97011"/>
                </a:lnTo>
                <a:lnTo>
                  <a:pt x="1532035" y="78210"/>
                </a:lnTo>
                <a:lnTo>
                  <a:pt x="1506363" y="71639"/>
                </a:lnTo>
                <a:lnTo>
                  <a:pt x="1496314" y="68455"/>
                </a:lnTo>
                <a:lnTo>
                  <a:pt x="1488853" y="65271"/>
                </a:lnTo>
                <a:lnTo>
                  <a:pt x="1483977" y="62086"/>
                </a:lnTo>
                <a:lnTo>
                  <a:pt x="1479995" y="58903"/>
                </a:lnTo>
                <a:lnTo>
                  <a:pt x="1478137" y="55187"/>
                </a:lnTo>
                <a:lnTo>
                  <a:pt x="1478226" y="45471"/>
                </a:lnTo>
                <a:lnTo>
                  <a:pt x="1501934" y="32358"/>
                </a:lnTo>
                <a:lnTo>
                  <a:pt x="1500985" y="32358"/>
                </a:lnTo>
                <a:lnTo>
                  <a:pt x="1510243" y="31838"/>
                </a:lnTo>
                <a:lnTo>
                  <a:pt x="1576663" y="31838"/>
                </a:lnTo>
                <a:lnTo>
                  <a:pt x="1572276" y="24378"/>
                </a:lnTo>
                <a:lnTo>
                  <a:pt x="1564372" y="15919"/>
                </a:lnTo>
                <a:lnTo>
                  <a:pt x="1554280" y="8955"/>
                </a:lnTo>
                <a:lnTo>
                  <a:pt x="1541950" y="3980"/>
                </a:lnTo>
                <a:lnTo>
                  <a:pt x="1527432" y="995"/>
                </a:lnTo>
                <a:lnTo>
                  <a:pt x="1510775" y="0"/>
                </a:lnTo>
                <a:close/>
              </a:path>
              <a:path w="2016759" h="197484">
                <a:moveTo>
                  <a:pt x="1576663" y="31838"/>
                </a:moveTo>
                <a:lnTo>
                  <a:pt x="1520859" y="31838"/>
                </a:lnTo>
                <a:lnTo>
                  <a:pt x="1528818" y="33962"/>
                </a:lnTo>
                <a:lnTo>
                  <a:pt x="1534388" y="38206"/>
                </a:lnTo>
                <a:lnTo>
                  <a:pt x="1539694" y="42451"/>
                </a:lnTo>
                <a:lnTo>
                  <a:pt x="1543146" y="49615"/>
                </a:lnTo>
                <a:lnTo>
                  <a:pt x="1544652" y="58903"/>
                </a:lnTo>
                <a:lnTo>
                  <a:pt x="1544737" y="59432"/>
                </a:lnTo>
                <a:lnTo>
                  <a:pt x="1583211" y="58107"/>
                </a:lnTo>
                <a:lnTo>
                  <a:pt x="1581779" y="45963"/>
                </a:lnTo>
                <a:lnTo>
                  <a:pt x="1581721" y="45471"/>
                </a:lnTo>
                <a:lnTo>
                  <a:pt x="1578068" y="34228"/>
                </a:lnTo>
                <a:lnTo>
                  <a:pt x="1576663" y="31838"/>
                </a:lnTo>
                <a:close/>
              </a:path>
              <a:path w="2016759" h="197484">
                <a:moveTo>
                  <a:pt x="1658562" y="3449"/>
                </a:moveTo>
                <a:lnTo>
                  <a:pt x="1620089" y="3449"/>
                </a:lnTo>
                <a:lnTo>
                  <a:pt x="1620089" y="193424"/>
                </a:lnTo>
                <a:lnTo>
                  <a:pt x="1658562" y="193424"/>
                </a:lnTo>
                <a:lnTo>
                  <a:pt x="1658562" y="3449"/>
                </a:lnTo>
                <a:close/>
              </a:path>
              <a:path w="2016759" h="197484">
                <a:moveTo>
                  <a:pt x="1717462" y="3449"/>
                </a:moveTo>
                <a:lnTo>
                  <a:pt x="1675806" y="3449"/>
                </a:lnTo>
                <a:lnTo>
                  <a:pt x="1743731" y="193424"/>
                </a:lnTo>
                <a:lnTo>
                  <a:pt x="1785120" y="193424"/>
                </a:lnTo>
                <a:lnTo>
                  <a:pt x="1802697" y="144072"/>
                </a:lnTo>
                <a:lnTo>
                  <a:pt x="1765753" y="144072"/>
                </a:lnTo>
                <a:lnTo>
                  <a:pt x="1717462" y="3449"/>
                </a:lnTo>
                <a:close/>
              </a:path>
              <a:path w="2016759" h="197484">
                <a:moveTo>
                  <a:pt x="1852778" y="3449"/>
                </a:moveTo>
                <a:lnTo>
                  <a:pt x="1811919" y="3449"/>
                </a:lnTo>
                <a:lnTo>
                  <a:pt x="1765753" y="144072"/>
                </a:lnTo>
                <a:lnTo>
                  <a:pt x="1802697" y="144072"/>
                </a:lnTo>
                <a:lnTo>
                  <a:pt x="1852778" y="3449"/>
                </a:lnTo>
                <a:close/>
              </a:path>
              <a:path w="2016759" h="197484">
                <a:moveTo>
                  <a:pt x="2012773" y="3449"/>
                </a:moveTo>
                <a:lnTo>
                  <a:pt x="1872147" y="3449"/>
                </a:lnTo>
                <a:lnTo>
                  <a:pt x="1872147" y="193424"/>
                </a:lnTo>
                <a:lnTo>
                  <a:pt x="2016485" y="193424"/>
                </a:lnTo>
                <a:lnTo>
                  <a:pt x="2016485" y="161320"/>
                </a:lnTo>
                <a:lnTo>
                  <a:pt x="1910621" y="161320"/>
                </a:lnTo>
                <a:lnTo>
                  <a:pt x="1910621" y="109847"/>
                </a:lnTo>
                <a:lnTo>
                  <a:pt x="2005609" y="109847"/>
                </a:lnTo>
                <a:lnTo>
                  <a:pt x="2005609" y="77741"/>
                </a:lnTo>
                <a:lnTo>
                  <a:pt x="1910621" y="77741"/>
                </a:lnTo>
                <a:lnTo>
                  <a:pt x="1910621" y="35553"/>
                </a:lnTo>
                <a:lnTo>
                  <a:pt x="2012773" y="35553"/>
                </a:lnTo>
                <a:lnTo>
                  <a:pt x="2012773" y="34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3077286" y="1151292"/>
            <a:ext cx="3008630" cy="197485"/>
          </a:xfrm>
          <a:custGeom>
            <a:avLst/>
            <a:gdLst/>
            <a:ahLst/>
            <a:cxnLst/>
            <a:rect l="l" t="t" r="r" b="b"/>
            <a:pathLst>
              <a:path w="3008629" h="197484">
                <a:moveTo>
                  <a:pt x="151765" y="3454"/>
                </a:moveTo>
                <a:lnTo>
                  <a:pt x="113296" y="3454"/>
                </a:lnTo>
                <a:lnTo>
                  <a:pt x="113296" y="78270"/>
                </a:lnTo>
                <a:lnTo>
                  <a:pt x="38468" y="78270"/>
                </a:lnTo>
                <a:lnTo>
                  <a:pt x="38468" y="3454"/>
                </a:lnTo>
                <a:lnTo>
                  <a:pt x="0" y="3454"/>
                </a:lnTo>
                <a:lnTo>
                  <a:pt x="0" y="193433"/>
                </a:lnTo>
                <a:lnTo>
                  <a:pt x="38468" y="193433"/>
                </a:lnTo>
                <a:lnTo>
                  <a:pt x="38468" y="110375"/>
                </a:lnTo>
                <a:lnTo>
                  <a:pt x="113296" y="110375"/>
                </a:lnTo>
                <a:lnTo>
                  <a:pt x="113296" y="193433"/>
                </a:lnTo>
                <a:lnTo>
                  <a:pt x="151765" y="193433"/>
                </a:lnTo>
                <a:lnTo>
                  <a:pt x="151765" y="110375"/>
                </a:lnTo>
                <a:lnTo>
                  <a:pt x="151765" y="78270"/>
                </a:lnTo>
                <a:lnTo>
                  <a:pt x="151765" y="3454"/>
                </a:lnTo>
                <a:close/>
              </a:path>
              <a:path w="3008629" h="197484">
                <a:moveTo>
                  <a:pt x="335902" y="161328"/>
                </a:moveTo>
                <a:lnTo>
                  <a:pt x="230035" y="161328"/>
                </a:lnTo>
                <a:lnTo>
                  <a:pt x="230035" y="109855"/>
                </a:lnTo>
                <a:lnTo>
                  <a:pt x="325031" y="109855"/>
                </a:lnTo>
                <a:lnTo>
                  <a:pt x="325031" y="77749"/>
                </a:lnTo>
                <a:lnTo>
                  <a:pt x="230035" y="77749"/>
                </a:lnTo>
                <a:lnTo>
                  <a:pt x="230035" y="35560"/>
                </a:lnTo>
                <a:lnTo>
                  <a:pt x="332193" y="35560"/>
                </a:lnTo>
                <a:lnTo>
                  <a:pt x="332193" y="3454"/>
                </a:lnTo>
                <a:lnTo>
                  <a:pt x="191566" y="3454"/>
                </a:lnTo>
                <a:lnTo>
                  <a:pt x="191566" y="193433"/>
                </a:lnTo>
                <a:lnTo>
                  <a:pt x="335902" y="193433"/>
                </a:lnTo>
                <a:lnTo>
                  <a:pt x="335902" y="161328"/>
                </a:lnTo>
                <a:close/>
              </a:path>
              <a:path w="3008629" h="197484">
                <a:moveTo>
                  <a:pt x="539673" y="193433"/>
                </a:moveTo>
                <a:lnTo>
                  <a:pt x="522338" y="150177"/>
                </a:lnTo>
                <a:lnTo>
                  <a:pt x="509473" y="118071"/>
                </a:lnTo>
                <a:lnTo>
                  <a:pt x="481279" y="47764"/>
                </a:lnTo>
                <a:lnTo>
                  <a:pt x="469353" y="18008"/>
                </a:lnTo>
                <a:lnTo>
                  <a:pt x="469353" y="118071"/>
                </a:lnTo>
                <a:lnTo>
                  <a:pt x="417360" y="118071"/>
                </a:lnTo>
                <a:lnTo>
                  <a:pt x="443090" y="47764"/>
                </a:lnTo>
                <a:lnTo>
                  <a:pt x="469353" y="118071"/>
                </a:lnTo>
                <a:lnTo>
                  <a:pt x="469353" y="18008"/>
                </a:lnTo>
                <a:lnTo>
                  <a:pt x="463524" y="3454"/>
                </a:lnTo>
                <a:lnTo>
                  <a:pt x="422922" y="3454"/>
                </a:lnTo>
                <a:lnTo>
                  <a:pt x="349161" y="193433"/>
                </a:lnTo>
                <a:lnTo>
                  <a:pt x="389763" y="193433"/>
                </a:lnTo>
                <a:lnTo>
                  <a:pt x="405688" y="150177"/>
                </a:lnTo>
                <a:lnTo>
                  <a:pt x="481825" y="150177"/>
                </a:lnTo>
                <a:lnTo>
                  <a:pt x="498284" y="193433"/>
                </a:lnTo>
                <a:lnTo>
                  <a:pt x="539673" y="193433"/>
                </a:lnTo>
                <a:close/>
              </a:path>
              <a:path w="3008629" h="197484">
                <a:moveTo>
                  <a:pt x="694893" y="161328"/>
                </a:moveTo>
                <a:lnTo>
                  <a:pt x="599630" y="161328"/>
                </a:lnTo>
                <a:lnTo>
                  <a:pt x="599630" y="5041"/>
                </a:lnTo>
                <a:lnTo>
                  <a:pt x="561162" y="5041"/>
                </a:lnTo>
                <a:lnTo>
                  <a:pt x="561162" y="193433"/>
                </a:lnTo>
                <a:lnTo>
                  <a:pt x="694893" y="193433"/>
                </a:lnTo>
                <a:lnTo>
                  <a:pt x="694893" y="161328"/>
                </a:lnTo>
                <a:close/>
              </a:path>
              <a:path w="3008629" h="197484">
                <a:moveTo>
                  <a:pt x="839774" y="3454"/>
                </a:moveTo>
                <a:lnTo>
                  <a:pt x="689076" y="3454"/>
                </a:lnTo>
                <a:lnTo>
                  <a:pt x="689076" y="35560"/>
                </a:lnTo>
                <a:lnTo>
                  <a:pt x="745324" y="35560"/>
                </a:lnTo>
                <a:lnTo>
                  <a:pt x="745324" y="193433"/>
                </a:lnTo>
                <a:lnTo>
                  <a:pt x="783793" y="193433"/>
                </a:lnTo>
                <a:lnTo>
                  <a:pt x="783793" y="35560"/>
                </a:lnTo>
                <a:lnTo>
                  <a:pt x="839774" y="35560"/>
                </a:lnTo>
                <a:lnTo>
                  <a:pt x="839774" y="3454"/>
                </a:lnTo>
                <a:close/>
              </a:path>
              <a:path w="3008629" h="197484">
                <a:moveTo>
                  <a:pt x="1016482" y="3454"/>
                </a:moveTo>
                <a:lnTo>
                  <a:pt x="978014" y="3454"/>
                </a:lnTo>
                <a:lnTo>
                  <a:pt x="978014" y="78270"/>
                </a:lnTo>
                <a:lnTo>
                  <a:pt x="903185" y="78270"/>
                </a:lnTo>
                <a:lnTo>
                  <a:pt x="903185" y="3454"/>
                </a:lnTo>
                <a:lnTo>
                  <a:pt x="864717" y="3454"/>
                </a:lnTo>
                <a:lnTo>
                  <a:pt x="864717" y="193433"/>
                </a:lnTo>
                <a:lnTo>
                  <a:pt x="903185" y="193433"/>
                </a:lnTo>
                <a:lnTo>
                  <a:pt x="903185" y="110375"/>
                </a:lnTo>
                <a:lnTo>
                  <a:pt x="978014" y="110375"/>
                </a:lnTo>
                <a:lnTo>
                  <a:pt x="978014" y="193433"/>
                </a:lnTo>
                <a:lnTo>
                  <a:pt x="1016482" y="193433"/>
                </a:lnTo>
                <a:lnTo>
                  <a:pt x="1016482" y="110375"/>
                </a:lnTo>
                <a:lnTo>
                  <a:pt x="1016482" y="78270"/>
                </a:lnTo>
                <a:lnTo>
                  <a:pt x="1016482" y="3454"/>
                </a:lnTo>
                <a:close/>
              </a:path>
              <a:path w="3008629" h="197484">
                <a:moveTo>
                  <a:pt x="1288707" y="134785"/>
                </a:moveTo>
                <a:lnTo>
                  <a:pt x="1251572" y="123380"/>
                </a:lnTo>
                <a:lnTo>
                  <a:pt x="1248778" y="133070"/>
                </a:lnTo>
                <a:lnTo>
                  <a:pt x="1245196" y="141427"/>
                </a:lnTo>
                <a:lnTo>
                  <a:pt x="1209382" y="163715"/>
                </a:lnTo>
                <a:lnTo>
                  <a:pt x="1199527" y="162763"/>
                </a:lnTo>
                <a:lnTo>
                  <a:pt x="1165898" y="127889"/>
                </a:lnTo>
                <a:lnTo>
                  <a:pt x="1162685" y="97116"/>
                </a:lnTo>
                <a:lnTo>
                  <a:pt x="1163523" y="81343"/>
                </a:lnTo>
                <a:lnTo>
                  <a:pt x="1183017" y="41414"/>
                </a:lnTo>
                <a:lnTo>
                  <a:pt x="1210170" y="32905"/>
                </a:lnTo>
                <a:lnTo>
                  <a:pt x="1217485" y="33451"/>
                </a:lnTo>
                <a:lnTo>
                  <a:pt x="1247660" y="56781"/>
                </a:lnTo>
                <a:lnTo>
                  <a:pt x="1250238" y="64744"/>
                </a:lnTo>
                <a:lnTo>
                  <a:pt x="1288186" y="55714"/>
                </a:lnTo>
                <a:lnTo>
                  <a:pt x="1284554" y="44881"/>
                </a:lnTo>
                <a:lnTo>
                  <a:pt x="1280096" y="35420"/>
                </a:lnTo>
                <a:lnTo>
                  <a:pt x="1278445" y="32905"/>
                </a:lnTo>
                <a:lnTo>
                  <a:pt x="1274826" y="27368"/>
                </a:lnTo>
                <a:lnTo>
                  <a:pt x="1243711" y="5181"/>
                </a:lnTo>
                <a:lnTo>
                  <a:pt x="1212037" y="0"/>
                </a:lnTo>
                <a:lnTo>
                  <a:pt x="1193076" y="1651"/>
                </a:lnTo>
                <a:lnTo>
                  <a:pt x="1147559" y="26276"/>
                </a:lnTo>
                <a:lnTo>
                  <a:pt x="1124686" y="77647"/>
                </a:lnTo>
                <a:lnTo>
                  <a:pt x="1123149" y="100037"/>
                </a:lnTo>
                <a:lnTo>
                  <a:pt x="1124686" y="121285"/>
                </a:lnTo>
                <a:lnTo>
                  <a:pt x="1147559" y="170611"/>
                </a:lnTo>
                <a:lnTo>
                  <a:pt x="1191691" y="194970"/>
                </a:lnTo>
                <a:lnTo>
                  <a:pt x="1209916" y="196608"/>
                </a:lnTo>
                <a:lnTo>
                  <a:pt x="1224432" y="195668"/>
                </a:lnTo>
                <a:lnTo>
                  <a:pt x="1260322" y="181483"/>
                </a:lnTo>
                <a:lnTo>
                  <a:pt x="1283792" y="149479"/>
                </a:lnTo>
                <a:lnTo>
                  <a:pt x="1288707" y="134785"/>
                </a:lnTo>
                <a:close/>
              </a:path>
              <a:path w="3008629" h="197484">
                <a:moveTo>
                  <a:pt x="1492745" y="193433"/>
                </a:moveTo>
                <a:lnTo>
                  <a:pt x="1475409" y="150177"/>
                </a:lnTo>
                <a:lnTo>
                  <a:pt x="1462544" y="118071"/>
                </a:lnTo>
                <a:lnTo>
                  <a:pt x="1434363" y="47764"/>
                </a:lnTo>
                <a:lnTo>
                  <a:pt x="1422438" y="18008"/>
                </a:lnTo>
                <a:lnTo>
                  <a:pt x="1422438" y="118071"/>
                </a:lnTo>
                <a:lnTo>
                  <a:pt x="1370431" y="118071"/>
                </a:lnTo>
                <a:lnTo>
                  <a:pt x="1396174" y="47764"/>
                </a:lnTo>
                <a:lnTo>
                  <a:pt x="1422438" y="118071"/>
                </a:lnTo>
                <a:lnTo>
                  <a:pt x="1422438" y="18008"/>
                </a:lnTo>
                <a:lnTo>
                  <a:pt x="1416608" y="3454"/>
                </a:lnTo>
                <a:lnTo>
                  <a:pt x="1376006" y="3454"/>
                </a:lnTo>
                <a:lnTo>
                  <a:pt x="1302245" y="193433"/>
                </a:lnTo>
                <a:lnTo>
                  <a:pt x="1342834" y="193433"/>
                </a:lnTo>
                <a:lnTo>
                  <a:pt x="1358760" y="150177"/>
                </a:lnTo>
                <a:lnTo>
                  <a:pt x="1434909" y="150177"/>
                </a:lnTo>
                <a:lnTo>
                  <a:pt x="1451356" y="193433"/>
                </a:lnTo>
                <a:lnTo>
                  <a:pt x="1492745" y="193433"/>
                </a:lnTo>
                <a:close/>
              </a:path>
              <a:path w="3008629" h="197484">
                <a:moveTo>
                  <a:pt x="1684058" y="193433"/>
                </a:moveTo>
                <a:lnTo>
                  <a:pt x="1660969" y="156286"/>
                </a:lnTo>
                <a:lnTo>
                  <a:pt x="1634934" y="121221"/>
                </a:lnTo>
                <a:lnTo>
                  <a:pt x="1618780" y="109588"/>
                </a:lnTo>
                <a:lnTo>
                  <a:pt x="1630375" y="107149"/>
                </a:lnTo>
                <a:lnTo>
                  <a:pt x="1661617" y="84620"/>
                </a:lnTo>
                <a:lnTo>
                  <a:pt x="1661972" y="83845"/>
                </a:lnTo>
                <a:lnTo>
                  <a:pt x="1665516" y="76225"/>
                </a:lnTo>
                <a:lnTo>
                  <a:pt x="1667865" y="66929"/>
                </a:lnTo>
                <a:lnTo>
                  <a:pt x="1668665" y="56781"/>
                </a:lnTo>
                <a:lnTo>
                  <a:pt x="1668157" y="48514"/>
                </a:lnTo>
                <a:lnTo>
                  <a:pt x="1666646" y="40792"/>
                </a:lnTo>
                <a:lnTo>
                  <a:pt x="1664970" y="36093"/>
                </a:lnTo>
                <a:lnTo>
                  <a:pt x="1664893" y="35890"/>
                </a:lnTo>
                <a:lnTo>
                  <a:pt x="1664843" y="35725"/>
                </a:lnTo>
                <a:lnTo>
                  <a:pt x="1638147" y="8496"/>
                </a:lnTo>
                <a:lnTo>
                  <a:pt x="1629130" y="6070"/>
                </a:lnTo>
                <a:lnTo>
                  <a:pt x="1629130" y="52806"/>
                </a:lnTo>
                <a:lnTo>
                  <a:pt x="1629130" y="64744"/>
                </a:lnTo>
                <a:lnTo>
                  <a:pt x="1627809" y="69519"/>
                </a:lnTo>
                <a:lnTo>
                  <a:pt x="1625155" y="73507"/>
                </a:lnTo>
                <a:lnTo>
                  <a:pt x="1622755" y="77216"/>
                </a:lnTo>
                <a:lnTo>
                  <a:pt x="1580045" y="83845"/>
                </a:lnTo>
                <a:lnTo>
                  <a:pt x="1551647" y="83845"/>
                </a:lnTo>
                <a:lnTo>
                  <a:pt x="1551647" y="35725"/>
                </a:lnTo>
                <a:lnTo>
                  <a:pt x="1600238" y="35725"/>
                </a:lnTo>
                <a:lnTo>
                  <a:pt x="1629130" y="52806"/>
                </a:lnTo>
                <a:lnTo>
                  <a:pt x="1629130" y="6070"/>
                </a:lnTo>
                <a:lnTo>
                  <a:pt x="1620304" y="4673"/>
                </a:lnTo>
                <a:lnTo>
                  <a:pt x="1608226" y="3759"/>
                </a:lnTo>
                <a:lnTo>
                  <a:pt x="1594104" y="3454"/>
                </a:lnTo>
                <a:lnTo>
                  <a:pt x="1513179" y="3454"/>
                </a:lnTo>
                <a:lnTo>
                  <a:pt x="1513179" y="193433"/>
                </a:lnTo>
                <a:lnTo>
                  <a:pt x="1551647" y="193433"/>
                </a:lnTo>
                <a:lnTo>
                  <a:pt x="1551647" y="114096"/>
                </a:lnTo>
                <a:lnTo>
                  <a:pt x="1568373" y="114096"/>
                </a:lnTo>
                <a:lnTo>
                  <a:pt x="1603895" y="141935"/>
                </a:lnTo>
                <a:lnTo>
                  <a:pt x="1638147" y="193433"/>
                </a:lnTo>
                <a:lnTo>
                  <a:pt x="1684058" y="193433"/>
                </a:lnTo>
                <a:close/>
              </a:path>
              <a:path w="3008629" h="197484">
                <a:moveTo>
                  <a:pt x="1849081" y="161328"/>
                </a:moveTo>
                <a:lnTo>
                  <a:pt x="1743214" y="161328"/>
                </a:lnTo>
                <a:lnTo>
                  <a:pt x="1743214" y="109855"/>
                </a:lnTo>
                <a:lnTo>
                  <a:pt x="1838210" y="109855"/>
                </a:lnTo>
                <a:lnTo>
                  <a:pt x="1838210" y="77749"/>
                </a:lnTo>
                <a:lnTo>
                  <a:pt x="1743214" y="77749"/>
                </a:lnTo>
                <a:lnTo>
                  <a:pt x="1743214" y="35560"/>
                </a:lnTo>
                <a:lnTo>
                  <a:pt x="1845373" y="35560"/>
                </a:lnTo>
                <a:lnTo>
                  <a:pt x="1845373" y="3454"/>
                </a:lnTo>
                <a:lnTo>
                  <a:pt x="1704746" y="3454"/>
                </a:lnTo>
                <a:lnTo>
                  <a:pt x="1704746" y="193433"/>
                </a:lnTo>
                <a:lnTo>
                  <a:pt x="1849081" y="193433"/>
                </a:lnTo>
                <a:lnTo>
                  <a:pt x="1849081" y="161328"/>
                </a:lnTo>
                <a:close/>
              </a:path>
              <a:path w="3008629" h="197484">
                <a:moveTo>
                  <a:pt x="2099818" y="138239"/>
                </a:moveTo>
                <a:lnTo>
                  <a:pt x="2099589" y="133731"/>
                </a:lnTo>
                <a:lnTo>
                  <a:pt x="2099487" y="131876"/>
                </a:lnTo>
                <a:lnTo>
                  <a:pt x="2099360" y="129489"/>
                </a:lnTo>
                <a:lnTo>
                  <a:pt x="2077681" y="92506"/>
                </a:lnTo>
                <a:lnTo>
                  <a:pt x="2017395" y="71640"/>
                </a:lnTo>
                <a:lnTo>
                  <a:pt x="2007349" y="68453"/>
                </a:lnTo>
                <a:lnTo>
                  <a:pt x="1999894" y="65278"/>
                </a:lnTo>
                <a:lnTo>
                  <a:pt x="1995017" y="62090"/>
                </a:lnTo>
                <a:lnTo>
                  <a:pt x="1991029" y="58902"/>
                </a:lnTo>
                <a:lnTo>
                  <a:pt x="1989175" y="55194"/>
                </a:lnTo>
                <a:lnTo>
                  <a:pt x="1989264" y="45478"/>
                </a:lnTo>
                <a:lnTo>
                  <a:pt x="2012975" y="32359"/>
                </a:lnTo>
                <a:lnTo>
                  <a:pt x="2012022" y="32359"/>
                </a:lnTo>
                <a:lnTo>
                  <a:pt x="2021281" y="31838"/>
                </a:lnTo>
                <a:lnTo>
                  <a:pt x="2031898" y="31838"/>
                </a:lnTo>
                <a:lnTo>
                  <a:pt x="2055685" y="58902"/>
                </a:lnTo>
                <a:lnTo>
                  <a:pt x="2055774" y="59436"/>
                </a:lnTo>
                <a:lnTo>
                  <a:pt x="2094242" y="58115"/>
                </a:lnTo>
                <a:lnTo>
                  <a:pt x="2092820" y="45961"/>
                </a:lnTo>
                <a:lnTo>
                  <a:pt x="2092756" y="45478"/>
                </a:lnTo>
                <a:lnTo>
                  <a:pt x="2065312" y="8953"/>
                </a:lnTo>
                <a:lnTo>
                  <a:pt x="2021814" y="0"/>
                </a:lnTo>
                <a:lnTo>
                  <a:pt x="2011260" y="406"/>
                </a:lnTo>
                <a:lnTo>
                  <a:pt x="1970798" y="14833"/>
                </a:lnTo>
                <a:lnTo>
                  <a:pt x="1954695" y="38747"/>
                </a:lnTo>
                <a:lnTo>
                  <a:pt x="1954580" y="39039"/>
                </a:lnTo>
                <a:lnTo>
                  <a:pt x="1953171" y="45478"/>
                </a:lnTo>
                <a:lnTo>
                  <a:pt x="1953069" y="45961"/>
                </a:lnTo>
                <a:lnTo>
                  <a:pt x="1952561" y="53073"/>
                </a:lnTo>
                <a:lnTo>
                  <a:pt x="1953653" y="63969"/>
                </a:lnTo>
                <a:lnTo>
                  <a:pt x="1977593" y="97015"/>
                </a:lnTo>
                <a:lnTo>
                  <a:pt x="2032685" y="115392"/>
                </a:lnTo>
                <a:lnTo>
                  <a:pt x="2039251" y="117208"/>
                </a:lnTo>
                <a:lnTo>
                  <a:pt x="2061349" y="133731"/>
                </a:lnTo>
                <a:lnTo>
                  <a:pt x="2061349" y="145402"/>
                </a:lnTo>
                <a:lnTo>
                  <a:pt x="2024202" y="164503"/>
                </a:lnTo>
                <a:lnTo>
                  <a:pt x="2016645" y="164007"/>
                </a:lnTo>
                <a:lnTo>
                  <a:pt x="2016112" y="164007"/>
                </a:lnTo>
                <a:lnTo>
                  <a:pt x="1984997" y="136906"/>
                </a:lnTo>
                <a:lnTo>
                  <a:pt x="1982812" y="128155"/>
                </a:lnTo>
                <a:lnTo>
                  <a:pt x="1945398" y="131876"/>
                </a:lnTo>
                <a:lnTo>
                  <a:pt x="1948180" y="146253"/>
                </a:lnTo>
                <a:lnTo>
                  <a:pt x="1948294" y="146837"/>
                </a:lnTo>
                <a:lnTo>
                  <a:pt x="1952942" y="159575"/>
                </a:lnTo>
                <a:lnTo>
                  <a:pt x="1953056" y="159893"/>
                </a:lnTo>
                <a:lnTo>
                  <a:pt x="1991893" y="192697"/>
                </a:lnTo>
                <a:lnTo>
                  <a:pt x="2023668" y="196875"/>
                </a:lnTo>
                <a:lnTo>
                  <a:pt x="2035657" y="196430"/>
                </a:lnTo>
                <a:lnTo>
                  <a:pt x="2072919" y="185991"/>
                </a:lnTo>
                <a:lnTo>
                  <a:pt x="2097595" y="154000"/>
                </a:lnTo>
                <a:lnTo>
                  <a:pt x="2099144" y="146837"/>
                </a:lnTo>
                <a:lnTo>
                  <a:pt x="2099271" y="146253"/>
                </a:lnTo>
                <a:lnTo>
                  <a:pt x="2099818" y="138239"/>
                </a:lnTo>
                <a:close/>
              </a:path>
              <a:path w="3008629" h="197484">
                <a:moveTo>
                  <a:pt x="2290584" y="3454"/>
                </a:moveTo>
                <a:lnTo>
                  <a:pt x="2246274" y="3454"/>
                </a:lnTo>
                <a:lnTo>
                  <a:pt x="2202497" y="78536"/>
                </a:lnTo>
                <a:lnTo>
                  <a:pt x="2157653" y="3454"/>
                </a:lnTo>
                <a:lnTo>
                  <a:pt x="2112556" y="3454"/>
                </a:lnTo>
                <a:lnTo>
                  <a:pt x="2182330" y="113563"/>
                </a:lnTo>
                <a:lnTo>
                  <a:pt x="2182330" y="193433"/>
                </a:lnTo>
                <a:lnTo>
                  <a:pt x="2220811" y="193433"/>
                </a:lnTo>
                <a:lnTo>
                  <a:pt x="2220811" y="113830"/>
                </a:lnTo>
                <a:lnTo>
                  <a:pt x="2243112" y="78536"/>
                </a:lnTo>
                <a:lnTo>
                  <a:pt x="2290584" y="3454"/>
                </a:lnTo>
                <a:close/>
              </a:path>
              <a:path w="3008629" h="197484">
                <a:moveTo>
                  <a:pt x="2453767" y="138239"/>
                </a:moveTo>
                <a:lnTo>
                  <a:pt x="2453525" y="133731"/>
                </a:lnTo>
                <a:lnTo>
                  <a:pt x="2453436" y="131876"/>
                </a:lnTo>
                <a:lnTo>
                  <a:pt x="2453309" y="129489"/>
                </a:lnTo>
                <a:lnTo>
                  <a:pt x="2431631" y="92506"/>
                </a:lnTo>
                <a:lnTo>
                  <a:pt x="2371344" y="71640"/>
                </a:lnTo>
                <a:lnTo>
                  <a:pt x="2361298" y="68453"/>
                </a:lnTo>
                <a:lnTo>
                  <a:pt x="2353830" y="65278"/>
                </a:lnTo>
                <a:lnTo>
                  <a:pt x="2348954" y="62090"/>
                </a:lnTo>
                <a:lnTo>
                  <a:pt x="2344978" y="58902"/>
                </a:lnTo>
                <a:lnTo>
                  <a:pt x="2343124" y="55194"/>
                </a:lnTo>
                <a:lnTo>
                  <a:pt x="2343213" y="45478"/>
                </a:lnTo>
                <a:lnTo>
                  <a:pt x="2366911" y="32359"/>
                </a:lnTo>
                <a:lnTo>
                  <a:pt x="2365972" y="32359"/>
                </a:lnTo>
                <a:lnTo>
                  <a:pt x="2375230" y="31838"/>
                </a:lnTo>
                <a:lnTo>
                  <a:pt x="2385847" y="31838"/>
                </a:lnTo>
                <a:lnTo>
                  <a:pt x="2409634" y="58902"/>
                </a:lnTo>
                <a:lnTo>
                  <a:pt x="2409723" y="59436"/>
                </a:lnTo>
                <a:lnTo>
                  <a:pt x="2448191" y="58115"/>
                </a:lnTo>
                <a:lnTo>
                  <a:pt x="2446756" y="45961"/>
                </a:lnTo>
                <a:lnTo>
                  <a:pt x="2446705" y="45478"/>
                </a:lnTo>
                <a:lnTo>
                  <a:pt x="2419261" y="8953"/>
                </a:lnTo>
                <a:lnTo>
                  <a:pt x="2375763" y="0"/>
                </a:lnTo>
                <a:lnTo>
                  <a:pt x="2365210" y="406"/>
                </a:lnTo>
                <a:lnTo>
                  <a:pt x="2324747" y="14833"/>
                </a:lnTo>
                <a:lnTo>
                  <a:pt x="2308644" y="38747"/>
                </a:lnTo>
                <a:lnTo>
                  <a:pt x="2308529" y="39039"/>
                </a:lnTo>
                <a:lnTo>
                  <a:pt x="2307120" y="45478"/>
                </a:lnTo>
                <a:lnTo>
                  <a:pt x="2307005" y="45961"/>
                </a:lnTo>
                <a:lnTo>
                  <a:pt x="2306510" y="53073"/>
                </a:lnTo>
                <a:lnTo>
                  <a:pt x="2324023" y="91541"/>
                </a:lnTo>
                <a:lnTo>
                  <a:pt x="2367000" y="110375"/>
                </a:lnTo>
                <a:lnTo>
                  <a:pt x="2386634" y="115392"/>
                </a:lnTo>
                <a:lnTo>
                  <a:pt x="2393188" y="117208"/>
                </a:lnTo>
                <a:lnTo>
                  <a:pt x="2415298" y="133731"/>
                </a:lnTo>
                <a:lnTo>
                  <a:pt x="2415298" y="145402"/>
                </a:lnTo>
                <a:lnTo>
                  <a:pt x="2378138" y="164503"/>
                </a:lnTo>
                <a:lnTo>
                  <a:pt x="2370582" y="164007"/>
                </a:lnTo>
                <a:lnTo>
                  <a:pt x="2370061" y="164007"/>
                </a:lnTo>
                <a:lnTo>
                  <a:pt x="2338946" y="136906"/>
                </a:lnTo>
                <a:lnTo>
                  <a:pt x="2336749" y="128155"/>
                </a:lnTo>
                <a:lnTo>
                  <a:pt x="2299347" y="131876"/>
                </a:lnTo>
                <a:lnTo>
                  <a:pt x="2302129" y="146253"/>
                </a:lnTo>
                <a:lnTo>
                  <a:pt x="2302243" y="146837"/>
                </a:lnTo>
                <a:lnTo>
                  <a:pt x="2306891" y="159575"/>
                </a:lnTo>
                <a:lnTo>
                  <a:pt x="2307005" y="159893"/>
                </a:lnTo>
                <a:lnTo>
                  <a:pt x="2345842" y="192697"/>
                </a:lnTo>
                <a:lnTo>
                  <a:pt x="2377617" y="196875"/>
                </a:lnTo>
                <a:lnTo>
                  <a:pt x="2389606" y="196430"/>
                </a:lnTo>
                <a:lnTo>
                  <a:pt x="2426868" y="185991"/>
                </a:lnTo>
                <a:lnTo>
                  <a:pt x="2451544" y="154000"/>
                </a:lnTo>
                <a:lnTo>
                  <a:pt x="2453081" y="146837"/>
                </a:lnTo>
                <a:lnTo>
                  <a:pt x="2453208" y="146253"/>
                </a:lnTo>
                <a:lnTo>
                  <a:pt x="2453767" y="138239"/>
                </a:lnTo>
                <a:close/>
              </a:path>
              <a:path w="3008629" h="197484">
                <a:moveTo>
                  <a:pt x="2623566" y="3454"/>
                </a:moveTo>
                <a:lnTo>
                  <a:pt x="2472867" y="3454"/>
                </a:lnTo>
                <a:lnTo>
                  <a:pt x="2472867" y="35560"/>
                </a:lnTo>
                <a:lnTo>
                  <a:pt x="2529116" y="35560"/>
                </a:lnTo>
                <a:lnTo>
                  <a:pt x="2529116" y="193433"/>
                </a:lnTo>
                <a:lnTo>
                  <a:pt x="2567584" y="193433"/>
                </a:lnTo>
                <a:lnTo>
                  <a:pt x="2567584" y="35560"/>
                </a:lnTo>
                <a:lnTo>
                  <a:pt x="2623566" y="35560"/>
                </a:lnTo>
                <a:lnTo>
                  <a:pt x="2623566" y="3454"/>
                </a:lnTo>
                <a:close/>
              </a:path>
              <a:path w="3008629" h="197484">
                <a:moveTo>
                  <a:pt x="2792844" y="161328"/>
                </a:moveTo>
                <a:lnTo>
                  <a:pt x="2686989" y="161328"/>
                </a:lnTo>
                <a:lnTo>
                  <a:pt x="2686989" y="109855"/>
                </a:lnTo>
                <a:lnTo>
                  <a:pt x="2781973" y="109855"/>
                </a:lnTo>
                <a:lnTo>
                  <a:pt x="2781973" y="77749"/>
                </a:lnTo>
                <a:lnTo>
                  <a:pt x="2686989" y="77749"/>
                </a:lnTo>
                <a:lnTo>
                  <a:pt x="2686989" y="35560"/>
                </a:lnTo>
                <a:lnTo>
                  <a:pt x="2789136" y="35560"/>
                </a:lnTo>
                <a:lnTo>
                  <a:pt x="2789136" y="3454"/>
                </a:lnTo>
                <a:lnTo>
                  <a:pt x="2648508" y="3454"/>
                </a:lnTo>
                <a:lnTo>
                  <a:pt x="2648508" y="193433"/>
                </a:lnTo>
                <a:lnTo>
                  <a:pt x="2792844" y="193433"/>
                </a:lnTo>
                <a:lnTo>
                  <a:pt x="2792844" y="161328"/>
                </a:lnTo>
                <a:close/>
              </a:path>
              <a:path w="3008629" h="197484">
                <a:moveTo>
                  <a:pt x="3008033" y="3454"/>
                </a:moveTo>
                <a:lnTo>
                  <a:pt x="2950184" y="3454"/>
                </a:lnTo>
                <a:lnTo>
                  <a:pt x="2916758" y="132930"/>
                </a:lnTo>
                <a:lnTo>
                  <a:pt x="2893187" y="43776"/>
                </a:lnTo>
                <a:lnTo>
                  <a:pt x="2882531" y="3454"/>
                </a:lnTo>
                <a:lnTo>
                  <a:pt x="2824950" y="3454"/>
                </a:lnTo>
                <a:lnTo>
                  <a:pt x="2824950" y="193433"/>
                </a:lnTo>
                <a:lnTo>
                  <a:pt x="2860510" y="193433"/>
                </a:lnTo>
                <a:lnTo>
                  <a:pt x="2860776" y="43776"/>
                </a:lnTo>
                <a:lnTo>
                  <a:pt x="2897924" y="193433"/>
                </a:lnTo>
                <a:lnTo>
                  <a:pt x="2934805" y="193433"/>
                </a:lnTo>
                <a:lnTo>
                  <a:pt x="2950032" y="132930"/>
                </a:lnTo>
                <a:lnTo>
                  <a:pt x="2972473" y="43776"/>
                </a:lnTo>
                <a:lnTo>
                  <a:pt x="2972473" y="193433"/>
                </a:lnTo>
                <a:lnTo>
                  <a:pt x="3008033" y="193433"/>
                </a:lnTo>
                <a:lnTo>
                  <a:pt x="3008033" y="43776"/>
                </a:lnTo>
                <a:lnTo>
                  <a:pt x="3008033" y="34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6" name="object 36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56136" y="733294"/>
            <a:ext cx="748805" cy="657241"/>
          </a:xfrm>
          <a:prstGeom prst="rect">
            <a:avLst/>
          </a:prstGeom>
        </p:spPr>
      </p:pic>
      <p:grpSp>
        <p:nvGrpSpPr>
          <p:cNvPr id="37" name="object 37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38" name="object 38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9" name="object 69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158391" y="7014844"/>
            <a:ext cx="169185" cy="1194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34259" y="224020"/>
            <a:ext cx="7761605" cy="7324725"/>
          </a:xfrm>
          <a:custGeom>
            <a:avLst/>
            <a:gdLst/>
            <a:ahLst/>
            <a:cxnLst/>
            <a:rect l="l" t="t" r="r" b="b"/>
            <a:pathLst>
              <a:path w="7761605" h="7324725">
                <a:moveTo>
                  <a:pt x="7761081" y="0"/>
                </a:moveTo>
                <a:lnTo>
                  <a:pt x="0" y="0"/>
                </a:lnTo>
                <a:lnTo>
                  <a:pt x="0" y="7324344"/>
                </a:lnTo>
                <a:lnTo>
                  <a:pt x="7761081" y="7324344"/>
                </a:lnTo>
                <a:lnTo>
                  <a:pt x="7761081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35144" y="3950599"/>
            <a:ext cx="7760334" cy="3597910"/>
            <a:chOff x="235144" y="3950599"/>
            <a:chExt cx="7760334" cy="359791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144" y="5867492"/>
              <a:ext cx="7759354" cy="168088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910775" y="3995049"/>
              <a:ext cx="1871980" cy="2400935"/>
            </a:xfrm>
            <a:custGeom>
              <a:avLst/>
              <a:gdLst/>
              <a:ahLst/>
              <a:cxnLst/>
              <a:rect l="l" t="t" r="r" b="b"/>
              <a:pathLst>
                <a:path w="1871979" h="2400935">
                  <a:moveTo>
                    <a:pt x="361839" y="0"/>
                  </a:moveTo>
                  <a:lnTo>
                    <a:pt x="361839" y="1541"/>
                  </a:lnTo>
                  <a:lnTo>
                    <a:pt x="1871427" y="1541"/>
                  </a:lnTo>
                  <a:lnTo>
                    <a:pt x="1871427" y="2069345"/>
                  </a:lnTo>
                  <a:lnTo>
                    <a:pt x="1864752" y="2135426"/>
                  </a:lnTo>
                  <a:lnTo>
                    <a:pt x="1845410" y="2197746"/>
                  </a:lnTo>
                  <a:lnTo>
                    <a:pt x="1814762" y="2254158"/>
                  </a:lnTo>
                  <a:lnTo>
                    <a:pt x="1774273" y="2303291"/>
                  </a:lnTo>
                  <a:lnTo>
                    <a:pt x="1725133" y="2343783"/>
                  </a:lnTo>
                  <a:lnTo>
                    <a:pt x="1668725" y="2374431"/>
                  </a:lnTo>
                  <a:lnTo>
                    <a:pt x="1606406" y="2393777"/>
                  </a:lnTo>
                  <a:lnTo>
                    <a:pt x="1540320" y="2400451"/>
                  </a:lnTo>
                  <a:lnTo>
                    <a:pt x="0" y="2400451"/>
                  </a:lnTo>
                  <a:lnTo>
                    <a:pt x="0" y="332647"/>
                  </a:lnTo>
                  <a:lnTo>
                    <a:pt x="1709" y="299520"/>
                  </a:lnTo>
                  <a:lnTo>
                    <a:pt x="14895" y="234716"/>
                  </a:lnTo>
                  <a:lnTo>
                    <a:pt x="40057" y="175226"/>
                  </a:lnTo>
                  <a:lnTo>
                    <a:pt x="75754" y="122325"/>
                  </a:lnTo>
                  <a:lnTo>
                    <a:pt x="120783" y="77296"/>
                  </a:lnTo>
                  <a:lnTo>
                    <a:pt x="173685" y="41602"/>
                  </a:lnTo>
                  <a:lnTo>
                    <a:pt x="233178" y="16435"/>
                  </a:lnTo>
                  <a:lnTo>
                    <a:pt x="297978" y="3251"/>
                  </a:lnTo>
                  <a:lnTo>
                    <a:pt x="361839" y="0"/>
                  </a:lnTo>
                  <a:close/>
                </a:path>
              </a:pathLst>
            </a:custGeom>
            <a:ln w="888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3861" y="5124809"/>
              <a:ext cx="301478" cy="237631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1214" y="5124809"/>
              <a:ext cx="301478" cy="2376312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4558158" y="687614"/>
            <a:ext cx="2526665" cy="3053080"/>
            <a:chOff x="4558158" y="687614"/>
            <a:chExt cx="2526665" cy="305308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8158" y="687614"/>
              <a:ext cx="2526385" cy="305291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805413" y="3331361"/>
              <a:ext cx="2094864" cy="264160"/>
            </a:xfrm>
            <a:custGeom>
              <a:avLst/>
              <a:gdLst/>
              <a:ahLst/>
              <a:cxnLst/>
              <a:rect l="l" t="t" r="r" b="b"/>
              <a:pathLst>
                <a:path w="2094865" h="264160">
                  <a:moveTo>
                    <a:pt x="2094771" y="0"/>
                  </a:moveTo>
                  <a:lnTo>
                    <a:pt x="0" y="0"/>
                  </a:lnTo>
                  <a:lnTo>
                    <a:pt x="0" y="171140"/>
                  </a:lnTo>
                  <a:lnTo>
                    <a:pt x="102765" y="261899"/>
                  </a:lnTo>
                  <a:lnTo>
                    <a:pt x="1841648" y="263818"/>
                  </a:lnTo>
                  <a:lnTo>
                    <a:pt x="2068753" y="183365"/>
                  </a:lnTo>
                  <a:lnTo>
                    <a:pt x="2094771" y="0"/>
                  </a:lnTo>
                  <a:close/>
                </a:path>
              </a:pathLst>
            </a:custGeom>
            <a:solidFill>
              <a:srgbClr val="0057B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83123" y="3376602"/>
              <a:ext cx="1866714" cy="174444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1389125" y="774137"/>
            <a:ext cx="2517775" cy="3145790"/>
            <a:chOff x="1389125" y="774137"/>
            <a:chExt cx="2517775" cy="3145790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9125" y="774137"/>
              <a:ext cx="2517496" cy="3145721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629914" y="3420809"/>
              <a:ext cx="2102485" cy="283210"/>
            </a:xfrm>
            <a:custGeom>
              <a:avLst/>
              <a:gdLst/>
              <a:ahLst/>
              <a:cxnLst/>
              <a:rect l="l" t="t" r="r" b="b"/>
              <a:pathLst>
                <a:path w="2102485" h="283210">
                  <a:moveTo>
                    <a:pt x="2099214" y="0"/>
                  </a:moveTo>
                  <a:lnTo>
                    <a:pt x="0" y="4399"/>
                  </a:lnTo>
                  <a:lnTo>
                    <a:pt x="0" y="184993"/>
                  </a:lnTo>
                  <a:lnTo>
                    <a:pt x="101902" y="280763"/>
                  </a:lnTo>
                  <a:lnTo>
                    <a:pt x="1826204" y="282787"/>
                  </a:lnTo>
                  <a:lnTo>
                    <a:pt x="1888042" y="281078"/>
                  </a:lnTo>
                  <a:lnTo>
                    <a:pt x="1942592" y="277598"/>
                  </a:lnTo>
                  <a:lnTo>
                    <a:pt x="1988451" y="268831"/>
                  </a:lnTo>
                  <a:lnTo>
                    <a:pt x="2024214" y="251260"/>
                  </a:lnTo>
                  <a:lnTo>
                    <a:pt x="2048479" y="221367"/>
                  </a:lnTo>
                  <a:lnTo>
                    <a:pt x="2075723" y="182607"/>
                  </a:lnTo>
                  <a:lnTo>
                    <a:pt x="2092407" y="138405"/>
                  </a:lnTo>
                  <a:lnTo>
                    <a:pt x="2100542" y="91446"/>
                  </a:lnTo>
                  <a:lnTo>
                    <a:pt x="2102141" y="44415"/>
                  </a:lnTo>
                  <a:lnTo>
                    <a:pt x="2099214" y="0"/>
                  </a:lnTo>
                  <a:close/>
                </a:path>
              </a:pathLst>
            </a:custGeom>
            <a:solidFill>
              <a:srgbClr val="0057B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9921" y="3464208"/>
              <a:ext cx="2056464" cy="171000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4708601" y="6239707"/>
            <a:ext cx="2089785" cy="311785"/>
            <a:chOff x="4708601" y="6239707"/>
            <a:chExt cx="2089785" cy="311785"/>
          </a:xfrm>
        </p:grpSpPr>
        <p:sp>
          <p:nvSpPr>
            <p:cNvPr id="17" name="object 17" descr=""/>
            <p:cNvSpPr/>
            <p:nvPr/>
          </p:nvSpPr>
          <p:spPr>
            <a:xfrm>
              <a:off x="4712201" y="6243307"/>
              <a:ext cx="2082800" cy="304165"/>
            </a:xfrm>
            <a:custGeom>
              <a:avLst/>
              <a:gdLst/>
              <a:ahLst/>
              <a:cxnLst/>
              <a:rect l="l" t="t" r="r" b="b"/>
              <a:pathLst>
                <a:path w="2082800" h="304165">
                  <a:moveTo>
                    <a:pt x="2082402" y="0"/>
                  </a:moveTo>
                  <a:lnTo>
                    <a:pt x="0" y="0"/>
                  </a:lnTo>
                  <a:lnTo>
                    <a:pt x="282262" y="300574"/>
                  </a:lnTo>
                  <a:lnTo>
                    <a:pt x="2082402" y="303959"/>
                  </a:lnTo>
                  <a:lnTo>
                    <a:pt x="20824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712201" y="6243307"/>
              <a:ext cx="2082800" cy="304165"/>
            </a:xfrm>
            <a:custGeom>
              <a:avLst/>
              <a:gdLst/>
              <a:ahLst/>
              <a:cxnLst/>
              <a:rect l="l" t="t" r="r" b="b"/>
              <a:pathLst>
                <a:path w="2082800" h="304165">
                  <a:moveTo>
                    <a:pt x="0" y="0"/>
                  </a:moveTo>
                  <a:lnTo>
                    <a:pt x="2082402" y="0"/>
                  </a:lnTo>
                  <a:lnTo>
                    <a:pt x="2082402" y="303959"/>
                  </a:lnTo>
                  <a:lnTo>
                    <a:pt x="282262" y="300574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9" name="object 1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10517" y="6932731"/>
            <a:ext cx="240616" cy="236462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8711" y="7070080"/>
            <a:ext cx="5412919" cy="69159"/>
          </a:xfrm>
          <a:prstGeom prst="rect">
            <a:avLst/>
          </a:prstGeom>
        </p:spPr>
      </p:pic>
      <p:grpSp>
        <p:nvGrpSpPr>
          <p:cNvPr id="21" name="object 21" descr=""/>
          <p:cNvGrpSpPr/>
          <p:nvPr/>
        </p:nvGrpSpPr>
        <p:grpSpPr>
          <a:xfrm>
            <a:off x="666889" y="224020"/>
            <a:ext cx="283210" cy="2376805"/>
            <a:chOff x="666889" y="224020"/>
            <a:chExt cx="283210" cy="2376805"/>
          </a:xfrm>
        </p:grpSpPr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889" y="224020"/>
              <a:ext cx="251340" cy="2376313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677" y="224020"/>
              <a:ext cx="251340" cy="2376313"/>
            </a:xfrm>
            <a:prstGeom prst="rect">
              <a:avLst/>
            </a:prstGeom>
          </p:spPr>
        </p:pic>
      </p:grpSp>
      <p:sp>
        <p:nvSpPr>
          <p:cNvPr id="24" name="object 24" descr=""/>
          <p:cNvSpPr/>
          <p:nvPr/>
        </p:nvSpPr>
        <p:spPr>
          <a:xfrm>
            <a:off x="1308902" y="6526670"/>
            <a:ext cx="0" cy="441325"/>
          </a:xfrm>
          <a:custGeom>
            <a:avLst/>
            <a:gdLst/>
            <a:ahLst/>
            <a:cxnLst/>
            <a:rect l="l" t="t" r="r" b="b"/>
            <a:pathLst>
              <a:path w="0" h="441325">
                <a:moveTo>
                  <a:pt x="0" y="0"/>
                </a:moveTo>
                <a:lnTo>
                  <a:pt x="0" y="441006"/>
                </a:lnTo>
              </a:path>
            </a:pathLst>
          </a:custGeom>
          <a:ln w="9525">
            <a:solidFill>
              <a:srgbClr val="00206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5" name="object 25" descr=""/>
          <p:cNvGrpSpPr/>
          <p:nvPr/>
        </p:nvGrpSpPr>
        <p:grpSpPr>
          <a:xfrm>
            <a:off x="1403391" y="3876019"/>
            <a:ext cx="2632075" cy="3070225"/>
            <a:chOff x="1403391" y="3876019"/>
            <a:chExt cx="2632075" cy="3070225"/>
          </a:xfrm>
        </p:grpSpPr>
        <p:pic>
          <p:nvPicPr>
            <p:cNvPr id="26" name="object 2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1780851" y="3876019"/>
              <a:ext cx="2254885" cy="2785745"/>
            </a:xfrm>
            <a:custGeom>
              <a:avLst/>
              <a:gdLst/>
              <a:ahLst/>
              <a:cxnLst/>
              <a:rect l="l" t="t" r="r" b="b"/>
              <a:pathLst>
                <a:path w="2254885" h="2785745">
                  <a:moveTo>
                    <a:pt x="2254374" y="0"/>
                  </a:moveTo>
                  <a:lnTo>
                    <a:pt x="0" y="0"/>
                  </a:lnTo>
                  <a:lnTo>
                    <a:pt x="0" y="2785715"/>
                  </a:lnTo>
                  <a:lnTo>
                    <a:pt x="2254374" y="2785715"/>
                  </a:lnTo>
                  <a:lnTo>
                    <a:pt x="2254374" y="0"/>
                  </a:lnTo>
                  <a:close/>
                </a:path>
              </a:pathLst>
            </a:custGeom>
            <a:solidFill>
              <a:srgbClr val="231F20">
                <a:alpha val="48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10650" y="3995049"/>
              <a:ext cx="1871624" cy="2400764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1910776" y="3995049"/>
              <a:ext cx="1871980" cy="2400935"/>
            </a:xfrm>
            <a:custGeom>
              <a:avLst/>
              <a:gdLst/>
              <a:ahLst/>
              <a:cxnLst/>
              <a:rect l="l" t="t" r="r" b="b"/>
              <a:pathLst>
                <a:path w="1871979" h="2400935">
                  <a:moveTo>
                    <a:pt x="361839" y="0"/>
                  </a:moveTo>
                  <a:lnTo>
                    <a:pt x="361839" y="1541"/>
                  </a:lnTo>
                  <a:lnTo>
                    <a:pt x="1871427" y="1541"/>
                  </a:lnTo>
                  <a:lnTo>
                    <a:pt x="1871427" y="2069345"/>
                  </a:lnTo>
                  <a:lnTo>
                    <a:pt x="1864752" y="2135426"/>
                  </a:lnTo>
                  <a:lnTo>
                    <a:pt x="1845410" y="2197746"/>
                  </a:lnTo>
                  <a:lnTo>
                    <a:pt x="1814762" y="2254158"/>
                  </a:lnTo>
                  <a:lnTo>
                    <a:pt x="1774273" y="2303291"/>
                  </a:lnTo>
                  <a:lnTo>
                    <a:pt x="1725133" y="2343783"/>
                  </a:lnTo>
                  <a:lnTo>
                    <a:pt x="1668725" y="2374431"/>
                  </a:lnTo>
                  <a:lnTo>
                    <a:pt x="1606406" y="2393777"/>
                  </a:lnTo>
                  <a:lnTo>
                    <a:pt x="1540320" y="2400451"/>
                  </a:lnTo>
                  <a:lnTo>
                    <a:pt x="0" y="2400451"/>
                  </a:lnTo>
                  <a:lnTo>
                    <a:pt x="0" y="332647"/>
                  </a:lnTo>
                  <a:lnTo>
                    <a:pt x="1709" y="299520"/>
                  </a:lnTo>
                  <a:lnTo>
                    <a:pt x="14895" y="234716"/>
                  </a:lnTo>
                  <a:lnTo>
                    <a:pt x="40057" y="175226"/>
                  </a:lnTo>
                  <a:lnTo>
                    <a:pt x="75754" y="122325"/>
                  </a:lnTo>
                  <a:lnTo>
                    <a:pt x="120783" y="77296"/>
                  </a:lnTo>
                  <a:lnTo>
                    <a:pt x="173685" y="41602"/>
                  </a:lnTo>
                  <a:lnTo>
                    <a:pt x="233178" y="16435"/>
                  </a:lnTo>
                  <a:lnTo>
                    <a:pt x="297978" y="3251"/>
                  </a:lnTo>
                  <a:lnTo>
                    <a:pt x="361839" y="0"/>
                  </a:lnTo>
                  <a:close/>
                </a:path>
              </a:pathLst>
            </a:custGeom>
            <a:ln w="888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 descr=""/>
          <p:cNvGrpSpPr/>
          <p:nvPr/>
        </p:nvGrpSpPr>
        <p:grpSpPr>
          <a:xfrm>
            <a:off x="4144486" y="3900906"/>
            <a:ext cx="3126105" cy="2307590"/>
            <a:chOff x="4144486" y="3900906"/>
            <a:chExt cx="3126105" cy="2307590"/>
          </a:xfrm>
        </p:grpSpPr>
        <p:pic>
          <p:nvPicPr>
            <p:cNvPr id="31" name="object 3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34395" y="3992176"/>
              <a:ext cx="2947211" cy="2127610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4188679" y="3945099"/>
              <a:ext cx="3037840" cy="2219325"/>
            </a:xfrm>
            <a:custGeom>
              <a:avLst/>
              <a:gdLst/>
              <a:ahLst/>
              <a:cxnLst/>
              <a:rect l="l" t="t" r="r" b="b"/>
              <a:pathLst>
                <a:path w="3037840" h="2219325">
                  <a:moveTo>
                    <a:pt x="443472" y="0"/>
                  </a:moveTo>
                  <a:lnTo>
                    <a:pt x="443472" y="1526"/>
                  </a:lnTo>
                  <a:lnTo>
                    <a:pt x="3037246" y="1526"/>
                  </a:lnTo>
                  <a:lnTo>
                    <a:pt x="3037246" y="1821127"/>
                  </a:lnTo>
                  <a:lnTo>
                    <a:pt x="3034198" y="1860753"/>
                  </a:lnTo>
                  <a:lnTo>
                    <a:pt x="3029626" y="1900374"/>
                  </a:lnTo>
                  <a:lnTo>
                    <a:pt x="3018958" y="1938473"/>
                  </a:lnTo>
                  <a:lnTo>
                    <a:pt x="3005242" y="1975049"/>
                  </a:lnTo>
                  <a:lnTo>
                    <a:pt x="2988481" y="2010098"/>
                  </a:lnTo>
                  <a:lnTo>
                    <a:pt x="2945810" y="2074106"/>
                  </a:lnTo>
                  <a:lnTo>
                    <a:pt x="2892469" y="2127444"/>
                  </a:lnTo>
                  <a:lnTo>
                    <a:pt x="2860465" y="2150304"/>
                  </a:lnTo>
                  <a:lnTo>
                    <a:pt x="2793411" y="2186880"/>
                  </a:lnTo>
                  <a:lnTo>
                    <a:pt x="2756839" y="2200596"/>
                  </a:lnTo>
                  <a:lnTo>
                    <a:pt x="2718741" y="2211263"/>
                  </a:lnTo>
                  <a:lnTo>
                    <a:pt x="2679115" y="2215835"/>
                  </a:lnTo>
                  <a:lnTo>
                    <a:pt x="2639494" y="2218884"/>
                  </a:lnTo>
                  <a:lnTo>
                    <a:pt x="0" y="2218884"/>
                  </a:lnTo>
                  <a:lnTo>
                    <a:pt x="0" y="400801"/>
                  </a:lnTo>
                  <a:lnTo>
                    <a:pt x="3045" y="361180"/>
                  </a:lnTo>
                  <a:lnTo>
                    <a:pt x="9144" y="321555"/>
                  </a:lnTo>
                  <a:lnTo>
                    <a:pt x="18287" y="281933"/>
                  </a:lnTo>
                  <a:lnTo>
                    <a:pt x="32004" y="245357"/>
                  </a:lnTo>
                  <a:lnTo>
                    <a:pt x="48765" y="210308"/>
                  </a:lnTo>
                  <a:lnTo>
                    <a:pt x="91436" y="147826"/>
                  </a:lnTo>
                  <a:lnTo>
                    <a:pt x="117345" y="118871"/>
                  </a:lnTo>
                  <a:lnTo>
                    <a:pt x="146300" y="92962"/>
                  </a:lnTo>
                  <a:lnTo>
                    <a:pt x="208781" y="50291"/>
                  </a:lnTo>
                  <a:lnTo>
                    <a:pt x="243831" y="33530"/>
                  </a:lnTo>
                  <a:lnTo>
                    <a:pt x="280407" y="19814"/>
                  </a:lnTo>
                  <a:lnTo>
                    <a:pt x="320028" y="10670"/>
                  </a:lnTo>
                  <a:lnTo>
                    <a:pt x="359653" y="4571"/>
                  </a:lnTo>
                  <a:lnTo>
                    <a:pt x="443472" y="0"/>
                  </a:lnTo>
                  <a:close/>
                </a:path>
              </a:pathLst>
            </a:custGeom>
            <a:ln w="8838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3" name="object 33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73933" y="6284498"/>
            <a:ext cx="1788770" cy="219834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885068" y="6556154"/>
            <a:ext cx="1825426" cy="330104"/>
          </a:xfrm>
          <a:prstGeom prst="rect">
            <a:avLst/>
          </a:prstGeom>
        </p:spPr>
      </p:pic>
      <p:grpSp>
        <p:nvGrpSpPr>
          <p:cNvPr id="35" name="object 35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36" name="object 36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4945" y="1860519"/>
            <a:ext cx="214415" cy="92621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97045" y="1861916"/>
            <a:ext cx="101700" cy="89827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69353" y="1859962"/>
            <a:ext cx="122518" cy="93178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5296867" y="1859683"/>
            <a:ext cx="2242820" cy="1666239"/>
            <a:chOff x="5296867" y="1859683"/>
            <a:chExt cx="2242820" cy="1666239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71814" y="1860519"/>
              <a:ext cx="163169" cy="9262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96867" y="1859683"/>
              <a:ext cx="2242566" cy="1666138"/>
            </a:xfrm>
            <a:prstGeom prst="rect">
              <a:avLst/>
            </a:prstGeom>
          </p:spPr>
        </p:pic>
      </p:grpSp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93565" y="3745137"/>
            <a:ext cx="2246166" cy="880221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5295063" y="4846489"/>
            <a:ext cx="2241550" cy="1068705"/>
            <a:chOff x="5295063" y="4846489"/>
            <a:chExt cx="2241550" cy="1068705"/>
          </a:xfrm>
        </p:grpSpPr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96373" y="4846489"/>
              <a:ext cx="728172" cy="251312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95063" y="4846630"/>
              <a:ext cx="2241141" cy="1068101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120311" y="6962078"/>
            <a:ext cx="226792" cy="222879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43107" y="2194373"/>
            <a:ext cx="2207944" cy="1472098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983303" y="2194175"/>
            <a:ext cx="2067733" cy="1551052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43107" y="3918808"/>
            <a:ext cx="2207944" cy="1563170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024846" y="4027961"/>
            <a:ext cx="2037142" cy="1357952"/>
          </a:xfrm>
          <a:prstGeom prst="rect">
            <a:avLst/>
          </a:prstGeom>
        </p:spPr>
      </p:pic>
      <p:sp>
        <p:nvSpPr>
          <p:cNvPr id="23" name="object 23" descr=""/>
          <p:cNvSpPr/>
          <p:nvPr/>
        </p:nvSpPr>
        <p:spPr>
          <a:xfrm>
            <a:off x="852778" y="858023"/>
            <a:ext cx="1250950" cy="179705"/>
          </a:xfrm>
          <a:custGeom>
            <a:avLst/>
            <a:gdLst/>
            <a:ahLst/>
            <a:cxnLst/>
            <a:rect l="l" t="t" r="r" b="b"/>
            <a:pathLst>
              <a:path w="1250950" h="179705">
                <a:moveTo>
                  <a:pt x="73720" y="3143"/>
                </a:moveTo>
                <a:lnTo>
                  <a:pt x="0" y="3143"/>
                </a:lnTo>
                <a:lnTo>
                  <a:pt x="0" y="176206"/>
                </a:lnTo>
                <a:lnTo>
                  <a:pt x="35049" y="176206"/>
                </a:lnTo>
                <a:lnTo>
                  <a:pt x="35049" y="103936"/>
                </a:lnTo>
                <a:lnTo>
                  <a:pt x="103281" y="103936"/>
                </a:lnTo>
                <a:lnTo>
                  <a:pt x="96199" y="99828"/>
                </a:lnTo>
                <a:lnTo>
                  <a:pt x="106759" y="97606"/>
                </a:lnTo>
                <a:lnTo>
                  <a:pt x="115960" y="94206"/>
                </a:lnTo>
                <a:lnTo>
                  <a:pt x="123800" y="89628"/>
                </a:lnTo>
                <a:lnTo>
                  <a:pt x="130280" y="83873"/>
                </a:lnTo>
                <a:lnTo>
                  <a:pt x="135216" y="77083"/>
                </a:lnTo>
                <a:lnTo>
                  <a:pt x="135542" y="76381"/>
                </a:lnTo>
                <a:lnTo>
                  <a:pt x="35049" y="76381"/>
                </a:lnTo>
                <a:lnTo>
                  <a:pt x="35049" y="32390"/>
                </a:lnTo>
                <a:lnTo>
                  <a:pt x="138101" y="32390"/>
                </a:lnTo>
                <a:lnTo>
                  <a:pt x="137460" y="30586"/>
                </a:lnTo>
                <a:lnTo>
                  <a:pt x="106693" y="5693"/>
                </a:lnTo>
                <a:lnTo>
                  <a:pt x="86584" y="3418"/>
                </a:lnTo>
                <a:lnTo>
                  <a:pt x="73720" y="3143"/>
                </a:lnTo>
                <a:close/>
              </a:path>
              <a:path w="1250950" h="179705">
                <a:moveTo>
                  <a:pt x="103281" y="103936"/>
                </a:moveTo>
                <a:lnTo>
                  <a:pt x="50278" y="103936"/>
                </a:lnTo>
                <a:lnTo>
                  <a:pt x="56078" y="104659"/>
                </a:lnTo>
                <a:lnTo>
                  <a:pt x="59943" y="105869"/>
                </a:lnTo>
                <a:lnTo>
                  <a:pt x="88949" y="138499"/>
                </a:lnTo>
                <a:lnTo>
                  <a:pt x="113846" y="176206"/>
                </a:lnTo>
                <a:lnTo>
                  <a:pt x="155661" y="176206"/>
                </a:lnTo>
                <a:lnTo>
                  <a:pt x="134632" y="142365"/>
                </a:lnTo>
                <a:lnTo>
                  <a:pt x="109976" y="109011"/>
                </a:lnTo>
                <a:lnTo>
                  <a:pt x="103695" y="104176"/>
                </a:lnTo>
                <a:lnTo>
                  <a:pt x="103281" y="103936"/>
                </a:lnTo>
                <a:close/>
              </a:path>
              <a:path w="1250950" h="179705">
                <a:moveTo>
                  <a:pt x="138101" y="32390"/>
                </a:moveTo>
                <a:lnTo>
                  <a:pt x="76381" y="32390"/>
                </a:lnTo>
                <a:lnTo>
                  <a:pt x="85082" y="32631"/>
                </a:lnTo>
                <a:lnTo>
                  <a:pt x="87739" y="32875"/>
                </a:lnTo>
                <a:lnTo>
                  <a:pt x="105628" y="48099"/>
                </a:lnTo>
                <a:lnTo>
                  <a:pt x="105628" y="58978"/>
                </a:lnTo>
                <a:lnTo>
                  <a:pt x="104418" y="63328"/>
                </a:lnTo>
                <a:lnTo>
                  <a:pt x="102002" y="66953"/>
                </a:lnTo>
                <a:lnTo>
                  <a:pt x="99824" y="70337"/>
                </a:lnTo>
                <a:lnTo>
                  <a:pt x="60913" y="76381"/>
                </a:lnTo>
                <a:lnTo>
                  <a:pt x="135542" y="76381"/>
                </a:lnTo>
                <a:lnTo>
                  <a:pt x="138771" y="69432"/>
                </a:lnTo>
                <a:lnTo>
                  <a:pt x="140921" y="60965"/>
                </a:lnTo>
                <a:lnTo>
                  <a:pt x="141643" y="51728"/>
                </a:lnTo>
                <a:lnTo>
                  <a:pt x="141185" y="44197"/>
                </a:lnTo>
                <a:lnTo>
                  <a:pt x="139798" y="37165"/>
                </a:lnTo>
                <a:lnTo>
                  <a:pt x="138273" y="32875"/>
                </a:lnTo>
                <a:lnTo>
                  <a:pt x="138187" y="32631"/>
                </a:lnTo>
                <a:lnTo>
                  <a:pt x="138101" y="32390"/>
                </a:lnTo>
                <a:close/>
              </a:path>
              <a:path w="1250950" h="179705">
                <a:moveTo>
                  <a:pt x="302620" y="3143"/>
                </a:moveTo>
                <a:lnTo>
                  <a:pt x="174514" y="3143"/>
                </a:lnTo>
                <a:lnTo>
                  <a:pt x="174514" y="176206"/>
                </a:lnTo>
                <a:lnTo>
                  <a:pt x="306003" y="176206"/>
                </a:lnTo>
                <a:lnTo>
                  <a:pt x="306003" y="146959"/>
                </a:lnTo>
                <a:lnTo>
                  <a:pt x="209563" y="146959"/>
                </a:lnTo>
                <a:lnTo>
                  <a:pt x="209563" y="100069"/>
                </a:lnTo>
                <a:lnTo>
                  <a:pt x="296092" y="100069"/>
                </a:lnTo>
                <a:lnTo>
                  <a:pt x="296092" y="70822"/>
                </a:lnTo>
                <a:lnTo>
                  <a:pt x="209563" y="70822"/>
                </a:lnTo>
                <a:lnTo>
                  <a:pt x="209563" y="32390"/>
                </a:lnTo>
                <a:lnTo>
                  <a:pt x="302620" y="32390"/>
                </a:lnTo>
                <a:lnTo>
                  <a:pt x="302620" y="3143"/>
                </a:lnTo>
                <a:close/>
              </a:path>
              <a:path w="1250950" h="179705">
                <a:moveTo>
                  <a:pt x="415498" y="0"/>
                </a:moveTo>
                <a:lnTo>
                  <a:pt x="374166" y="8705"/>
                </a:lnTo>
                <a:lnTo>
                  <a:pt x="341049" y="40849"/>
                </a:lnTo>
                <a:lnTo>
                  <a:pt x="329758" y="87743"/>
                </a:lnTo>
                <a:lnTo>
                  <a:pt x="329691" y="88949"/>
                </a:lnTo>
                <a:lnTo>
                  <a:pt x="330326" y="101231"/>
                </a:lnTo>
                <a:lnTo>
                  <a:pt x="345551" y="145281"/>
                </a:lnTo>
                <a:lnTo>
                  <a:pt x="380618" y="172924"/>
                </a:lnTo>
                <a:lnTo>
                  <a:pt x="417431" y="179349"/>
                </a:lnTo>
                <a:lnTo>
                  <a:pt x="428084" y="178846"/>
                </a:lnTo>
                <a:lnTo>
                  <a:pt x="469467" y="166964"/>
                </a:lnTo>
                <a:lnTo>
                  <a:pt x="491393" y="152518"/>
                </a:lnTo>
                <a:lnTo>
                  <a:pt x="491393" y="149374"/>
                </a:lnTo>
                <a:lnTo>
                  <a:pt x="415256" y="149374"/>
                </a:lnTo>
                <a:lnTo>
                  <a:pt x="404703" y="148419"/>
                </a:lnTo>
                <a:lnTo>
                  <a:pt x="373455" y="125298"/>
                </a:lnTo>
                <a:lnTo>
                  <a:pt x="365778" y="88949"/>
                </a:lnTo>
                <a:lnTo>
                  <a:pt x="365706" y="87743"/>
                </a:lnTo>
                <a:lnTo>
                  <a:pt x="379242" y="44475"/>
                </a:lnTo>
                <a:lnTo>
                  <a:pt x="404362" y="30966"/>
                </a:lnTo>
                <a:lnTo>
                  <a:pt x="403642" y="30966"/>
                </a:lnTo>
                <a:lnTo>
                  <a:pt x="415498" y="29974"/>
                </a:lnTo>
                <a:lnTo>
                  <a:pt x="481043" y="29974"/>
                </a:lnTo>
                <a:lnTo>
                  <a:pt x="480878" y="29642"/>
                </a:lnTo>
                <a:lnTo>
                  <a:pt x="444290" y="3414"/>
                </a:lnTo>
                <a:lnTo>
                  <a:pt x="430766" y="857"/>
                </a:lnTo>
                <a:lnTo>
                  <a:pt x="415498" y="0"/>
                </a:lnTo>
                <a:close/>
              </a:path>
              <a:path w="1250950" h="179705">
                <a:moveTo>
                  <a:pt x="491393" y="83390"/>
                </a:moveTo>
                <a:lnTo>
                  <a:pt x="416222" y="83390"/>
                </a:lnTo>
                <a:lnTo>
                  <a:pt x="416222" y="112637"/>
                </a:lnTo>
                <a:lnTo>
                  <a:pt x="456102" y="112637"/>
                </a:lnTo>
                <a:lnTo>
                  <a:pt x="456102" y="134633"/>
                </a:lnTo>
                <a:lnTo>
                  <a:pt x="422507" y="149374"/>
                </a:lnTo>
                <a:lnTo>
                  <a:pt x="491393" y="149374"/>
                </a:lnTo>
                <a:lnTo>
                  <a:pt x="491393" y="83390"/>
                </a:lnTo>
                <a:close/>
              </a:path>
              <a:path w="1250950" h="179705">
                <a:moveTo>
                  <a:pt x="481043" y="29974"/>
                </a:moveTo>
                <a:lnTo>
                  <a:pt x="415498" y="29974"/>
                </a:lnTo>
                <a:lnTo>
                  <a:pt x="422791" y="30427"/>
                </a:lnTo>
                <a:lnTo>
                  <a:pt x="429426" y="31786"/>
                </a:lnTo>
                <a:lnTo>
                  <a:pt x="454411" y="57528"/>
                </a:lnTo>
                <a:lnTo>
                  <a:pt x="489219" y="51001"/>
                </a:lnTo>
                <a:lnTo>
                  <a:pt x="485864" y="39676"/>
                </a:lnTo>
                <a:lnTo>
                  <a:pt x="481043" y="29974"/>
                </a:lnTo>
                <a:close/>
              </a:path>
              <a:path w="1250950" h="179705">
                <a:moveTo>
                  <a:pt x="557618" y="3143"/>
                </a:moveTo>
                <a:lnTo>
                  <a:pt x="522573" y="3143"/>
                </a:lnTo>
                <a:lnTo>
                  <a:pt x="522573" y="176206"/>
                </a:lnTo>
                <a:lnTo>
                  <a:pt x="557618" y="176206"/>
                </a:lnTo>
                <a:lnTo>
                  <a:pt x="557618" y="3143"/>
                </a:lnTo>
                <a:close/>
              </a:path>
              <a:path w="1250950" h="179705">
                <a:moveTo>
                  <a:pt x="667595" y="0"/>
                </a:moveTo>
                <a:lnTo>
                  <a:pt x="624241" y="9665"/>
                </a:lnTo>
                <a:lnTo>
                  <a:pt x="594875" y="39781"/>
                </a:lnTo>
                <a:lnTo>
                  <a:pt x="584221" y="77948"/>
                </a:lnTo>
                <a:lnTo>
                  <a:pt x="583788" y="88949"/>
                </a:lnTo>
                <a:lnTo>
                  <a:pt x="583722" y="90641"/>
                </a:lnTo>
                <a:lnTo>
                  <a:pt x="585125" y="109774"/>
                </a:lnTo>
                <a:lnTo>
                  <a:pt x="585165" y="110317"/>
                </a:lnTo>
                <a:lnTo>
                  <a:pt x="589374" y="127321"/>
                </a:lnTo>
                <a:lnTo>
                  <a:pt x="589463" y="127682"/>
                </a:lnTo>
                <a:lnTo>
                  <a:pt x="596485" y="142601"/>
                </a:lnTo>
                <a:lnTo>
                  <a:pt x="596571" y="142782"/>
                </a:lnTo>
                <a:lnTo>
                  <a:pt x="606441" y="155661"/>
                </a:lnTo>
                <a:lnTo>
                  <a:pt x="618859" y="165990"/>
                </a:lnTo>
                <a:lnTo>
                  <a:pt x="633271" y="173396"/>
                </a:lnTo>
                <a:lnTo>
                  <a:pt x="649677" y="177857"/>
                </a:lnTo>
                <a:lnTo>
                  <a:pt x="668077" y="179349"/>
                </a:lnTo>
                <a:lnTo>
                  <a:pt x="686160" y="177857"/>
                </a:lnTo>
                <a:lnTo>
                  <a:pt x="702340" y="173396"/>
                </a:lnTo>
                <a:lnTo>
                  <a:pt x="716617" y="165990"/>
                </a:lnTo>
                <a:lnTo>
                  <a:pt x="728990" y="155661"/>
                </a:lnTo>
                <a:lnTo>
                  <a:pt x="733790" y="149374"/>
                </a:lnTo>
                <a:lnTo>
                  <a:pt x="667835" y="149374"/>
                </a:lnTo>
                <a:lnTo>
                  <a:pt x="657953" y="148427"/>
                </a:lnTo>
                <a:lnTo>
                  <a:pt x="627385" y="125668"/>
                </a:lnTo>
                <a:lnTo>
                  <a:pt x="619765" y="88949"/>
                </a:lnTo>
                <a:lnTo>
                  <a:pt x="620556" y="75479"/>
                </a:lnTo>
                <a:lnTo>
                  <a:pt x="640135" y="38233"/>
                </a:lnTo>
                <a:lnTo>
                  <a:pt x="667835" y="29974"/>
                </a:lnTo>
                <a:lnTo>
                  <a:pt x="733548" y="29974"/>
                </a:lnTo>
                <a:lnTo>
                  <a:pt x="728745" y="23688"/>
                </a:lnTo>
                <a:lnTo>
                  <a:pt x="716336" y="13359"/>
                </a:lnTo>
                <a:lnTo>
                  <a:pt x="701978" y="5952"/>
                </a:lnTo>
                <a:lnTo>
                  <a:pt x="685716" y="1492"/>
                </a:lnTo>
                <a:lnTo>
                  <a:pt x="667595" y="0"/>
                </a:lnTo>
                <a:close/>
              </a:path>
              <a:path w="1250950" h="179705">
                <a:moveTo>
                  <a:pt x="733548" y="29974"/>
                </a:moveTo>
                <a:lnTo>
                  <a:pt x="667835" y="29974"/>
                </a:lnTo>
                <a:lnTo>
                  <a:pt x="678168" y="30884"/>
                </a:lnTo>
                <a:lnTo>
                  <a:pt x="687520" y="33690"/>
                </a:lnTo>
                <a:lnTo>
                  <a:pt x="712430" y="63026"/>
                </a:lnTo>
                <a:lnTo>
                  <a:pt x="715694" y="88949"/>
                </a:lnTo>
                <a:lnTo>
                  <a:pt x="714874" y="103187"/>
                </a:lnTo>
                <a:lnTo>
                  <a:pt x="712400" y="115477"/>
                </a:lnTo>
                <a:lnTo>
                  <a:pt x="708328" y="125668"/>
                </a:lnTo>
                <a:lnTo>
                  <a:pt x="708249" y="125864"/>
                </a:lnTo>
                <a:lnTo>
                  <a:pt x="667835" y="149374"/>
                </a:lnTo>
                <a:lnTo>
                  <a:pt x="733790" y="149374"/>
                </a:lnTo>
                <a:lnTo>
                  <a:pt x="738962" y="142601"/>
                </a:lnTo>
                <a:lnTo>
                  <a:pt x="746058" y="127321"/>
                </a:lnTo>
                <a:lnTo>
                  <a:pt x="750300" y="109774"/>
                </a:lnTo>
                <a:lnTo>
                  <a:pt x="751657" y="90641"/>
                </a:lnTo>
                <a:lnTo>
                  <a:pt x="751639" y="88949"/>
                </a:lnTo>
                <a:lnTo>
                  <a:pt x="750262" y="69881"/>
                </a:lnTo>
                <a:lnTo>
                  <a:pt x="745937" y="52180"/>
                </a:lnTo>
                <a:lnTo>
                  <a:pt x="738757" y="36790"/>
                </a:lnTo>
                <a:lnTo>
                  <a:pt x="733548" y="29974"/>
                </a:lnTo>
                <a:close/>
              </a:path>
              <a:path w="1250950" h="179705">
                <a:moveTo>
                  <a:pt x="812858" y="3143"/>
                </a:moveTo>
                <a:lnTo>
                  <a:pt x="779019" y="3143"/>
                </a:lnTo>
                <a:lnTo>
                  <a:pt x="779019" y="176206"/>
                </a:lnTo>
                <a:lnTo>
                  <a:pt x="811408" y="176206"/>
                </a:lnTo>
                <a:lnTo>
                  <a:pt x="811408" y="62363"/>
                </a:lnTo>
                <a:lnTo>
                  <a:pt x="849252" y="62363"/>
                </a:lnTo>
                <a:lnTo>
                  <a:pt x="812858" y="3143"/>
                </a:lnTo>
                <a:close/>
              </a:path>
              <a:path w="1250950" h="179705">
                <a:moveTo>
                  <a:pt x="849252" y="62363"/>
                </a:moveTo>
                <a:lnTo>
                  <a:pt x="811408" y="62363"/>
                </a:lnTo>
                <a:lnTo>
                  <a:pt x="881503" y="176206"/>
                </a:lnTo>
                <a:lnTo>
                  <a:pt x="916550" y="176206"/>
                </a:lnTo>
                <a:lnTo>
                  <a:pt x="916550" y="119164"/>
                </a:lnTo>
                <a:lnTo>
                  <a:pt x="884160" y="119164"/>
                </a:lnTo>
                <a:lnTo>
                  <a:pt x="849252" y="62363"/>
                </a:lnTo>
                <a:close/>
              </a:path>
              <a:path w="1250950" h="179705">
                <a:moveTo>
                  <a:pt x="916550" y="3143"/>
                </a:moveTo>
                <a:lnTo>
                  <a:pt x="884160" y="3143"/>
                </a:lnTo>
                <a:lnTo>
                  <a:pt x="884160" y="119164"/>
                </a:lnTo>
                <a:lnTo>
                  <a:pt x="916550" y="119164"/>
                </a:lnTo>
                <a:lnTo>
                  <a:pt x="916550" y="3143"/>
                </a:lnTo>
                <a:close/>
              </a:path>
              <a:path w="1250950" h="179705">
                <a:moveTo>
                  <a:pt x="1040065" y="3143"/>
                </a:moveTo>
                <a:lnTo>
                  <a:pt x="1003082" y="3143"/>
                </a:lnTo>
                <a:lnTo>
                  <a:pt x="935888" y="176206"/>
                </a:lnTo>
                <a:lnTo>
                  <a:pt x="972872" y="176206"/>
                </a:lnTo>
                <a:lnTo>
                  <a:pt x="987372" y="136808"/>
                </a:lnTo>
                <a:lnTo>
                  <a:pt x="1093642" y="136808"/>
                </a:lnTo>
                <a:lnTo>
                  <a:pt x="1081919" y="107561"/>
                </a:lnTo>
                <a:lnTo>
                  <a:pt x="998006" y="107561"/>
                </a:lnTo>
                <a:lnTo>
                  <a:pt x="1021453" y="43510"/>
                </a:lnTo>
                <a:lnTo>
                  <a:pt x="1056245" y="43510"/>
                </a:lnTo>
                <a:lnTo>
                  <a:pt x="1040065" y="3143"/>
                </a:lnTo>
                <a:close/>
              </a:path>
              <a:path w="1250950" h="179705">
                <a:moveTo>
                  <a:pt x="1093642" y="136808"/>
                </a:moveTo>
                <a:lnTo>
                  <a:pt x="1056740" y="136808"/>
                </a:lnTo>
                <a:lnTo>
                  <a:pt x="1071727" y="176206"/>
                </a:lnTo>
                <a:lnTo>
                  <a:pt x="1109433" y="176206"/>
                </a:lnTo>
                <a:lnTo>
                  <a:pt x="1093642" y="136808"/>
                </a:lnTo>
                <a:close/>
              </a:path>
              <a:path w="1250950" h="179705">
                <a:moveTo>
                  <a:pt x="1056245" y="43510"/>
                </a:moveTo>
                <a:lnTo>
                  <a:pt x="1021453" y="43510"/>
                </a:lnTo>
                <a:lnTo>
                  <a:pt x="1045382" y="107561"/>
                </a:lnTo>
                <a:lnTo>
                  <a:pt x="1081919" y="107561"/>
                </a:lnTo>
                <a:lnTo>
                  <a:pt x="1056245" y="43510"/>
                </a:lnTo>
                <a:close/>
              </a:path>
              <a:path w="1250950" h="179705">
                <a:moveTo>
                  <a:pt x="1164060" y="4593"/>
                </a:moveTo>
                <a:lnTo>
                  <a:pt x="1129014" y="4593"/>
                </a:lnTo>
                <a:lnTo>
                  <a:pt x="1129014" y="176206"/>
                </a:lnTo>
                <a:lnTo>
                  <a:pt x="1250834" y="176206"/>
                </a:lnTo>
                <a:lnTo>
                  <a:pt x="1250834" y="146959"/>
                </a:lnTo>
                <a:lnTo>
                  <a:pt x="1164060" y="146959"/>
                </a:lnTo>
                <a:lnTo>
                  <a:pt x="1164060" y="4593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4" name="object 24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182147" y="858023"/>
            <a:ext cx="3480706" cy="179349"/>
          </a:xfrm>
          <a:prstGeom prst="rect">
            <a:avLst/>
          </a:prstGeom>
        </p:spPr>
      </p:pic>
      <p:grpSp>
        <p:nvGrpSpPr>
          <p:cNvPr id="25" name="object 25" descr=""/>
          <p:cNvGrpSpPr/>
          <p:nvPr/>
        </p:nvGrpSpPr>
        <p:grpSpPr>
          <a:xfrm>
            <a:off x="5747349" y="858023"/>
            <a:ext cx="1630045" cy="179705"/>
            <a:chOff x="5747349" y="858023"/>
            <a:chExt cx="1630045" cy="179705"/>
          </a:xfrm>
        </p:grpSpPr>
        <p:sp>
          <p:nvSpPr>
            <p:cNvPr id="26" name="object 26" descr=""/>
            <p:cNvSpPr/>
            <p:nvPr/>
          </p:nvSpPr>
          <p:spPr>
            <a:xfrm>
              <a:off x="5747349" y="858023"/>
              <a:ext cx="1426210" cy="179705"/>
            </a:xfrm>
            <a:custGeom>
              <a:avLst/>
              <a:gdLst/>
              <a:ahLst/>
              <a:cxnLst/>
              <a:rect l="l" t="t" r="r" b="b"/>
              <a:pathLst>
                <a:path w="1426209" h="179705">
                  <a:moveTo>
                    <a:pt x="83873" y="0"/>
                  </a:moveTo>
                  <a:lnTo>
                    <a:pt x="40519" y="9665"/>
                  </a:lnTo>
                  <a:lnTo>
                    <a:pt x="11153" y="39781"/>
                  </a:lnTo>
                  <a:lnTo>
                    <a:pt x="498" y="77948"/>
                  </a:lnTo>
                  <a:lnTo>
                    <a:pt x="0" y="90641"/>
                  </a:lnTo>
                  <a:lnTo>
                    <a:pt x="1403" y="109774"/>
                  </a:lnTo>
                  <a:lnTo>
                    <a:pt x="1442" y="110317"/>
                  </a:lnTo>
                  <a:lnTo>
                    <a:pt x="5651" y="127321"/>
                  </a:lnTo>
                  <a:lnTo>
                    <a:pt x="5741" y="127682"/>
                  </a:lnTo>
                  <a:lnTo>
                    <a:pt x="12764" y="142601"/>
                  </a:lnTo>
                  <a:lnTo>
                    <a:pt x="49549" y="173396"/>
                  </a:lnTo>
                  <a:lnTo>
                    <a:pt x="84355" y="179349"/>
                  </a:lnTo>
                  <a:lnTo>
                    <a:pt x="102438" y="177857"/>
                  </a:lnTo>
                  <a:lnTo>
                    <a:pt x="118618" y="173396"/>
                  </a:lnTo>
                  <a:lnTo>
                    <a:pt x="132894" y="165990"/>
                  </a:lnTo>
                  <a:lnTo>
                    <a:pt x="145267" y="155661"/>
                  </a:lnTo>
                  <a:lnTo>
                    <a:pt x="150068" y="149374"/>
                  </a:lnTo>
                  <a:lnTo>
                    <a:pt x="84114" y="149374"/>
                  </a:lnTo>
                  <a:lnTo>
                    <a:pt x="74232" y="148427"/>
                  </a:lnTo>
                  <a:lnTo>
                    <a:pt x="43662" y="125668"/>
                  </a:lnTo>
                  <a:lnTo>
                    <a:pt x="36043" y="88949"/>
                  </a:lnTo>
                  <a:lnTo>
                    <a:pt x="36834" y="75479"/>
                  </a:lnTo>
                  <a:lnTo>
                    <a:pt x="56413" y="38233"/>
                  </a:lnTo>
                  <a:lnTo>
                    <a:pt x="84114" y="29974"/>
                  </a:lnTo>
                  <a:lnTo>
                    <a:pt x="149826" y="29974"/>
                  </a:lnTo>
                  <a:lnTo>
                    <a:pt x="145022" y="23688"/>
                  </a:lnTo>
                  <a:lnTo>
                    <a:pt x="132614" y="13359"/>
                  </a:lnTo>
                  <a:lnTo>
                    <a:pt x="118256" y="5952"/>
                  </a:lnTo>
                  <a:lnTo>
                    <a:pt x="101993" y="1492"/>
                  </a:lnTo>
                  <a:lnTo>
                    <a:pt x="83873" y="0"/>
                  </a:lnTo>
                  <a:close/>
                </a:path>
                <a:path w="1426209" h="179705">
                  <a:moveTo>
                    <a:pt x="149826" y="29974"/>
                  </a:moveTo>
                  <a:lnTo>
                    <a:pt x="84114" y="29974"/>
                  </a:lnTo>
                  <a:lnTo>
                    <a:pt x="94446" y="30884"/>
                  </a:lnTo>
                  <a:lnTo>
                    <a:pt x="103798" y="33690"/>
                  </a:lnTo>
                  <a:lnTo>
                    <a:pt x="128708" y="63026"/>
                  </a:lnTo>
                  <a:lnTo>
                    <a:pt x="131972" y="88949"/>
                  </a:lnTo>
                  <a:lnTo>
                    <a:pt x="131152" y="103187"/>
                  </a:lnTo>
                  <a:lnTo>
                    <a:pt x="128678" y="115477"/>
                  </a:lnTo>
                  <a:lnTo>
                    <a:pt x="124605" y="125668"/>
                  </a:lnTo>
                  <a:lnTo>
                    <a:pt x="124527" y="125864"/>
                  </a:lnTo>
                  <a:lnTo>
                    <a:pt x="84114" y="149374"/>
                  </a:lnTo>
                  <a:lnTo>
                    <a:pt x="150068" y="149374"/>
                  </a:lnTo>
                  <a:lnTo>
                    <a:pt x="155239" y="142601"/>
                  </a:lnTo>
                  <a:lnTo>
                    <a:pt x="162336" y="127321"/>
                  </a:lnTo>
                  <a:lnTo>
                    <a:pt x="166577" y="109774"/>
                  </a:lnTo>
                  <a:lnTo>
                    <a:pt x="167935" y="90641"/>
                  </a:lnTo>
                  <a:lnTo>
                    <a:pt x="167916" y="88949"/>
                  </a:lnTo>
                  <a:lnTo>
                    <a:pt x="166540" y="69881"/>
                  </a:lnTo>
                  <a:lnTo>
                    <a:pt x="162215" y="52180"/>
                  </a:lnTo>
                  <a:lnTo>
                    <a:pt x="155035" y="36790"/>
                  </a:lnTo>
                  <a:lnTo>
                    <a:pt x="149826" y="29974"/>
                  </a:lnTo>
                  <a:close/>
                </a:path>
                <a:path w="1426209" h="179705">
                  <a:moveTo>
                    <a:pt x="229135" y="3143"/>
                  </a:moveTo>
                  <a:lnTo>
                    <a:pt x="195296" y="3143"/>
                  </a:lnTo>
                  <a:lnTo>
                    <a:pt x="195296" y="176206"/>
                  </a:lnTo>
                  <a:lnTo>
                    <a:pt x="227685" y="176206"/>
                  </a:lnTo>
                  <a:lnTo>
                    <a:pt x="227685" y="62363"/>
                  </a:lnTo>
                  <a:lnTo>
                    <a:pt x="265530" y="62363"/>
                  </a:lnTo>
                  <a:lnTo>
                    <a:pt x="229135" y="3143"/>
                  </a:lnTo>
                  <a:close/>
                </a:path>
                <a:path w="1426209" h="179705">
                  <a:moveTo>
                    <a:pt x="265530" y="62363"/>
                  </a:moveTo>
                  <a:lnTo>
                    <a:pt x="227685" y="62363"/>
                  </a:lnTo>
                  <a:lnTo>
                    <a:pt x="297781" y="176206"/>
                  </a:lnTo>
                  <a:lnTo>
                    <a:pt x="332827" y="176206"/>
                  </a:lnTo>
                  <a:lnTo>
                    <a:pt x="332827" y="119164"/>
                  </a:lnTo>
                  <a:lnTo>
                    <a:pt x="300437" y="119164"/>
                  </a:lnTo>
                  <a:lnTo>
                    <a:pt x="265530" y="62363"/>
                  </a:lnTo>
                  <a:close/>
                </a:path>
                <a:path w="1426209" h="179705">
                  <a:moveTo>
                    <a:pt x="332827" y="3143"/>
                  </a:moveTo>
                  <a:lnTo>
                    <a:pt x="300437" y="3143"/>
                  </a:lnTo>
                  <a:lnTo>
                    <a:pt x="300437" y="119164"/>
                  </a:lnTo>
                  <a:lnTo>
                    <a:pt x="332827" y="119164"/>
                  </a:lnTo>
                  <a:lnTo>
                    <a:pt x="332827" y="3143"/>
                  </a:lnTo>
                  <a:close/>
                </a:path>
                <a:path w="1426209" h="179705">
                  <a:moveTo>
                    <a:pt x="470843" y="3143"/>
                  </a:moveTo>
                  <a:lnTo>
                    <a:pt x="437004" y="3143"/>
                  </a:lnTo>
                  <a:lnTo>
                    <a:pt x="437004" y="176206"/>
                  </a:lnTo>
                  <a:lnTo>
                    <a:pt x="469393" y="176206"/>
                  </a:lnTo>
                  <a:lnTo>
                    <a:pt x="469393" y="62363"/>
                  </a:lnTo>
                  <a:lnTo>
                    <a:pt x="507237" y="62363"/>
                  </a:lnTo>
                  <a:lnTo>
                    <a:pt x="470843" y="3143"/>
                  </a:lnTo>
                  <a:close/>
                </a:path>
                <a:path w="1426209" h="179705">
                  <a:moveTo>
                    <a:pt x="507237" y="62363"/>
                  </a:moveTo>
                  <a:lnTo>
                    <a:pt x="469393" y="62363"/>
                  </a:lnTo>
                  <a:lnTo>
                    <a:pt x="539488" y="176206"/>
                  </a:lnTo>
                  <a:lnTo>
                    <a:pt x="574535" y="176206"/>
                  </a:lnTo>
                  <a:lnTo>
                    <a:pt x="574535" y="119164"/>
                  </a:lnTo>
                  <a:lnTo>
                    <a:pt x="542145" y="119164"/>
                  </a:lnTo>
                  <a:lnTo>
                    <a:pt x="507237" y="62363"/>
                  </a:lnTo>
                  <a:close/>
                </a:path>
                <a:path w="1426209" h="179705">
                  <a:moveTo>
                    <a:pt x="574535" y="3143"/>
                  </a:moveTo>
                  <a:lnTo>
                    <a:pt x="542145" y="3143"/>
                  </a:lnTo>
                  <a:lnTo>
                    <a:pt x="542145" y="119164"/>
                  </a:lnTo>
                  <a:lnTo>
                    <a:pt x="574535" y="119164"/>
                  </a:lnTo>
                  <a:lnTo>
                    <a:pt x="574535" y="3143"/>
                  </a:lnTo>
                  <a:close/>
                </a:path>
                <a:path w="1426209" h="179705">
                  <a:moveTo>
                    <a:pt x="645358" y="3143"/>
                  </a:moveTo>
                  <a:lnTo>
                    <a:pt x="610311" y="3143"/>
                  </a:lnTo>
                  <a:lnTo>
                    <a:pt x="610311" y="176206"/>
                  </a:lnTo>
                  <a:lnTo>
                    <a:pt x="645358" y="176206"/>
                  </a:lnTo>
                  <a:lnTo>
                    <a:pt x="645358" y="3143"/>
                  </a:lnTo>
                  <a:close/>
                </a:path>
                <a:path w="1426209" h="179705">
                  <a:moveTo>
                    <a:pt x="758477" y="0"/>
                  </a:moveTo>
                  <a:lnTo>
                    <a:pt x="717144" y="8705"/>
                  </a:lnTo>
                  <a:lnTo>
                    <a:pt x="684028" y="40849"/>
                  </a:lnTo>
                  <a:lnTo>
                    <a:pt x="672737" y="87743"/>
                  </a:lnTo>
                  <a:lnTo>
                    <a:pt x="672670" y="88949"/>
                  </a:lnTo>
                  <a:lnTo>
                    <a:pt x="673305" y="101231"/>
                  </a:lnTo>
                  <a:lnTo>
                    <a:pt x="675140" y="112637"/>
                  </a:lnTo>
                  <a:lnTo>
                    <a:pt x="675208" y="113060"/>
                  </a:lnTo>
                  <a:lnTo>
                    <a:pt x="695482" y="154029"/>
                  </a:lnTo>
                  <a:lnTo>
                    <a:pt x="734999" y="176479"/>
                  </a:lnTo>
                  <a:lnTo>
                    <a:pt x="760409" y="179349"/>
                  </a:lnTo>
                  <a:lnTo>
                    <a:pt x="771063" y="178846"/>
                  </a:lnTo>
                  <a:lnTo>
                    <a:pt x="812446" y="166964"/>
                  </a:lnTo>
                  <a:lnTo>
                    <a:pt x="834372" y="152518"/>
                  </a:lnTo>
                  <a:lnTo>
                    <a:pt x="834372" y="149374"/>
                  </a:lnTo>
                  <a:lnTo>
                    <a:pt x="758235" y="149374"/>
                  </a:lnTo>
                  <a:lnTo>
                    <a:pt x="747682" y="148419"/>
                  </a:lnTo>
                  <a:lnTo>
                    <a:pt x="716433" y="125298"/>
                  </a:lnTo>
                  <a:lnTo>
                    <a:pt x="708685" y="87743"/>
                  </a:lnTo>
                  <a:lnTo>
                    <a:pt x="709442" y="75859"/>
                  </a:lnTo>
                  <a:lnTo>
                    <a:pt x="729516" y="38131"/>
                  </a:lnTo>
                  <a:lnTo>
                    <a:pt x="747340" y="30966"/>
                  </a:lnTo>
                  <a:lnTo>
                    <a:pt x="746621" y="30966"/>
                  </a:lnTo>
                  <a:lnTo>
                    <a:pt x="758477" y="29974"/>
                  </a:lnTo>
                  <a:lnTo>
                    <a:pt x="824023" y="29974"/>
                  </a:lnTo>
                  <a:lnTo>
                    <a:pt x="823858" y="29642"/>
                  </a:lnTo>
                  <a:lnTo>
                    <a:pt x="787269" y="3414"/>
                  </a:lnTo>
                  <a:lnTo>
                    <a:pt x="773745" y="857"/>
                  </a:lnTo>
                  <a:lnTo>
                    <a:pt x="758477" y="0"/>
                  </a:lnTo>
                  <a:close/>
                </a:path>
                <a:path w="1426209" h="179705">
                  <a:moveTo>
                    <a:pt x="834372" y="83390"/>
                  </a:moveTo>
                  <a:lnTo>
                    <a:pt x="759200" y="83390"/>
                  </a:lnTo>
                  <a:lnTo>
                    <a:pt x="759200" y="112637"/>
                  </a:lnTo>
                  <a:lnTo>
                    <a:pt x="799081" y="112637"/>
                  </a:lnTo>
                  <a:lnTo>
                    <a:pt x="799081" y="134633"/>
                  </a:lnTo>
                  <a:lnTo>
                    <a:pt x="765486" y="149374"/>
                  </a:lnTo>
                  <a:lnTo>
                    <a:pt x="834372" y="149374"/>
                  </a:lnTo>
                  <a:lnTo>
                    <a:pt x="834372" y="83390"/>
                  </a:lnTo>
                  <a:close/>
                </a:path>
                <a:path w="1426209" h="179705">
                  <a:moveTo>
                    <a:pt x="824023" y="29974"/>
                  </a:moveTo>
                  <a:lnTo>
                    <a:pt x="758477" y="29974"/>
                  </a:lnTo>
                  <a:lnTo>
                    <a:pt x="765770" y="30427"/>
                  </a:lnTo>
                  <a:lnTo>
                    <a:pt x="772405" y="31786"/>
                  </a:lnTo>
                  <a:lnTo>
                    <a:pt x="797389" y="57528"/>
                  </a:lnTo>
                  <a:lnTo>
                    <a:pt x="832197" y="51001"/>
                  </a:lnTo>
                  <a:lnTo>
                    <a:pt x="828843" y="39676"/>
                  </a:lnTo>
                  <a:lnTo>
                    <a:pt x="824023" y="29974"/>
                  </a:lnTo>
                  <a:close/>
                </a:path>
                <a:path w="1426209" h="179705">
                  <a:moveTo>
                    <a:pt x="994863" y="3143"/>
                  </a:moveTo>
                  <a:lnTo>
                    <a:pt x="866757" y="3143"/>
                  </a:lnTo>
                  <a:lnTo>
                    <a:pt x="866757" y="176206"/>
                  </a:lnTo>
                  <a:lnTo>
                    <a:pt x="998247" y="176206"/>
                  </a:lnTo>
                  <a:lnTo>
                    <a:pt x="998247" y="146959"/>
                  </a:lnTo>
                  <a:lnTo>
                    <a:pt x="901807" y="146959"/>
                  </a:lnTo>
                  <a:lnTo>
                    <a:pt x="901807" y="100069"/>
                  </a:lnTo>
                  <a:lnTo>
                    <a:pt x="988336" y="100069"/>
                  </a:lnTo>
                  <a:lnTo>
                    <a:pt x="988336" y="70822"/>
                  </a:lnTo>
                  <a:lnTo>
                    <a:pt x="901807" y="70822"/>
                  </a:lnTo>
                  <a:lnTo>
                    <a:pt x="901807" y="32390"/>
                  </a:lnTo>
                  <a:lnTo>
                    <a:pt x="994863" y="32390"/>
                  </a:lnTo>
                  <a:lnTo>
                    <a:pt x="994863" y="3143"/>
                  </a:lnTo>
                  <a:close/>
                </a:path>
                <a:path w="1426209" h="179705">
                  <a:moveTo>
                    <a:pt x="1101697" y="3143"/>
                  </a:moveTo>
                  <a:lnTo>
                    <a:pt x="1027976" y="3143"/>
                  </a:lnTo>
                  <a:lnTo>
                    <a:pt x="1027976" y="176206"/>
                  </a:lnTo>
                  <a:lnTo>
                    <a:pt x="1063025" y="176206"/>
                  </a:lnTo>
                  <a:lnTo>
                    <a:pt x="1063025" y="103936"/>
                  </a:lnTo>
                  <a:lnTo>
                    <a:pt x="1131256" y="103936"/>
                  </a:lnTo>
                  <a:lnTo>
                    <a:pt x="1124176" y="99828"/>
                  </a:lnTo>
                  <a:lnTo>
                    <a:pt x="1134736" y="97606"/>
                  </a:lnTo>
                  <a:lnTo>
                    <a:pt x="1143936" y="94206"/>
                  </a:lnTo>
                  <a:lnTo>
                    <a:pt x="1151777" y="89628"/>
                  </a:lnTo>
                  <a:lnTo>
                    <a:pt x="1158256" y="83873"/>
                  </a:lnTo>
                  <a:lnTo>
                    <a:pt x="1163192" y="77083"/>
                  </a:lnTo>
                  <a:lnTo>
                    <a:pt x="1163518" y="76381"/>
                  </a:lnTo>
                  <a:lnTo>
                    <a:pt x="1063025" y="76381"/>
                  </a:lnTo>
                  <a:lnTo>
                    <a:pt x="1063025" y="32390"/>
                  </a:lnTo>
                  <a:lnTo>
                    <a:pt x="1166077" y="32390"/>
                  </a:lnTo>
                  <a:lnTo>
                    <a:pt x="1165436" y="30586"/>
                  </a:lnTo>
                  <a:lnTo>
                    <a:pt x="1134669" y="5693"/>
                  </a:lnTo>
                  <a:lnTo>
                    <a:pt x="1114561" y="3418"/>
                  </a:lnTo>
                  <a:lnTo>
                    <a:pt x="1101697" y="3143"/>
                  </a:lnTo>
                  <a:close/>
                </a:path>
                <a:path w="1426209" h="179705">
                  <a:moveTo>
                    <a:pt x="1131256" y="103936"/>
                  </a:moveTo>
                  <a:lnTo>
                    <a:pt x="1078254" y="103936"/>
                  </a:lnTo>
                  <a:lnTo>
                    <a:pt x="1084054" y="104659"/>
                  </a:lnTo>
                  <a:lnTo>
                    <a:pt x="1087920" y="105869"/>
                  </a:lnTo>
                  <a:lnTo>
                    <a:pt x="1116925" y="138499"/>
                  </a:lnTo>
                  <a:lnTo>
                    <a:pt x="1141822" y="176206"/>
                  </a:lnTo>
                  <a:lnTo>
                    <a:pt x="1183637" y="176206"/>
                  </a:lnTo>
                  <a:lnTo>
                    <a:pt x="1162608" y="142365"/>
                  </a:lnTo>
                  <a:lnTo>
                    <a:pt x="1137953" y="109011"/>
                  </a:lnTo>
                  <a:lnTo>
                    <a:pt x="1131670" y="104176"/>
                  </a:lnTo>
                  <a:lnTo>
                    <a:pt x="1131256" y="103936"/>
                  </a:lnTo>
                  <a:close/>
                </a:path>
                <a:path w="1426209" h="179705">
                  <a:moveTo>
                    <a:pt x="1166077" y="32390"/>
                  </a:moveTo>
                  <a:lnTo>
                    <a:pt x="1104357" y="32390"/>
                  </a:lnTo>
                  <a:lnTo>
                    <a:pt x="1113058" y="32631"/>
                  </a:lnTo>
                  <a:lnTo>
                    <a:pt x="1115715" y="32875"/>
                  </a:lnTo>
                  <a:lnTo>
                    <a:pt x="1133604" y="48099"/>
                  </a:lnTo>
                  <a:lnTo>
                    <a:pt x="1133604" y="58978"/>
                  </a:lnTo>
                  <a:lnTo>
                    <a:pt x="1132394" y="63328"/>
                  </a:lnTo>
                  <a:lnTo>
                    <a:pt x="1129978" y="66953"/>
                  </a:lnTo>
                  <a:lnTo>
                    <a:pt x="1127800" y="70337"/>
                  </a:lnTo>
                  <a:lnTo>
                    <a:pt x="1088889" y="76381"/>
                  </a:lnTo>
                  <a:lnTo>
                    <a:pt x="1163518" y="76381"/>
                  </a:lnTo>
                  <a:lnTo>
                    <a:pt x="1166746" y="69432"/>
                  </a:lnTo>
                  <a:lnTo>
                    <a:pt x="1168896" y="60965"/>
                  </a:lnTo>
                  <a:lnTo>
                    <a:pt x="1169617" y="51728"/>
                  </a:lnTo>
                  <a:lnTo>
                    <a:pt x="1169160" y="44197"/>
                  </a:lnTo>
                  <a:lnTo>
                    <a:pt x="1167774" y="37165"/>
                  </a:lnTo>
                  <a:lnTo>
                    <a:pt x="1166249" y="32875"/>
                  </a:lnTo>
                  <a:lnTo>
                    <a:pt x="1166163" y="32631"/>
                  </a:lnTo>
                  <a:lnTo>
                    <a:pt x="1166077" y="32390"/>
                  </a:lnTo>
                  <a:close/>
                </a:path>
                <a:path w="1426209" h="179705">
                  <a:moveTo>
                    <a:pt x="1236329" y="3143"/>
                  </a:moveTo>
                  <a:lnTo>
                    <a:pt x="1201284" y="3143"/>
                  </a:lnTo>
                  <a:lnTo>
                    <a:pt x="1201284" y="176206"/>
                  </a:lnTo>
                  <a:lnTo>
                    <a:pt x="1236329" y="176206"/>
                  </a:lnTo>
                  <a:lnTo>
                    <a:pt x="1236329" y="3143"/>
                  </a:lnTo>
                  <a:close/>
                </a:path>
                <a:path w="1426209" h="179705">
                  <a:moveTo>
                    <a:pt x="1356217" y="3143"/>
                  </a:moveTo>
                  <a:lnTo>
                    <a:pt x="1319234" y="3143"/>
                  </a:lnTo>
                  <a:lnTo>
                    <a:pt x="1252040" y="176206"/>
                  </a:lnTo>
                  <a:lnTo>
                    <a:pt x="1289023" y="176206"/>
                  </a:lnTo>
                  <a:lnTo>
                    <a:pt x="1303524" y="136808"/>
                  </a:lnTo>
                  <a:lnTo>
                    <a:pt x="1409793" y="136808"/>
                  </a:lnTo>
                  <a:lnTo>
                    <a:pt x="1398070" y="107561"/>
                  </a:lnTo>
                  <a:lnTo>
                    <a:pt x="1314159" y="107561"/>
                  </a:lnTo>
                  <a:lnTo>
                    <a:pt x="1337605" y="43510"/>
                  </a:lnTo>
                  <a:lnTo>
                    <a:pt x="1372397" y="43510"/>
                  </a:lnTo>
                  <a:lnTo>
                    <a:pt x="1356217" y="3143"/>
                  </a:lnTo>
                  <a:close/>
                </a:path>
                <a:path w="1426209" h="179705">
                  <a:moveTo>
                    <a:pt x="1409793" y="136808"/>
                  </a:moveTo>
                  <a:lnTo>
                    <a:pt x="1372892" y="136808"/>
                  </a:lnTo>
                  <a:lnTo>
                    <a:pt x="1387878" y="176206"/>
                  </a:lnTo>
                  <a:lnTo>
                    <a:pt x="1425585" y="176206"/>
                  </a:lnTo>
                  <a:lnTo>
                    <a:pt x="1409793" y="136808"/>
                  </a:lnTo>
                  <a:close/>
                </a:path>
                <a:path w="1426209" h="179705">
                  <a:moveTo>
                    <a:pt x="1372397" y="43510"/>
                  </a:moveTo>
                  <a:lnTo>
                    <a:pt x="1337605" y="43510"/>
                  </a:lnTo>
                  <a:lnTo>
                    <a:pt x="1361533" y="107561"/>
                  </a:lnTo>
                  <a:lnTo>
                    <a:pt x="1398070" y="107561"/>
                  </a:lnTo>
                  <a:lnTo>
                    <a:pt x="1372397" y="4351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74292" y="858023"/>
              <a:ext cx="202551" cy="179349"/>
            </a:xfrm>
            <a:prstGeom prst="rect">
              <a:avLst/>
            </a:prstGeom>
          </p:spPr>
        </p:pic>
      </p:grpSp>
      <p:grpSp>
        <p:nvGrpSpPr>
          <p:cNvPr id="28" name="object 28" descr=""/>
          <p:cNvGrpSpPr/>
          <p:nvPr/>
        </p:nvGrpSpPr>
        <p:grpSpPr>
          <a:xfrm>
            <a:off x="1184544" y="1128055"/>
            <a:ext cx="1477645" cy="179705"/>
            <a:chOff x="1184544" y="1128055"/>
            <a:chExt cx="1477645" cy="179705"/>
          </a:xfrm>
        </p:grpSpPr>
        <p:sp>
          <p:nvSpPr>
            <p:cNvPr id="29" name="object 29" descr=""/>
            <p:cNvSpPr/>
            <p:nvPr/>
          </p:nvSpPr>
          <p:spPr>
            <a:xfrm>
              <a:off x="1184541" y="1128064"/>
              <a:ext cx="1323975" cy="179705"/>
            </a:xfrm>
            <a:custGeom>
              <a:avLst/>
              <a:gdLst/>
              <a:ahLst/>
              <a:cxnLst/>
              <a:rect l="l" t="t" r="r" b="b"/>
              <a:pathLst>
                <a:path w="1323975" h="179705">
                  <a:moveTo>
                    <a:pt x="161213" y="3136"/>
                  </a:moveTo>
                  <a:lnTo>
                    <a:pt x="123990" y="3136"/>
                  </a:lnTo>
                  <a:lnTo>
                    <a:pt x="81940" y="131241"/>
                  </a:lnTo>
                  <a:lnTo>
                    <a:pt x="37947" y="3136"/>
                  </a:lnTo>
                  <a:lnTo>
                    <a:pt x="0" y="3136"/>
                  </a:lnTo>
                  <a:lnTo>
                    <a:pt x="61874" y="176199"/>
                  </a:lnTo>
                  <a:lnTo>
                    <a:pt x="99580" y="176199"/>
                  </a:lnTo>
                  <a:lnTo>
                    <a:pt x="115595" y="131241"/>
                  </a:lnTo>
                  <a:lnTo>
                    <a:pt x="161213" y="3136"/>
                  </a:lnTo>
                  <a:close/>
                </a:path>
                <a:path w="1323975" h="179705">
                  <a:moveTo>
                    <a:pt x="339547" y="90639"/>
                  </a:moveTo>
                  <a:lnTo>
                    <a:pt x="333819" y="52184"/>
                  </a:lnTo>
                  <a:lnTo>
                    <a:pt x="304215" y="13360"/>
                  </a:lnTo>
                  <a:lnTo>
                    <a:pt x="303580" y="13042"/>
                  </a:lnTo>
                  <a:lnTo>
                    <a:pt x="303580" y="88950"/>
                  </a:lnTo>
                  <a:lnTo>
                    <a:pt x="302755" y="103187"/>
                  </a:lnTo>
                  <a:lnTo>
                    <a:pt x="300291" y="115481"/>
                  </a:lnTo>
                  <a:lnTo>
                    <a:pt x="296214" y="125666"/>
                  </a:lnTo>
                  <a:lnTo>
                    <a:pt x="296138" y="125857"/>
                  </a:lnTo>
                  <a:lnTo>
                    <a:pt x="255727" y="149377"/>
                  </a:lnTo>
                  <a:lnTo>
                    <a:pt x="245833" y="148424"/>
                  </a:lnTo>
                  <a:lnTo>
                    <a:pt x="215265" y="125666"/>
                  </a:lnTo>
                  <a:lnTo>
                    <a:pt x="207645" y="88950"/>
                  </a:lnTo>
                  <a:lnTo>
                    <a:pt x="208445" y="75476"/>
                  </a:lnTo>
                  <a:lnTo>
                    <a:pt x="228015" y="38227"/>
                  </a:lnTo>
                  <a:lnTo>
                    <a:pt x="255727" y="29972"/>
                  </a:lnTo>
                  <a:lnTo>
                    <a:pt x="266052" y="30886"/>
                  </a:lnTo>
                  <a:lnTo>
                    <a:pt x="300316" y="63030"/>
                  </a:lnTo>
                  <a:lnTo>
                    <a:pt x="303580" y="88950"/>
                  </a:lnTo>
                  <a:lnTo>
                    <a:pt x="303580" y="13042"/>
                  </a:lnTo>
                  <a:lnTo>
                    <a:pt x="289864" y="5956"/>
                  </a:lnTo>
                  <a:lnTo>
                    <a:pt x="273596" y="1485"/>
                  </a:lnTo>
                  <a:lnTo>
                    <a:pt x="255485" y="0"/>
                  </a:lnTo>
                  <a:lnTo>
                    <a:pt x="245135" y="406"/>
                  </a:lnTo>
                  <a:lnTo>
                    <a:pt x="206324" y="13360"/>
                  </a:lnTo>
                  <a:lnTo>
                    <a:pt x="179590" y="46164"/>
                  </a:lnTo>
                  <a:lnTo>
                    <a:pt x="171678" y="88950"/>
                  </a:lnTo>
                  <a:lnTo>
                    <a:pt x="171602" y="90639"/>
                  </a:lnTo>
                  <a:lnTo>
                    <a:pt x="173012" y="109766"/>
                  </a:lnTo>
                  <a:lnTo>
                    <a:pt x="173050" y="110312"/>
                  </a:lnTo>
                  <a:lnTo>
                    <a:pt x="177253" y="127317"/>
                  </a:lnTo>
                  <a:lnTo>
                    <a:pt x="177342" y="127685"/>
                  </a:lnTo>
                  <a:lnTo>
                    <a:pt x="184365" y="142595"/>
                  </a:lnTo>
                  <a:lnTo>
                    <a:pt x="184454" y="142786"/>
                  </a:lnTo>
                  <a:lnTo>
                    <a:pt x="221157" y="173393"/>
                  </a:lnTo>
                  <a:lnTo>
                    <a:pt x="255968" y="179349"/>
                  </a:lnTo>
                  <a:lnTo>
                    <a:pt x="274040" y="177850"/>
                  </a:lnTo>
                  <a:lnTo>
                    <a:pt x="316877" y="155663"/>
                  </a:lnTo>
                  <a:lnTo>
                    <a:pt x="338188" y="109766"/>
                  </a:lnTo>
                  <a:lnTo>
                    <a:pt x="339547" y="90639"/>
                  </a:lnTo>
                  <a:close/>
                </a:path>
                <a:path w="1323975" h="179705">
                  <a:moveTo>
                    <a:pt x="489699" y="146951"/>
                  </a:moveTo>
                  <a:lnTo>
                    <a:pt x="402920" y="146951"/>
                  </a:lnTo>
                  <a:lnTo>
                    <a:pt x="402920" y="4584"/>
                  </a:lnTo>
                  <a:lnTo>
                    <a:pt x="367868" y="4584"/>
                  </a:lnTo>
                  <a:lnTo>
                    <a:pt x="367868" y="176199"/>
                  </a:lnTo>
                  <a:lnTo>
                    <a:pt x="489699" y="176199"/>
                  </a:lnTo>
                  <a:lnTo>
                    <a:pt x="489699" y="146951"/>
                  </a:lnTo>
                  <a:close/>
                </a:path>
                <a:path w="1323975" h="179705">
                  <a:moveTo>
                    <a:pt x="652119" y="3136"/>
                  </a:moveTo>
                  <a:lnTo>
                    <a:pt x="617067" y="3136"/>
                  </a:lnTo>
                  <a:lnTo>
                    <a:pt x="616953" y="109105"/>
                  </a:lnTo>
                  <a:lnTo>
                    <a:pt x="616750" y="115328"/>
                  </a:lnTo>
                  <a:lnTo>
                    <a:pt x="616712" y="116497"/>
                  </a:lnTo>
                  <a:lnTo>
                    <a:pt x="616419" y="120675"/>
                  </a:lnTo>
                  <a:lnTo>
                    <a:pt x="616369" y="121564"/>
                  </a:lnTo>
                  <a:lnTo>
                    <a:pt x="594106" y="149377"/>
                  </a:lnTo>
                  <a:lnTo>
                    <a:pt x="574776" y="149377"/>
                  </a:lnTo>
                  <a:lnTo>
                    <a:pt x="567042" y="147193"/>
                  </a:lnTo>
                  <a:lnTo>
                    <a:pt x="561479" y="142849"/>
                  </a:lnTo>
                  <a:lnTo>
                    <a:pt x="555917" y="138734"/>
                  </a:lnTo>
                  <a:lnTo>
                    <a:pt x="549706" y="94018"/>
                  </a:lnTo>
                  <a:lnTo>
                    <a:pt x="549643" y="3136"/>
                  </a:lnTo>
                  <a:lnTo>
                    <a:pt x="514591" y="3136"/>
                  </a:lnTo>
                  <a:lnTo>
                    <a:pt x="514591" y="95478"/>
                  </a:lnTo>
                  <a:lnTo>
                    <a:pt x="514781" y="107137"/>
                  </a:lnTo>
                  <a:lnTo>
                    <a:pt x="514807" y="109105"/>
                  </a:lnTo>
                  <a:lnTo>
                    <a:pt x="515442" y="120675"/>
                  </a:lnTo>
                  <a:lnTo>
                    <a:pt x="515518" y="121564"/>
                  </a:lnTo>
                  <a:lnTo>
                    <a:pt x="516470" y="130594"/>
                  </a:lnTo>
                  <a:lnTo>
                    <a:pt x="516521" y="131127"/>
                  </a:lnTo>
                  <a:lnTo>
                    <a:pt x="517766" y="138252"/>
                  </a:lnTo>
                  <a:lnTo>
                    <a:pt x="517842" y="138734"/>
                  </a:lnTo>
                  <a:lnTo>
                    <a:pt x="517969" y="139458"/>
                  </a:lnTo>
                  <a:lnTo>
                    <a:pt x="519658" y="146227"/>
                  </a:lnTo>
                  <a:lnTo>
                    <a:pt x="522808" y="152514"/>
                  </a:lnTo>
                  <a:lnTo>
                    <a:pt x="527888" y="158800"/>
                  </a:lnTo>
                  <a:lnTo>
                    <a:pt x="532714" y="164846"/>
                  </a:lnTo>
                  <a:lnTo>
                    <a:pt x="574192" y="179031"/>
                  </a:lnTo>
                  <a:lnTo>
                    <a:pt x="575132" y="179031"/>
                  </a:lnTo>
                  <a:lnTo>
                    <a:pt x="585406" y="179349"/>
                  </a:lnTo>
                  <a:lnTo>
                    <a:pt x="626986" y="170649"/>
                  </a:lnTo>
                  <a:lnTo>
                    <a:pt x="648982" y="139458"/>
                  </a:lnTo>
                  <a:lnTo>
                    <a:pt x="649033" y="139217"/>
                  </a:lnTo>
                  <a:lnTo>
                    <a:pt x="649122" y="138734"/>
                  </a:lnTo>
                  <a:lnTo>
                    <a:pt x="649224" y="138252"/>
                  </a:lnTo>
                  <a:lnTo>
                    <a:pt x="650405" y="131127"/>
                  </a:lnTo>
                  <a:lnTo>
                    <a:pt x="650494" y="130594"/>
                  </a:lnTo>
                  <a:lnTo>
                    <a:pt x="651306" y="121564"/>
                  </a:lnTo>
                  <a:lnTo>
                    <a:pt x="651395" y="120675"/>
                  </a:lnTo>
                  <a:lnTo>
                    <a:pt x="651903" y="109105"/>
                  </a:lnTo>
                  <a:lnTo>
                    <a:pt x="651954" y="107137"/>
                  </a:lnTo>
                  <a:lnTo>
                    <a:pt x="652094" y="95478"/>
                  </a:lnTo>
                  <a:lnTo>
                    <a:pt x="652119" y="3136"/>
                  </a:lnTo>
                  <a:close/>
                </a:path>
                <a:path w="1323975" h="179705">
                  <a:moveTo>
                    <a:pt x="826630" y="3136"/>
                  </a:moveTo>
                  <a:lnTo>
                    <a:pt x="794245" y="3136"/>
                  </a:lnTo>
                  <a:lnTo>
                    <a:pt x="794245" y="119164"/>
                  </a:lnTo>
                  <a:lnTo>
                    <a:pt x="759333" y="62357"/>
                  </a:lnTo>
                  <a:lnTo>
                    <a:pt x="722947" y="3136"/>
                  </a:lnTo>
                  <a:lnTo>
                    <a:pt x="689102" y="3136"/>
                  </a:lnTo>
                  <a:lnTo>
                    <a:pt x="689102" y="176199"/>
                  </a:lnTo>
                  <a:lnTo>
                    <a:pt x="721487" y="176199"/>
                  </a:lnTo>
                  <a:lnTo>
                    <a:pt x="721487" y="62357"/>
                  </a:lnTo>
                  <a:lnTo>
                    <a:pt x="791591" y="176199"/>
                  </a:lnTo>
                  <a:lnTo>
                    <a:pt x="826630" y="176199"/>
                  </a:lnTo>
                  <a:lnTo>
                    <a:pt x="826630" y="119164"/>
                  </a:lnTo>
                  <a:lnTo>
                    <a:pt x="826630" y="3136"/>
                  </a:lnTo>
                  <a:close/>
                </a:path>
                <a:path w="1323975" h="179705">
                  <a:moveTo>
                    <a:pt x="988580" y="3136"/>
                  </a:moveTo>
                  <a:lnTo>
                    <a:pt x="851293" y="3136"/>
                  </a:lnTo>
                  <a:lnTo>
                    <a:pt x="851293" y="32385"/>
                  </a:lnTo>
                  <a:lnTo>
                    <a:pt x="902525" y="32385"/>
                  </a:lnTo>
                  <a:lnTo>
                    <a:pt x="902525" y="176199"/>
                  </a:lnTo>
                  <a:lnTo>
                    <a:pt x="937577" y="176199"/>
                  </a:lnTo>
                  <a:lnTo>
                    <a:pt x="937577" y="32385"/>
                  </a:lnTo>
                  <a:lnTo>
                    <a:pt x="988580" y="32385"/>
                  </a:lnTo>
                  <a:lnTo>
                    <a:pt x="988580" y="3136"/>
                  </a:lnTo>
                  <a:close/>
                </a:path>
                <a:path w="1323975" h="179705">
                  <a:moveTo>
                    <a:pt x="1149248" y="176199"/>
                  </a:moveTo>
                  <a:lnTo>
                    <a:pt x="1133462" y="136804"/>
                  </a:lnTo>
                  <a:lnTo>
                    <a:pt x="1121740" y="107556"/>
                  </a:lnTo>
                  <a:lnTo>
                    <a:pt x="1096060" y="43510"/>
                  </a:lnTo>
                  <a:lnTo>
                    <a:pt x="1085202" y="16421"/>
                  </a:lnTo>
                  <a:lnTo>
                    <a:pt x="1085202" y="107556"/>
                  </a:lnTo>
                  <a:lnTo>
                    <a:pt x="1037831" y="107556"/>
                  </a:lnTo>
                  <a:lnTo>
                    <a:pt x="1061275" y="43510"/>
                  </a:lnTo>
                  <a:lnTo>
                    <a:pt x="1085202" y="107556"/>
                  </a:lnTo>
                  <a:lnTo>
                    <a:pt x="1085202" y="16421"/>
                  </a:lnTo>
                  <a:lnTo>
                    <a:pt x="1079881" y="3136"/>
                  </a:lnTo>
                  <a:lnTo>
                    <a:pt x="1042898" y="3136"/>
                  </a:lnTo>
                  <a:lnTo>
                    <a:pt x="975702" y="176199"/>
                  </a:lnTo>
                  <a:lnTo>
                    <a:pt x="1012685" y="176199"/>
                  </a:lnTo>
                  <a:lnTo>
                    <a:pt x="1027188" y="136804"/>
                  </a:lnTo>
                  <a:lnTo>
                    <a:pt x="1096556" y="136804"/>
                  </a:lnTo>
                  <a:lnTo>
                    <a:pt x="1111542" y="176199"/>
                  </a:lnTo>
                  <a:lnTo>
                    <a:pt x="1149248" y="176199"/>
                  </a:lnTo>
                  <a:close/>
                </a:path>
                <a:path w="1323975" h="179705">
                  <a:moveTo>
                    <a:pt x="1323530" y="176199"/>
                  </a:moveTo>
                  <a:lnTo>
                    <a:pt x="1302499" y="142367"/>
                  </a:lnTo>
                  <a:lnTo>
                    <a:pt x="1277835" y="109004"/>
                  </a:lnTo>
                  <a:lnTo>
                    <a:pt x="1271143" y="103936"/>
                  </a:lnTo>
                  <a:lnTo>
                    <a:pt x="1264069" y="99822"/>
                  </a:lnTo>
                  <a:lnTo>
                    <a:pt x="1303083" y="77076"/>
                  </a:lnTo>
                  <a:lnTo>
                    <a:pt x="1303401" y="76377"/>
                  </a:lnTo>
                  <a:lnTo>
                    <a:pt x="1306639" y="69430"/>
                  </a:lnTo>
                  <a:lnTo>
                    <a:pt x="1308785" y="60960"/>
                  </a:lnTo>
                  <a:lnTo>
                    <a:pt x="1309509" y="51727"/>
                  </a:lnTo>
                  <a:lnTo>
                    <a:pt x="1309052" y="44196"/>
                  </a:lnTo>
                  <a:lnTo>
                    <a:pt x="1307668" y="37160"/>
                  </a:lnTo>
                  <a:lnTo>
                    <a:pt x="1306144" y="32867"/>
                  </a:lnTo>
                  <a:lnTo>
                    <a:pt x="1306055" y="32626"/>
                  </a:lnTo>
                  <a:lnTo>
                    <a:pt x="1305966" y="32385"/>
                  </a:lnTo>
                  <a:lnTo>
                    <a:pt x="1274559" y="5689"/>
                  </a:lnTo>
                  <a:lnTo>
                    <a:pt x="1273492" y="5524"/>
                  </a:lnTo>
                  <a:lnTo>
                    <a:pt x="1273492" y="48094"/>
                  </a:lnTo>
                  <a:lnTo>
                    <a:pt x="1273492" y="58978"/>
                  </a:lnTo>
                  <a:lnTo>
                    <a:pt x="1272286" y="63322"/>
                  </a:lnTo>
                  <a:lnTo>
                    <a:pt x="1269873" y="66954"/>
                  </a:lnTo>
                  <a:lnTo>
                    <a:pt x="1267688" y="70332"/>
                  </a:lnTo>
                  <a:lnTo>
                    <a:pt x="1228775" y="76377"/>
                  </a:lnTo>
                  <a:lnTo>
                    <a:pt x="1202918" y="76377"/>
                  </a:lnTo>
                  <a:lnTo>
                    <a:pt x="1202918" y="32385"/>
                  </a:lnTo>
                  <a:lnTo>
                    <a:pt x="1244244" y="32385"/>
                  </a:lnTo>
                  <a:lnTo>
                    <a:pt x="1273492" y="48094"/>
                  </a:lnTo>
                  <a:lnTo>
                    <a:pt x="1273492" y="5524"/>
                  </a:lnTo>
                  <a:lnTo>
                    <a:pt x="1265453" y="4254"/>
                  </a:lnTo>
                  <a:lnTo>
                    <a:pt x="1254455" y="3416"/>
                  </a:lnTo>
                  <a:lnTo>
                    <a:pt x="1241590" y="3136"/>
                  </a:lnTo>
                  <a:lnTo>
                    <a:pt x="1167866" y="3136"/>
                  </a:lnTo>
                  <a:lnTo>
                    <a:pt x="1167866" y="176199"/>
                  </a:lnTo>
                  <a:lnTo>
                    <a:pt x="1202918" y="176199"/>
                  </a:lnTo>
                  <a:lnTo>
                    <a:pt x="1202918" y="103936"/>
                  </a:lnTo>
                  <a:lnTo>
                    <a:pt x="1218145" y="103936"/>
                  </a:lnTo>
                  <a:lnTo>
                    <a:pt x="1250505" y="129298"/>
                  </a:lnTo>
                  <a:lnTo>
                    <a:pt x="1281709" y="176199"/>
                  </a:lnTo>
                  <a:lnTo>
                    <a:pt x="1323530" y="176199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99901" y="1131199"/>
              <a:ext cx="162184" cy="173062"/>
            </a:xfrm>
            <a:prstGeom prst="rect">
              <a:avLst/>
            </a:prstGeom>
          </p:spPr>
        </p:pic>
      </p:grpSp>
      <p:sp>
        <p:nvSpPr>
          <p:cNvPr id="31" name="object 31" descr=""/>
          <p:cNvSpPr/>
          <p:nvPr/>
        </p:nvSpPr>
        <p:spPr>
          <a:xfrm>
            <a:off x="2742082" y="1128064"/>
            <a:ext cx="1206500" cy="179705"/>
          </a:xfrm>
          <a:custGeom>
            <a:avLst/>
            <a:gdLst/>
            <a:ahLst/>
            <a:cxnLst/>
            <a:rect l="l" t="t" r="r" b="b"/>
            <a:pathLst>
              <a:path w="1206500" h="179705">
                <a:moveTo>
                  <a:pt x="137528" y="3136"/>
                </a:moveTo>
                <a:lnTo>
                  <a:pt x="105143" y="3136"/>
                </a:lnTo>
                <a:lnTo>
                  <a:pt x="105143" y="119164"/>
                </a:lnTo>
                <a:lnTo>
                  <a:pt x="70231" y="62357"/>
                </a:lnTo>
                <a:lnTo>
                  <a:pt x="33845" y="3136"/>
                </a:lnTo>
                <a:lnTo>
                  <a:pt x="0" y="3136"/>
                </a:lnTo>
                <a:lnTo>
                  <a:pt x="0" y="176199"/>
                </a:lnTo>
                <a:lnTo>
                  <a:pt x="32385" y="176199"/>
                </a:lnTo>
                <a:lnTo>
                  <a:pt x="32385" y="62357"/>
                </a:lnTo>
                <a:lnTo>
                  <a:pt x="102489" y="176199"/>
                </a:lnTo>
                <a:lnTo>
                  <a:pt x="137528" y="176199"/>
                </a:lnTo>
                <a:lnTo>
                  <a:pt x="137528" y="119164"/>
                </a:lnTo>
                <a:lnTo>
                  <a:pt x="137528" y="3136"/>
                </a:lnTo>
                <a:close/>
              </a:path>
              <a:path w="1206500" h="179705">
                <a:moveTo>
                  <a:pt x="330415" y="176199"/>
                </a:moveTo>
                <a:lnTo>
                  <a:pt x="314617" y="136804"/>
                </a:lnTo>
                <a:lnTo>
                  <a:pt x="302895" y="107556"/>
                </a:lnTo>
                <a:lnTo>
                  <a:pt x="277228" y="43510"/>
                </a:lnTo>
                <a:lnTo>
                  <a:pt x="266369" y="16421"/>
                </a:lnTo>
                <a:lnTo>
                  <a:pt x="266369" y="107556"/>
                </a:lnTo>
                <a:lnTo>
                  <a:pt x="218986" y="107556"/>
                </a:lnTo>
                <a:lnTo>
                  <a:pt x="242430" y="43510"/>
                </a:lnTo>
                <a:lnTo>
                  <a:pt x="266369" y="107556"/>
                </a:lnTo>
                <a:lnTo>
                  <a:pt x="266369" y="16421"/>
                </a:lnTo>
                <a:lnTo>
                  <a:pt x="261048" y="3136"/>
                </a:lnTo>
                <a:lnTo>
                  <a:pt x="224066" y="3136"/>
                </a:lnTo>
                <a:lnTo>
                  <a:pt x="156870" y="176199"/>
                </a:lnTo>
                <a:lnTo>
                  <a:pt x="193852" y="176199"/>
                </a:lnTo>
                <a:lnTo>
                  <a:pt x="208356" y="136804"/>
                </a:lnTo>
                <a:lnTo>
                  <a:pt x="277723" y="136804"/>
                </a:lnTo>
                <a:lnTo>
                  <a:pt x="292709" y="176199"/>
                </a:lnTo>
                <a:lnTo>
                  <a:pt x="330415" y="176199"/>
                </a:lnTo>
                <a:close/>
              </a:path>
              <a:path w="1206500" h="179705">
                <a:moveTo>
                  <a:pt x="456107" y="3136"/>
                </a:moveTo>
                <a:lnTo>
                  <a:pt x="318820" y="3136"/>
                </a:lnTo>
                <a:lnTo>
                  <a:pt x="318820" y="32385"/>
                </a:lnTo>
                <a:lnTo>
                  <a:pt x="370065" y="32385"/>
                </a:lnTo>
                <a:lnTo>
                  <a:pt x="370065" y="176199"/>
                </a:lnTo>
                <a:lnTo>
                  <a:pt x="405104" y="176199"/>
                </a:lnTo>
                <a:lnTo>
                  <a:pt x="405104" y="32385"/>
                </a:lnTo>
                <a:lnTo>
                  <a:pt x="456107" y="32385"/>
                </a:lnTo>
                <a:lnTo>
                  <a:pt x="456107" y="3136"/>
                </a:lnTo>
                <a:close/>
              </a:path>
              <a:path w="1206500" h="179705">
                <a:moveTo>
                  <a:pt x="512660" y="3136"/>
                </a:moveTo>
                <a:lnTo>
                  <a:pt x="477621" y="3136"/>
                </a:lnTo>
                <a:lnTo>
                  <a:pt x="477621" y="176199"/>
                </a:lnTo>
                <a:lnTo>
                  <a:pt x="512660" y="176199"/>
                </a:lnTo>
                <a:lnTo>
                  <a:pt x="512660" y="3136"/>
                </a:lnTo>
                <a:close/>
              </a:path>
              <a:path w="1206500" h="179705">
                <a:moveTo>
                  <a:pt x="706704" y="90639"/>
                </a:moveTo>
                <a:lnTo>
                  <a:pt x="700989" y="52184"/>
                </a:lnTo>
                <a:lnTo>
                  <a:pt x="671385" y="13360"/>
                </a:lnTo>
                <a:lnTo>
                  <a:pt x="670750" y="13042"/>
                </a:lnTo>
                <a:lnTo>
                  <a:pt x="670750" y="88950"/>
                </a:lnTo>
                <a:lnTo>
                  <a:pt x="669925" y="103187"/>
                </a:lnTo>
                <a:lnTo>
                  <a:pt x="667448" y="115481"/>
                </a:lnTo>
                <a:lnTo>
                  <a:pt x="663371" y="125666"/>
                </a:lnTo>
                <a:lnTo>
                  <a:pt x="663295" y="125857"/>
                </a:lnTo>
                <a:lnTo>
                  <a:pt x="622884" y="149377"/>
                </a:lnTo>
                <a:lnTo>
                  <a:pt x="613003" y="148424"/>
                </a:lnTo>
                <a:lnTo>
                  <a:pt x="582434" y="125666"/>
                </a:lnTo>
                <a:lnTo>
                  <a:pt x="574814" y="88950"/>
                </a:lnTo>
                <a:lnTo>
                  <a:pt x="575602" y="75476"/>
                </a:lnTo>
                <a:lnTo>
                  <a:pt x="595185" y="38227"/>
                </a:lnTo>
                <a:lnTo>
                  <a:pt x="622884" y="29972"/>
                </a:lnTo>
                <a:lnTo>
                  <a:pt x="633222" y="30886"/>
                </a:lnTo>
                <a:lnTo>
                  <a:pt x="667473" y="63030"/>
                </a:lnTo>
                <a:lnTo>
                  <a:pt x="670750" y="88950"/>
                </a:lnTo>
                <a:lnTo>
                  <a:pt x="670750" y="13042"/>
                </a:lnTo>
                <a:lnTo>
                  <a:pt x="657021" y="5956"/>
                </a:lnTo>
                <a:lnTo>
                  <a:pt x="640765" y="1485"/>
                </a:lnTo>
                <a:lnTo>
                  <a:pt x="622642" y="0"/>
                </a:lnTo>
                <a:lnTo>
                  <a:pt x="612305" y="406"/>
                </a:lnTo>
                <a:lnTo>
                  <a:pt x="573481" y="13360"/>
                </a:lnTo>
                <a:lnTo>
                  <a:pt x="546747" y="46164"/>
                </a:lnTo>
                <a:lnTo>
                  <a:pt x="538835" y="88950"/>
                </a:lnTo>
                <a:lnTo>
                  <a:pt x="538772" y="90639"/>
                </a:lnTo>
                <a:lnTo>
                  <a:pt x="540169" y="109766"/>
                </a:lnTo>
                <a:lnTo>
                  <a:pt x="540219" y="110312"/>
                </a:lnTo>
                <a:lnTo>
                  <a:pt x="544423" y="127317"/>
                </a:lnTo>
                <a:lnTo>
                  <a:pt x="544512" y="127685"/>
                </a:lnTo>
                <a:lnTo>
                  <a:pt x="551535" y="142595"/>
                </a:lnTo>
                <a:lnTo>
                  <a:pt x="551624" y="142786"/>
                </a:lnTo>
                <a:lnTo>
                  <a:pt x="561492" y="155663"/>
                </a:lnTo>
                <a:lnTo>
                  <a:pt x="573913" y="165989"/>
                </a:lnTo>
                <a:lnTo>
                  <a:pt x="588314" y="173393"/>
                </a:lnTo>
                <a:lnTo>
                  <a:pt x="604723" y="177850"/>
                </a:lnTo>
                <a:lnTo>
                  <a:pt x="623125" y="179349"/>
                </a:lnTo>
                <a:lnTo>
                  <a:pt x="641210" y="177850"/>
                </a:lnTo>
                <a:lnTo>
                  <a:pt x="657390" y="173393"/>
                </a:lnTo>
                <a:lnTo>
                  <a:pt x="671664" y="165989"/>
                </a:lnTo>
                <a:lnTo>
                  <a:pt x="684034" y="155663"/>
                </a:lnTo>
                <a:lnTo>
                  <a:pt x="688835" y="149377"/>
                </a:lnTo>
                <a:lnTo>
                  <a:pt x="694016" y="142595"/>
                </a:lnTo>
                <a:lnTo>
                  <a:pt x="701103" y="127317"/>
                </a:lnTo>
                <a:lnTo>
                  <a:pt x="705345" y="109766"/>
                </a:lnTo>
                <a:lnTo>
                  <a:pt x="706704" y="90639"/>
                </a:lnTo>
                <a:close/>
              </a:path>
              <a:path w="1206500" h="179705">
                <a:moveTo>
                  <a:pt x="871601" y="3136"/>
                </a:moveTo>
                <a:lnTo>
                  <a:pt x="839216" y="3136"/>
                </a:lnTo>
                <a:lnTo>
                  <a:pt x="839216" y="119164"/>
                </a:lnTo>
                <a:lnTo>
                  <a:pt x="804303" y="62357"/>
                </a:lnTo>
                <a:lnTo>
                  <a:pt x="767905" y="3136"/>
                </a:lnTo>
                <a:lnTo>
                  <a:pt x="734072" y="3136"/>
                </a:lnTo>
                <a:lnTo>
                  <a:pt x="734072" y="176199"/>
                </a:lnTo>
                <a:lnTo>
                  <a:pt x="766457" y="176199"/>
                </a:lnTo>
                <a:lnTo>
                  <a:pt x="766457" y="62357"/>
                </a:lnTo>
                <a:lnTo>
                  <a:pt x="836549" y="176199"/>
                </a:lnTo>
                <a:lnTo>
                  <a:pt x="871601" y="176199"/>
                </a:lnTo>
                <a:lnTo>
                  <a:pt x="871601" y="119164"/>
                </a:lnTo>
                <a:lnTo>
                  <a:pt x="871601" y="3136"/>
                </a:lnTo>
                <a:close/>
              </a:path>
              <a:path w="1206500" h="179705">
                <a:moveTo>
                  <a:pt x="1064488" y="176199"/>
                </a:moveTo>
                <a:lnTo>
                  <a:pt x="1048689" y="136804"/>
                </a:lnTo>
                <a:lnTo>
                  <a:pt x="1036967" y="107556"/>
                </a:lnTo>
                <a:lnTo>
                  <a:pt x="1011301" y="43510"/>
                </a:lnTo>
                <a:lnTo>
                  <a:pt x="1000429" y="16395"/>
                </a:lnTo>
                <a:lnTo>
                  <a:pt x="1000429" y="107556"/>
                </a:lnTo>
                <a:lnTo>
                  <a:pt x="953058" y="107556"/>
                </a:lnTo>
                <a:lnTo>
                  <a:pt x="976503" y="43510"/>
                </a:lnTo>
                <a:lnTo>
                  <a:pt x="1000429" y="107556"/>
                </a:lnTo>
                <a:lnTo>
                  <a:pt x="1000429" y="16395"/>
                </a:lnTo>
                <a:lnTo>
                  <a:pt x="995121" y="3136"/>
                </a:lnTo>
                <a:lnTo>
                  <a:pt x="958126" y="3136"/>
                </a:lnTo>
                <a:lnTo>
                  <a:pt x="890943" y="176199"/>
                </a:lnTo>
                <a:lnTo>
                  <a:pt x="927925" y="176199"/>
                </a:lnTo>
                <a:lnTo>
                  <a:pt x="942416" y="136804"/>
                </a:lnTo>
                <a:lnTo>
                  <a:pt x="1011796" y="136804"/>
                </a:lnTo>
                <a:lnTo>
                  <a:pt x="1026782" y="176199"/>
                </a:lnTo>
                <a:lnTo>
                  <a:pt x="1064488" y="176199"/>
                </a:lnTo>
                <a:close/>
              </a:path>
              <a:path w="1206500" h="179705">
                <a:moveTo>
                  <a:pt x="1205890" y="146951"/>
                </a:moveTo>
                <a:lnTo>
                  <a:pt x="1119111" y="146951"/>
                </a:lnTo>
                <a:lnTo>
                  <a:pt x="1119111" y="4584"/>
                </a:lnTo>
                <a:lnTo>
                  <a:pt x="1084059" y="4584"/>
                </a:lnTo>
                <a:lnTo>
                  <a:pt x="1084059" y="176199"/>
                </a:lnTo>
                <a:lnTo>
                  <a:pt x="1205890" y="176199"/>
                </a:lnTo>
                <a:lnTo>
                  <a:pt x="1205890" y="146951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2" name="object 32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035643" y="1128055"/>
            <a:ext cx="2991852" cy="226965"/>
          </a:xfrm>
          <a:prstGeom prst="rect">
            <a:avLst/>
          </a:prstGeom>
        </p:spPr>
      </p:pic>
      <p:grpSp>
        <p:nvGrpSpPr>
          <p:cNvPr id="33" name="object 33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34" name="object 34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9" name="object 5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5" name="object 65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144456" y="7013783"/>
            <a:ext cx="150601" cy="11735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4919" y="2110992"/>
            <a:ext cx="2239948" cy="445161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5294124" y="2624579"/>
            <a:ext cx="2242820" cy="826135"/>
            <a:chOff x="5294124" y="2624579"/>
            <a:chExt cx="2242820" cy="826135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36620" y="2624579"/>
              <a:ext cx="1099893" cy="27447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4124" y="2624579"/>
              <a:ext cx="2236167" cy="82555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20002" y="2994454"/>
              <a:ext cx="112622" cy="75437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5294725" y="3654650"/>
            <a:ext cx="281940" cy="101600"/>
            <a:chOff x="5294725" y="3654650"/>
            <a:chExt cx="281940" cy="101600"/>
          </a:xfrm>
        </p:grpSpPr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94725" y="3654805"/>
              <a:ext cx="92052" cy="10073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17064" y="3654650"/>
              <a:ext cx="73458" cy="99518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5522104" y="3692753"/>
              <a:ext cx="54610" cy="63500"/>
            </a:xfrm>
            <a:custGeom>
              <a:avLst/>
              <a:gdLst/>
              <a:ahLst/>
              <a:cxnLst/>
              <a:rect l="l" t="t" r="r" b="b"/>
              <a:pathLst>
                <a:path w="54610" h="63500">
                  <a:moveTo>
                    <a:pt x="34592" y="0"/>
                  </a:moveTo>
                  <a:lnTo>
                    <a:pt x="25754" y="0"/>
                  </a:lnTo>
                  <a:lnTo>
                    <a:pt x="21945" y="608"/>
                  </a:lnTo>
                  <a:lnTo>
                    <a:pt x="16610" y="2894"/>
                  </a:lnTo>
                  <a:lnTo>
                    <a:pt x="13867" y="4572"/>
                  </a:lnTo>
                  <a:lnTo>
                    <a:pt x="10972" y="7009"/>
                  </a:lnTo>
                  <a:lnTo>
                    <a:pt x="8837" y="8686"/>
                  </a:lnTo>
                  <a:lnTo>
                    <a:pt x="1335" y="23925"/>
                  </a:lnTo>
                  <a:lnTo>
                    <a:pt x="1216" y="24382"/>
                  </a:lnTo>
                  <a:lnTo>
                    <a:pt x="457" y="27734"/>
                  </a:lnTo>
                  <a:lnTo>
                    <a:pt x="0" y="30477"/>
                  </a:lnTo>
                  <a:lnTo>
                    <a:pt x="0" y="39621"/>
                  </a:lnTo>
                  <a:lnTo>
                    <a:pt x="23162" y="62938"/>
                  </a:lnTo>
                  <a:lnTo>
                    <a:pt x="30632" y="62938"/>
                  </a:lnTo>
                  <a:lnTo>
                    <a:pt x="45413" y="57607"/>
                  </a:lnTo>
                  <a:lnTo>
                    <a:pt x="48920" y="55472"/>
                  </a:lnTo>
                  <a:lnTo>
                    <a:pt x="49090" y="55321"/>
                  </a:lnTo>
                  <a:lnTo>
                    <a:pt x="34289" y="55321"/>
                  </a:lnTo>
                  <a:lnTo>
                    <a:pt x="28954" y="55166"/>
                  </a:lnTo>
                  <a:lnTo>
                    <a:pt x="24533" y="53949"/>
                  </a:lnTo>
                  <a:lnTo>
                    <a:pt x="21031" y="51663"/>
                  </a:lnTo>
                  <a:lnTo>
                    <a:pt x="17373" y="49377"/>
                  </a:lnTo>
                  <a:lnTo>
                    <a:pt x="14630" y="46022"/>
                  </a:lnTo>
                  <a:lnTo>
                    <a:pt x="12801" y="41605"/>
                  </a:lnTo>
                  <a:lnTo>
                    <a:pt x="10817" y="37184"/>
                  </a:lnTo>
                  <a:lnTo>
                    <a:pt x="9903" y="33526"/>
                  </a:lnTo>
                  <a:lnTo>
                    <a:pt x="10024" y="27734"/>
                  </a:lnTo>
                  <a:lnTo>
                    <a:pt x="10058" y="26211"/>
                  </a:lnTo>
                  <a:lnTo>
                    <a:pt x="9903" y="25448"/>
                  </a:lnTo>
                  <a:lnTo>
                    <a:pt x="9903" y="24839"/>
                  </a:lnTo>
                  <a:lnTo>
                    <a:pt x="10209" y="23925"/>
                  </a:lnTo>
                  <a:lnTo>
                    <a:pt x="10666" y="22402"/>
                  </a:lnTo>
                  <a:lnTo>
                    <a:pt x="15389" y="22096"/>
                  </a:lnTo>
                  <a:lnTo>
                    <a:pt x="38251" y="22096"/>
                  </a:lnTo>
                  <a:lnTo>
                    <a:pt x="53186" y="21945"/>
                  </a:lnTo>
                  <a:lnTo>
                    <a:pt x="53186" y="19353"/>
                  </a:lnTo>
                  <a:lnTo>
                    <a:pt x="11581" y="19353"/>
                  </a:lnTo>
                  <a:lnTo>
                    <a:pt x="11581" y="16459"/>
                  </a:lnTo>
                  <a:lnTo>
                    <a:pt x="12887" y="13409"/>
                  </a:lnTo>
                  <a:lnTo>
                    <a:pt x="12952" y="13258"/>
                  </a:lnTo>
                  <a:lnTo>
                    <a:pt x="15544" y="10058"/>
                  </a:lnTo>
                  <a:lnTo>
                    <a:pt x="19047" y="5637"/>
                  </a:lnTo>
                  <a:lnTo>
                    <a:pt x="23774" y="3502"/>
                  </a:lnTo>
                  <a:lnTo>
                    <a:pt x="42996" y="3502"/>
                  </a:lnTo>
                  <a:lnTo>
                    <a:pt x="41299" y="2588"/>
                  </a:lnTo>
                  <a:lnTo>
                    <a:pt x="38404" y="759"/>
                  </a:lnTo>
                  <a:lnTo>
                    <a:pt x="34592" y="0"/>
                  </a:lnTo>
                  <a:close/>
                </a:path>
                <a:path w="54610" h="63500">
                  <a:moveTo>
                    <a:pt x="53643" y="46022"/>
                  </a:moveTo>
                  <a:lnTo>
                    <a:pt x="48157" y="50443"/>
                  </a:lnTo>
                  <a:lnTo>
                    <a:pt x="45107" y="52423"/>
                  </a:lnTo>
                  <a:lnTo>
                    <a:pt x="42821" y="53643"/>
                  </a:lnTo>
                  <a:lnTo>
                    <a:pt x="40993" y="54251"/>
                  </a:lnTo>
                  <a:lnTo>
                    <a:pt x="39319" y="54864"/>
                  </a:lnTo>
                  <a:lnTo>
                    <a:pt x="37184" y="55166"/>
                  </a:lnTo>
                  <a:lnTo>
                    <a:pt x="34289" y="55321"/>
                  </a:lnTo>
                  <a:lnTo>
                    <a:pt x="49090" y="55321"/>
                  </a:lnTo>
                  <a:lnTo>
                    <a:pt x="51663" y="53035"/>
                  </a:lnTo>
                  <a:lnTo>
                    <a:pt x="53949" y="50137"/>
                  </a:lnTo>
                  <a:lnTo>
                    <a:pt x="53949" y="49679"/>
                  </a:lnTo>
                  <a:lnTo>
                    <a:pt x="54100" y="49377"/>
                  </a:lnTo>
                  <a:lnTo>
                    <a:pt x="54100" y="49071"/>
                  </a:lnTo>
                  <a:lnTo>
                    <a:pt x="53643" y="46022"/>
                  </a:lnTo>
                  <a:close/>
                </a:path>
                <a:path w="54610" h="63500">
                  <a:moveTo>
                    <a:pt x="38251" y="22096"/>
                  </a:moveTo>
                  <a:lnTo>
                    <a:pt x="17675" y="22096"/>
                  </a:lnTo>
                  <a:lnTo>
                    <a:pt x="23317" y="22247"/>
                  </a:lnTo>
                  <a:lnTo>
                    <a:pt x="38251" y="22096"/>
                  </a:lnTo>
                  <a:close/>
                </a:path>
                <a:path w="54610" h="63500">
                  <a:moveTo>
                    <a:pt x="42996" y="3502"/>
                  </a:moveTo>
                  <a:lnTo>
                    <a:pt x="32306" y="3502"/>
                  </a:lnTo>
                  <a:lnTo>
                    <a:pt x="34592" y="3959"/>
                  </a:lnTo>
                  <a:lnTo>
                    <a:pt x="36727" y="5180"/>
                  </a:lnTo>
                  <a:lnTo>
                    <a:pt x="38862" y="6245"/>
                  </a:lnTo>
                  <a:lnTo>
                    <a:pt x="40384" y="7772"/>
                  </a:lnTo>
                  <a:lnTo>
                    <a:pt x="41299" y="9752"/>
                  </a:lnTo>
                  <a:lnTo>
                    <a:pt x="42364" y="11581"/>
                  </a:lnTo>
                  <a:lnTo>
                    <a:pt x="42784" y="13258"/>
                  </a:lnTo>
                  <a:lnTo>
                    <a:pt x="42821" y="15695"/>
                  </a:lnTo>
                  <a:lnTo>
                    <a:pt x="42440" y="16459"/>
                  </a:lnTo>
                  <a:lnTo>
                    <a:pt x="42364" y="16610"/>
                  </a:lnTo>
                  <a:lnTo>
                    <a:pt x="17675" y="19353"/>
                  </a:lnTo>
                  <a:lnTo>
                    <a:pt x="53186" y="19353"/>
                  </a:lnTo>
                  <a:lnTo>
                    <a:pt x="45262" y="4723"/>
                  </a:lnTo>
                  <a:lnTo>
                    <a:pt x="42996" y="350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7" name="object 1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688425" y="3680254"/>
            <a:ext cx="860684" cy="76050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59200" y="3653279"/>
            <a:ext cx="593755" cy="103024"/>
          </a:xfrm>
          <a:prstGeom prst="rect">
            <a:avLst/>
          </a:prstGeom>
        </p:spPr>
      </p:pic>
      <p:sp>
        <p:nvSpPr>
          <p:cNvPr id="19" name="object 19" descr=""/>
          <p:cNvSpPr/>
          <p:nvPr/>
        </p:nvSpPr>
        <p:spPr>
          <a:xfrm>
            <a:off x="7364184" y="3690924"/>
            <a:ext cx="172720" cy="64769"/>
          </a:xfrm>
          <a:custGeom>
            <a:avLst/>
            <a:gdLst/>
            <a:ahLst/>
            <a:cxnLst/>
            <a:rect l="l" t="t" r="r" b="b"/>
            <a:pathLst>
              <a:path w="172720" h="64770">
                <a:moveTo>
                  <a:pt x="66751" y="42214"/>
                </a:moveTo>
                <a:lnTo>
                  <a:pt x="66687" y="25146"/>
                </a:lnTo>
                <a:lnTo>
                  <a:pt x="63703" y="17678"/>
                </a:lnTo>
                <a:lnTo>
                  <a:pt x="57454" y="11277"/>
                </a:lnTo>
                <a:lnTo>
                  <a:pt x="55321" y="9144"/>
                </a:lnTo>
                <a:lnTo>
                  <a:pt x="55321" y="29565"/>
                </a:lnTo>
                <a:lnTo>
                  <a:pt x="55321" y="39319"/>
                </a:lnTo>
                <a:lnTo>
                  <a:pt x="36728" y="61874"/>
                </a:lnTo>
                <a:lnTo>
                  <a:pt x="26822" y="61874"/>
                </a:lnTo>
                <a:lnTo>
                  <a:pt x="21640" y="59588"/>
                </a:lnTo>
                <a:lnTo>
                  <a:pt x="13563" y="50292"/>
                </a:lnTo>
                <a:lnTo>
                  <a:pt x="11430" y="43434"/>
                </a:lnTo>
                <a:lnTo>
                  <a:pt x="11518" y="25908"/>
                </a:lnTo>
                <a:lnTo>
                  <a:pt x="30327" y="4724"/>
                </a:lnTo>
                <a:lnTo>
                  <a:pt x="38100" y="4724"/>
                </a:lnTo>
                <a:lnTo>
                  <a:pt x="52882" y="19964"/>
                </a:lnTo>
                <a:lnTo>
                  <a:pt x="54559" y="25146"/>
                </a:lnTo>
                <a:lnTo>
                  <a:pt x="55321" y="29565"/>
                </a:lnTo>
                <a:lnTo>
                  <a:pt x="55321" y="9144"/>
                </a:lnTo>
                <a:lnTo>
                  <a:pt x="51206" y="5029"/>
                </a:lnTo>
                <a:lnTo>
                  <a:pt x="50469" y="4724"/>
                </a:lnTo>
                <a:lnTo>
                  <a:pt x="43434" y="1828"/>
                </a:lnTo>
                <a:lnTo>
                  <a:pt x="27736" y="1828"/>
                </a:lnTo>
                <a:lnTo>
                  <a:pt x="0" y="29565"/>
                </a:lnTo>
                <a:lnTo>
                  <a:pt x="88" y="39319"/>
                </a:lnTo>
                <a:lnTo>
                  <a:pt x="14935" y="59893"/>
                </a:lnTo>
                <a:lnTo>
                  <a:pt x="20269" y="63246"/>
                </a:lnTo>
                <a:lnTo>
                  <a:pt x="26060" y="64770"/>
                </a:lnTo>
                <a:lnTo>
                  <a:pt x="32308" y="64770"/>
                </a:lnTo>
                <a:lnTo>
                  <a:pt x="39420" y="64198"/>
                </a:lnTo>
                <a:lnTo>
                  <a:pt x="45910" y="62471"/>
                </a:lnTo>
                <a:lnTo>
                  <a:pt x="47104" y="61874"/>
                </a:lnTo>
                <a:lnTo>
                  <a:pt x="51714" y="59588"/>
                </a:lnTo>
                <a:lnTo>
                  <a:pt x="56997" y="55473"/>
                </a:lnTo>
                <a:lnTo>
                  <a:pt x="63550" y="49225"/>
                </a:lnTo>
                <a:lnTo>
                  <a:pt x="66751" y="42214"/>
                </a:lnTo>
                <a:close/>
              </a:path>
              <a:path w="172720" h="64770">
                <a:moveTo>
                  <a:pt x="172250" y="60502"/>
                </a:moveTo>
                <a:lnTo>
                  <a:pt x="171488" y="59588"/>
                </a:lnTo>
                <a:lnTo>
                  <a:pt x="168744" y="58826"/>
                </a:lnTo>
                <a:lnTo>
                  <a:pt x="164020" y="58216"/>
                </a:lnTo>
                <a:lnTo>
                  <a:pt x="162953" y="57607"/>
                </a:lnTo>
                <a:lnTo>
                  <a:pt x="162344" y="56845"/>
                </a:lnTo>
                <a:lnTo>
                  <a:pt x="161734" y="55321"/>
                </a:lnTo>
                <a:lnTo>
                  <a:pt x="161582" y="53035"/>
                </a:lnTo>
                <a:lnTo>
                  <a:pt x="161582" y="45415"/>
                </a:lnTo>
                <a:lnTo>
                  <a:pt x="161734" y="43738"/>
                </a:lnTo>
                <a:lnTo>
                  <a:pt x="161734" y="42062"/>
                </a:lnTo>
                <a:lnTo>
                  <a:pt x="161886" y="41148"/>
                </a:lnTo>
                <a:lnTo>
                  <a:pt x="161886" y="20726"/>
                </a:lnTo>
                <a:lnTo>
                  <a:pt x="148323" y="914"/>
                </a:lnTo>
                <a:lnTo>
                  <a:pt x="142379" y="914"/>
                </a:lnTo>
                <a:lnTo>
                  <a:pt x="140550" y="1066"/>
                </a:lnTo>
                <a:lnTo>
                  <a:pt x="139026" y="1524"/>
                </a:lnTo>
                <a:lnTo>
                  <a:pt x="136588" y="1981"/>
                </a:lnTo>
                <a:lnTo>
                  <a:pt x="127444" y="5791"/>
                </a:lnTo>
                <a:lnTo>
                  <a:pt x="124396" y="7620"/>
                </a:lnTo>
                <a:lnTo>
                  <a:pt x="119367" y="11430"/>
                </a:lnTo>
                <a:lnTo>
                  <a:pt x="119367" y="5029"/>
                </a:lnTo>
                <a:lnTo>
                  <a:pt x="119062" y="0"/>
                </a:lnTo>
                <a:lnTo>
                  <a:pt x="116471" y="0"/>
                </a:lnTo>
                <a:lnTo>
                  <a:pt x="114642" y="3810"/>
                </a:lnTo>
                <a:lnTo>
                  <a:pt x="112204" y="6858"/>
                </a:lnTo>
                <a:lnTo>
                  <a:pt x="107480" y="10668"/>
                </a:lnTo>
                <a:lnTo>
                  <a:pt x="104736" y="11887"/>
                </a:lnTo>
                <a:lnTo>
                  <a:pt x="101231" y="12801"/>
                </a:lnTo>
                <a:lnTo>
                  <a:pt x="101231" y="15544"/>
                </a:lnTo>
                <a:lnTo>
                  <a:pt x="110070" y="48768"/>
                </a:lnTo>
                <a:lnTo>
                  <a:pt x="109918" y="50139"/>
                </a:lnTo>
                <a:lnTo>
                  <a:pt x="109766" y="55930"/>
                </a:lnTo>
                <a:lnTo>
                  <a:pt x="109461" y="57302"/>
                </a:lnTo>
                <a:lnTo>
                  <a:pt x="108242" y="58521"/>
                </a:lnTo>
                <a:lnTo>
                  <a:pt x="106413" y="58978"/>
                </a:lnTo>
                <a:lnTo>
                  <a:pt x="103212" y="59436"/>
                </a:lnTo>
                <a:lnTo>
                  <a:pt x="98945" y="60350"/>
                </a:lnTo>
                <a:lnTo>
                  <a:pt x="98793" y="60960"/>
                </a:lnTo>
                <a:lnTo>
                  <a:pt x="98945" y="62788"/>
                </a:lnTo>
                <a:lnTo>
                  <a:pt x="131559" y="62941"/>
                </a:lnTo>
                <a:lnTo>
                  <a:pt x="131559" y="61417"/>
                </a:lnTo>
                <a:lnTo>
                  <a:pt x="131254" y="60655"/>
                </a:lnTo>
                <a:lnTo>
                  <a:pt x="130492" y="60198"/>
                </a:lnTo>
                <a:lnTo>
                  <a:pt x="126530" y="59131"/>
                </a:lnTo>
                <a:lnTo>
                  <a:pt x="123482" y="58216"/>
                </a:lnTo>
                <a:lnTo>
                  <a:pt x="122415" y="58064"/>
                </a:lnTo>
                <a:lnTo>
                  <a:pt x="120434" y="57454"/>
                </a:lnTo>
                <a:lnTo>
                  <a:pt x="119672" y="56692"/>
                </a:lnTo>
                <a:lnTo>
                  <a:pt x="119519" y="56235"/>
                </a:lnTo>
                <a:lnTo>
                  <a:pt x="119519" y="55473"/>
                </a:lnTo>
                <a:lnTo>
                  <a:pt x="119214" y="53492"/>
                </a:lnTo>
                <a:lnTo>
                  <a:pt x="119062" y="48310"/>
                </a:lnTo>
                <a:lnTo>
                  <a:pt x="118910" y="23317"/>
                </a:lnTo>
                <a:lnTo>
                  <a:pt x="119062" y="17221"/>
                </a:lnTo>
                <a:lnTo>
                  <a:pt x="121958" y="14173"/>
                </a:lnTo>
                <a:lnTo>
                  <a:pt x="125006" y="12039"/>
                </a:lnTo>
                <a:lnTo>
                  <a:pt x="131406" y="9144"/>
                </a:lnTo>
                <a:lnTo>
                  <a:pt x="134607" y="8382"/>
                </a:lnTo>
                <a:lnTo>
                  <a:pt x="142227" y="8382"/>
                </a:lnTo>
                <a:lnTo>
                  <a:pt x="145732" y="9601"/>
                </a:lnTo>
                <a:lnTo>
                  <a:pt x="150914" y="14478"/>
                </a:lnTo>
                <a:lnTo>
                  <a:pt x="152133" y="18897"/>
                </a:lnTo>
                <a:lnTo>
                  <a:pt x="152133" y="25146"/>
                </a:lnTo>
                <a:lnTo>
                  <a:pt x="151980" y="31089"/>
                </a:lnTo>
                <a:lnTo>
                  <a:pt x="151980" y="44043"/>
                </a:lnTo>
                <a:lnTo>
                  <a:pt x="152133" y="49682"/>
                </a:lnTo>
                <a:lnTo>
                  <a:pt x="152438" y="53035"/>
                </a:lnTo>
                <a:lnTo>
                  <a:pt x="152438" y="54864"/>
                </a:lnTo>
                <a:lnTo>
                  <a:pt x="144208" y="58826"/>
                </a:lnTo>
                <a:lnTo>
                  <a:pt x="142227" y="59283"/>
                </a:lnTo>
                <a:lnTo>
                  <a:pt x="140855" y="59893"/>
                </a:lnTo>
                <a:lnTo>
                  <a:pt x="140398" y="60807"/>
                </a:lnTo>
                <a:lnTo>
                  <a:pt x="140398" y="61264"/>
                </a:lnTo>
                <a:lnTo>
                  <a:pt x="140855" y="62941"/>
                </a:lnTo>
                <a:lnTo>
                  <a:pt x="143903" y="63093"/>
                </a:lnTo>
                <a:lnTo>
                  <a:pt x="150761" y="63093"/>
                </a:lnTo>
                <a:lnTo>
                  <a:pt x="160515" y="62788"/>
                </a:lnTo>
                <a:lnTo>
                  <a:pt x="171792" y="62941"/>
                </a:lnTo>
                <a:lnTo>
                  <a:pt x="172250" y="61569"/>
                </a:lnTo>
                <a:lnTo>
                  <a:pt x="172250" y="6050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object 20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97576" y="3824729"/>
            <a:ext cx="2242230" cy="825400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296881" y="4853429"/>
            <a:ext cx="2237475" cy="274474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296644" y="5196329"/>
            <a:ext cx="2242014" cy="960274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120311" y="6952935"/>
            <a:ext cx="226792" cy="222879"/>
          </a:xfrm>
          <a:prstGeom prst="rect">
            <a:avLst/>
          </a:prstGeom>
        </p:spPr>
      </p:pic>
      <p:sp>
        <p:nvSpPr>
          <p:cNvPr id="24" name="object 24" descr=""/>
          <p:cNvSpPr/>
          <p:nvPr/>
        </p:nvSpPr>
        <p:spPr>
          <a:xfrm>
            <a:off x="2298416" y="994488"/>
            <a:ext cx="937260" cy="209550"/>
          </a:xfrm>
          <a:custGeom>
            <a:avLst/>
            <a:gdLst/>
            <a:ahLst/>
            <a:cxnLst/>
            <a:rect l="l" t="t" r="r" b="b"/>
            <a:pathLst>
              <a:path w="937260" h="209550">
                <a:moveTo>
                  <a:pt x="39488" y="3669"/>
                </a:moveTo>
                <a:lnTo>
                  <a:pt x="0" y="3669"/>
                </a:lnTo>
                <a:lnTo>
                  <a:pt x="0" y="205618"/>
                </a:lnTo>
                <a:lnTo>
                  <a:pt x="37796" y="205618"/>
                </a:lnTo>
                <a:lnTo>
                  <a:pt x="37796" y="72771"/>
                </a:lnTo>
                <a:lnTo>
                  <a:pt x="81957" y="72771"/>
                </a:lnTo>
                <a:lnTo>
                  <a:pt x="39488" y="3669"/>
                </a:lnTo>
                <a:close/>
              </a:path>
              <a:path w="937260" h="209550">
                <a:moveTo>
                  <a:pt x="81957" y="72771"/>
                </a:moveTo>
                <a:lnTo>
                  <a:pt x="37796" y="72771"/>
                </a:lnTo>
                <a:lnTo>
                  <a:pt x="119592" y="205618"/>
                </a:lnTo>
                <a:lnTo>
                  <a:pt x="160491" y="205618"/>
                </a:lnTo>
                <a:lnTo>
                  <a:pt x="160491" y="139053"/>
                </a:lnTo>
                <a:lnTo>
                  <a:pt x="122694" y="139053"/>
                </a:lnTo>
                <a:lnTo>
                  <a:pt x="81957" y="72771"/>
                </a:lnTo>
                <a:close/>
              </a:path>
              <a:path w="937260" h="209550">
                <a:moveTo>
                  <a:pt x="160491" y="3669"/>
                </a:moveTo>
                <a:lnTo>
                  <a:pt x="122694" y="3669"/>
                </a:lnTo>
                <a:lnTo>
                  <a:pt x="122694" y="139053"/>
                </a:lnTo>
                <a:lnTo>
                  <a:pt x="160491" y="139053"/>
                </a:lnTo>
                <a:lnTo>
                  <a:pt x="160491" y="3669"/>
                </a:lnTo>
                <a:close/>
              </a:path>
              <a:path w="937260" h="209550">
                <a:moveTo>
                  <a:pt x="353134" y="3669"/>
                </a:moveTo>
                <a:lnTo>
                  <a:pt x="203644" y="3669"/>
                </a:lnTo>
                <a:lnTo>
                  <a:pt x="203644" y="205618"/>
                </a:lnTo>
                <a:lnTo>
                  <a:pt x="357083" y="205618"/>
                </a:lnTo>
                <a:lnTo>
                  <a:pt x="357083" y="171490"/>
                </a:lnTo>
                <a:lnTo>
                  <a:pt x="244543" y="171490"/>
                </a:lnTo>
                <a:lnTo>
                  <a:pt x="244543" y="116770"/>
                </a:lnTo>
                <a:lnTo>
                  <a:pt x="345520" y="116770"/>
                </a:lnTo>
                <a:lnTo>
                  <a:pt x="345520" y="82641"/>
                </a:lnTo>
                <a:lnTo>
                  <a:pt x="244543" y="82641"/>
                </a:lnTo>
                <a:lnTo>
                  <a:pt x="244543" y="37796"/>
                </a:lnTo>
                <a:lnTo>
                  <a:pt x="353134" y="37796"/>
                </a:lnTo>
                <a:lnTo>
                  <a:pt x="353134" y="3669"/>
                </a:lnTo>
                <a:close/>
              </a:path>
              <a:path w="937260" h="209550">
                <a:moveTo>
                  <a:pt x="541263" y="3669"/>
                </a:moveTo>
                <a:lnTo>
                  <a:pt x="391773" y="3669"/>
                </a:lnTo>
                <a:lnTo>
                  <a:pt x="391773" y="205618"/>
                </a:lnTo>
                <a:lnTo>
                  <a:pt x="545212" y="205618"/>
                </a:lnTo>
                <a:lnTo>
                  <a:pt x="545212" y="171490"/>
                </a:lnTo>
                <a:lnTo>
                  <a:pt x="432672" y="171490"/>
                </a:lnTo>
                <a:lnTo>
                  <a:pt x="432672" y="116770"/>
                </a:lnTo>
                <a:lnTo>
                  <a:pt x="533648" y="116770"/>
                </a:lnTo>
                <a:lnTo>
                  <a:pt x="533648" y="82641"/>
                </a:lnTo>
                <a:lnTo>
                  <a:pt x="432672" y="82641"/>
                </a:lnTo>
                <a:lnTo>
                  <a:pt x="432672" y="37796"/>
                </a:lnTo>
                <a:lnTo>
                  <a:pt x="541263" y="37796"/>
                </a:lnTo>
                <a:lnTo>
                  <a:pt x="541263" y="3669"/>
                </a:lnTo>
                <a:close/>
              </a:path>
              <a:path w="937260" h="209550">
                <a:moveTo>
                  <a:pt x="654364" y="3669"/>
                </a:moveTo>
                <a:lnTo>
                  <a:pt x="579902" y="3669"/>
                </a:lnTo>
                <a:lnTo>
                  <a:pt x="579902" y="205618"/>
                </a:lnTo>
                <a:lnTo>
                  <a:pt x="656621" y="205618"/>
                </a:lnTo>
                <a:lnTo>
                  <a:pt x="667256" y="205353"/>
                </a:lnTo>
                <a:lnTo>
                  <a:pt x="708730" y="194406"/>
                </a:lnTo>
                <a:lnTo>
                  <a:pt x="732100" y="171490"/>
                </a:lnTo>
                <a:lnTo>
                  <a:pt x="620801" y="171490"/>
                </a:lnTo>
                <a:lnTo>
                  <a:pt x="620801" y="37906"/>
                </a:lnTo>
                <a:lnTo>
                  <a:pt x="732037" y="37906"/>
                </a:lnTo>
                <a:lnTo>
                  <a:pt x="728881" y="33207"/>
                </a:lnTo>
                <a:lnTo>
                  <a:pt x="692726" y="7614"/>
                </a:lnTo>
                <a:lnTo>
                  <a:pt x="666150" y="3889"/>
                </a:lnTo>
                <a:lnTo>
                  <a:pt x="654364" y="3669"/>
                </a:lnTo>
                <a:close/>
              </a:path>
              <a:path w="937260" h="209550">
                <a:moveTo>
                  <a:pt x="732037" y="37906"/>
                </a:moveTo>
                <a:lnTo>
                  <a:pt x="650444" y="37906"/>
                </a:lnTo>
                <a:lnTo>
                  <a:pt x="659796" y="38254"/>
                </a:lnTo>
                <a:lnTo>
                  <a:pt x="667138" y="38866"/>
                </a:lnTo>
                <a:lnTo>
                  <a:pt x="700059" y="60361"/>
                </a:lnTo>
                <a:lnTo>
                  <a:pt x="706507" y="92981"/>
                </a:lnTo>
                <a:lnTo>
                  <a:pt x="706562" y="93651"/>
                </a:lnTo>
                <a:lnTo>
                  <a:pt x="706827" y="104641"/>
                </a:lnTo>
                <a:lnTo>
                  <a:pt x="706562" y="115689"/>
                </a:lnTo>
                <a:lnTo>
                  <a:pt x="705769" y="125549"/>
                </a:lnTo>
                <a:lnTo>
                  <a:pt x="687650" y="165003"/>
                </a:lnTo>
                <a:lnTo>
                  <a:pt x="675802" y="169513"/>
                </a:lnTo>
                <a:lnTo>
                  <a:pt x="670726" y="170925"/>
                </a:lnTo>
                <a:lnTo>
                  <a:pt x="662547" y="171490"/>
                </a:lnTo>
                <a:lnTo>
                  <a:pt x="732100" y="171490"/>
                </a:lnTo>
                <a:lnTo>
                  <a:pt x="747338" y="129745"/>
                </a:lnTo>
                <a:lnTo>
                  <a:pt x="748854" y="106617"/>
                </a:lnTo>
                <a:lnTo>
                  <a:pt x="748455" y="93651"/>
                </a:lnTo>
                <a:lnTo>
                  <a:pt x="738612" y="49594"/>
                </a:lnTo>
                <a:lnTo>
                  <a:pt x="734118" y="41004"/>
                </a:lnTo>
                <a:lnTo>
                  <a:pt x="732037" y="37906"/>
                </a:lnTo>
                <a:close/>
              </a:path>
              <a:path w="937260" h="209550">
                <a:moveTo>
                  <a:pt x="812599" y="136231"/>
                </a:moveTo>
                <a:lnTo>
                  <a:pt x="772829" y="140181"/>
                </a:lnTo>
                <a:lnTo>
                  <a:pt x="775790" y="155470"/>
                </a:lnTo>
                <a:lnTo>
                  <a:pt x="775910" y="156095"/>
                </a:lnTo>
                <a:lnTo>
                  <a:pt x="780852" y="169639"/>
                </a:lnTo>
                <a:lnTo>
                  <a:pt x="780974" y="169973"/>
                </a:lnTo>
                <a:lnTo>
                  <a:pt x="808677" y="199290"/>
                </a:lnTo>
                <a:lnTo>
                  <a:pt x="856035" y="209285"/>
                </a:lnTo>
                <a:lnTo>
                  <a:pt x="868781" y="208813"/>
                </a:lnTo>
                <a:lnTo>
                  <a:pt x="908396" y="197710"/>
                </a:lnTo>
                <a:lnTo>
                  <a:pt x="929870" y="174873"/>
                </a:lnTo>
                <a:lnTo>
                  <a:pt x="856601" y="174873"/>
                </a:lnTo>
                <a:lnTo>
                  <a:pt x="848576" y="174345"/>
                </a:lnTo>
                <a:lnTo>
                  <a:pt x="848008" y="174345"/>
                </a:lnTo>
                <a:lnTo>
                  <a:pt x="839888" y="172547"/>
                </a:lnTo>
                <a:lnTo>
                  <a:pt x="814925" y="145536"/>
                </a:lnTo>
                <a:lnTo>
                  <a:pt x="812599" y="136231"/>
                </a:lnTo>
                <a:close/>
              </a:path>
              <a:path w="937260" h="209550">
                <a:moveTo>
                  <a:pt x="854063" y="0"/>
                </a:moveTo>
                <a:lnTo>
                  <a:pt x="814290" y="7052"/>
                </a:lnTo>
                <a:lnTo>
                  <a:pt x="785323" y="34397"/>
                </a:lnTo>
                <a:lnTo>
                  <a:pt x="781095" y="48336"/>
                </a:lnTo>
                <a:lnTo>
                  <a:pt x="780979" y="48862"/>
                </a:lnTo>
                <a:lnTo>
                  <a:pt x="790916" y="88419"/>
                </a:lnTo>
                <a:lnTo>
                  <a:pt x="829681" y="113055"/>
                </a:lnTo>
                <a:lnTo>
                  <a:pt x="865626" y="122659"/>
                </a:lnTo>
                <a:lnTo>
                  <a:pt x="872598" y="124594"/>
                </a:lnTo>
                <a:lnTo>
                  <a:pt x="896086" y="142157"/>
                </a:lnTo>
                <a:lnTo>
                  <a:pt x="896086" y="154566"/>
                </a:lnTo>
                <a:lnTo>
                  <a:pt x="856601" y="174873"/>
                </a:lnTo>
                <a:lnTo>
                  <a:pt x="929870" y="174873"/>
                </a:lnTo>
                <a:lnTo>
                  <a:pt x="931631" y="171661"/>
                </a:lnTo>
                <a:lnTo>
                  <a:pt x="934623" y="163698"/>
                </a:lnTo>
                <a:lnTo>
                  <a:pt x="936399" y="155470"/>
                </a:lnTo>
                <a:lnTo>
                  <a:pt x="936985" y="146952"/>
                </a:lnTo>
                <a:lnTo>
                  <a:pt x="936738" y="142157"/>
                </a:lnTo>
                <a:lnTo>
                  <a:pt x="936636" y="140181"/>
                </a:lnTo>
                <a:lnTo>
                  <a:pt x="936534" y="138207"/>
                </a:lnTo>
                <a:lnTo>
                  <a:pt x="919428" y="103126"/>
                </a:lnTo>
                <a:lnTo>
                  <a:pt x="876662" y="83139"/>
                </a:lnTo>
                <a:lnTo>
                  <a:pt x="849372" y="76155"/>
                </a:lnTo>
                <a:lnTo>
                  <a:pt x="838690" y="72771"/>
                </a:lnTo>
                <a:lnTo>
                  <a:pt x="830757" y="69386"/>
                </a:lnTo>
                <a:lnTo>
                  <a:pt x="825573" y="66003"/>
                </a:lnTo>
                <a:lnTo>
                  <a:pt x="821343" y="62614"/>
                </a:lnTo>
                <a:lnTo>
                  <a:pt x="819370" y="58666"/>
                </a:lnTo>
                <a:lnTo>
                  <a:pt x="819465" y="48336"/>
                </a:lnTo>
                <a:lnTo>
                  <a:pt x="844677" y="34397"/>
                </a:lnTo>
                <a:lnTo>
                  <a:pt x="843697" y="34397"/>
                </a:lnTo>
                <a:lnTo>
                  <a:pt x="853498" y="33848"/>
                </a:lnTo>
                <a:lnTo>
                  <a:pt x="924107" y="33848"/>
                </a:lnTo>
                <a:lnTo>
                  <a:pt x="919441" y="25913"/>
                </a:lnTo>
                <a:lnTo>
                  <a:pt x="911037" y="16924"/>
                </a:lnTo>
                <a:lnTo>
                  <a:pt x="900309" y="9519"/>
                </a:lnTo>
                <a:lnTo>
                  <a:pt x="887203" y="4231"/>
                </a:lnTo>
                <a:lnTo>
                  <a:pt x="871770" y="1057"/>
                </a:lnTo>
                <a:lnTo>
                  <a:pt x="854063" y="0"/>
                </a:lnTo>
                <a:close/>
              </a:path>
              <a:path w="937260" h="209550">
                <a:moveTo>
                  <a:pt x="924107" y="33848"/>
                </a:moveTo>
                <a:lnTo>
                  <a:pt x="853498" y="33848"/>
                </a:lnTo>
                <a:lnTo>
                  <a:pt x="863810" y="34397"/>
                </a:lnTo>
                <a:lnTo>
                  <a:pt x="862124" y="34397"/>
                </a:lnTo>
                <a:lnTo>
                  <a:pt x="890072" y="62614"/>
                </a:lnTo>
                <a:lnTo>
                  <a:pt x="890164" y="63179"/>
                </a:lnTo>
                <a:lnTo>
                  <a:pt x="931063" y="61768"/>
                </a:lnTo>
                <a:lnTo>
                  <a:pt x="929543" y="48862"/>
                </a:lnTo>
                <a:lnTo>
                  <a:pt x="929481" y="48336"/>
                </a:lnTo>
                <a:lnTo>
                  <a:pt x="925598" y="36384"/>
                </a:lnTo>
                <a:lnTo>
                  <a:pt x="924107" y="3384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317490" y="994488"/>
            <a:ext cx="4185968" cy="209285"/>
          </a:xfrm>
          <a:prstGeom prst="rect">
            <a:avLst/>
          </a:prstGeom>
        </p:spPr>
      </p:pic>
      <p:sp>
        <p:nvSpPr>
          <p:cNvPr id="26" name="object 26" descr=""/>
          <p:cNvSpPr/>
          <p:nvPr/>
        </p:nvSpPr>
        <p:spPr>
          <a:xfrm>
            <a:off x="3844767" y="1309589"/>
            <a:ext cx="2120900" cy="209550"/>
          </a:xfrm>
          <a:custGeom>
            <a:avLst/>
            <a:gdLst/>
            <a:ahLst/>
            <a:cxnLst/>
            <a:rect l="l" t="t" r="r" b="b"/>
            <a:pathLst>
              <a:path w="2120900" h="209550">
                <a:moveTo>
                  <a:pt x="74462" y="3669"/>
                </a:moveTo>
                <a:lnTo>
                  <a:pt x="0" y="3669"/>
                </a:lnTo>
                <a:lnTo>
                  <a:pt x="0" y="205618"/>
                </a:lnTo>
                <a:lnTo>
                  <a:pt x="76719" y="205618"/>
                </a:lnTo>
                <a:lnTo>
                  <a:pt x="87354" y="205353"/>
                </a:lnTo>
                <a:lnTo>
                  <a:pt x="128828" y="194406"/>
                </a:lnTo>
                <a:lnTo>
                  <a:pt x="152198" y="171489"/>
                </a:lnTo>
                <a:lnTo>
                  <a:pt x="40899" y="171489"/>
                </a:lnTo>
                <a:lnTo>
                  <a:pt x="40899" y="37906"/>
                </a:lnTo>
                <a:lnTo>
                  <a:pt x="152136" y="37906"/>
                </a:lnTo>
                <a:lnTo>
                  <a:pt x="148980" y="33206"/>
                </a:lnTo>
                <a:lnTo>
                  <a:pt x="112824" y="7614"/>
                </a:lnTo>
                <a:lnTo>
                  <a:pt x="86247" y="3889"/>
                </a:lnTo>
                <a:lnTo>
                  <a:pt x="74462" y="3669"/>
                </a:lnTo>
                <a:close/>
              </a:path>
              <a:path w="2120900" h="209550">
                <a:moveTo>
                  <a:pt x="152136" y="37906"/>
                </a:moveTo>
                <a:lnTo>
                  <a:pt x="70542" y="37906"/>
                </a:lnTo>
                <a:lnTo>
                  <a:pt x="79894" y="38253"/>
                </a:lnTo>
                <a:lnTo>
                  <a:pt x="87237" y="38865"/>
                </a:lnTo>
                <a:lnTo>
                  <a:pt x="120157" y="60361"/>
                </a:lnTo>
                <a:lnTo>
                  <a:pt x="126605" y="92981"/>
                </a:lnTo>
                <a:lnTo>
                  <a:pt x="126660" y="93650"/>
                </a:lnTo>
                <a:lnTo>
                  <a:pt x="124545" y="134192"/>
                </a:lnTo>
                <a:lnTo>
                  <a:pt x="102387" y="167821"/>
                </a:lnTo>
                <a:lnTo>
                  <a:pt x="95900" y="169513"/>
                </a:lnTo>
                <a:lnTo>
                  <a:pt x="90824" y="170924"/>
                </a:lnTo>
                <a:lnTo>
                  <a:pt x="82645" y="171489"/>
                </a:lnTo>
                <a:lnTo>
                  <a:pt x="152198" y="171489"/>
                </a:lnTo>
                <a:lnTo>
                  <a:pt x="167436" y="129745"/>
                </a:lnTo>
                <a:lnTo>
                  <a:pt x="168951" y="106617"/>
                </a:lnTo>
                <a:lnTo>
                  <a:pt x="168553" y="93650"/>
                </a:lnTo>
                <a:lnTo>
                  <a:pt x="168533" y="92981"/>
                </a:lnTo>
                <a:lnTo>
                  <a:pt x="158710" y="49593"/>
                </a:lnTo>
                <a:lnTo>
                  <a:pt x="154216" y="41003"/>
                </a:lnTo>
                <a:lnTo>
                  <a:pt x="152136" y="37906"/>
                </a:lnTo>
                <a:close/>
              </a:path>
              <a:path w="2120900" h="209550">
                <a:moveTo>
                  <a:pt x="353134" y="3669"/>
                </a:moveTo>
                <a:lnTo>
                  <a:pt x="203644" y="3669"/>
                </a:lnTo>
                <a:lnTo>
                  <a:pt x="203644" y="205618"/>
                </a:lnTo>
                <a:lnTo>
                  <a:pt x="357084" y="205618"/>
                </a:lnTo>
                <a:lnTo>
                  <a:pt x="357084" y="171489"/>
                </a:lnTo>
                <a:lnTo>
                  <a:pt x="244544" y="171489"/>
                </a:lnTo>
                <a:lnTo>
                  <a:pt x="244544" y="116770"/>
                </a:lnTo>
                <a:lnTo>
                  <a:pt x="345521" y="116770"/>
                </a:lnTo>
                <a:lnTo>
                  <a:pt x="345521" y="82641"/>
                </a:lnTo>
                <a:lnTo>
                  <a:pt x="244544" y="82641"/>
                </a:lnTo>
                <a:lnTo>
                  <a:pt x="244544" y="37796"/>
                </a:lnTo>
                <a:lnTo>
                  <a:pt x="353134" y="37796"/>
                </a:lnTo>
                <a:lnTo>
                  <a:pt x="353134" y="3669"/>
                </a:lnTo>
                <a:close/>
              </a:path>
              <a:path w="2120900" h="209550">
                <a:moveTo>
                  <a:pt x="415469" y="3669"/>
                </a:moveTo>
                <a:lnTo>
                  <a:pt x="371185" y="3669"/>
                </a:lnTo>
                <a:lnTo>
                  <a:pt x="443390" y="205618"/>
                </a:lnTo>
                <a:lnTo>
                  <a:pt x="487392" y="205618"/>
                </a:lnTo>
                <a:lnTo>
                  <a:pt x="506076" y="153155"/>
                </a:lnTo>
                <a:lnTo>
                  <a:pt x="466801" y="153155"/>
                </a:lnTo>
                <a:lnTo>
                  <a:pt x="415469" y="3669"/>
                </a:lnTo>
                <a:close/>
              </a:path>
              <a:path w="2120900" h="209550">
                <a:moveTo>
                  <a:pt x="559314" y="3669"/>
                </a:moveTo>
                <a:lnTo>
                  <a:pt x="515880" y="3669"/>
                </a:lnTo>
                <a:lnTo>
                  <a:pt x="466801" y="153155"/>
                </a:lnTo>
                <a:lnTo>
                  <a:pt x="506076" y="153155"/>
                </a:lnTo>
                <a:lnTo>
                  <a:pt x="559314" y="3669"/>
                </a:lnTo>
                <a:close/>
              </a:path>
              <a:path w="2120900" h="209550">
                <a:moveTo>
                  <a:pt x="729392" y="3669"/>
                </a:moveTo>
                <a:lnTo>
                  <a:pt x="579902" y="3669"/>
                </a:lnTo>
                <a:lnTo>
                  <a:pt x="579902" y="205618"/>
                </a:lnTo>
                <a:lnTo>
                  <a:pt x="733341" y="205618"/>
                </a:lnTo>
                <a:lnTo>
                  <a:pt x="733341" y="171489"/>
                </a:lnTo>
                <a:lnTo>
                  <a:pt x="620802" y="171489"/>
                </a:lnTo>
                <a:lnTo>
                  <a:pt x="620802" y="116770"/>
                </a:lnTo>
                <a:lnTo>
                  <a:pt x="721779" y="116770"/>
                </a:lnTo>
                <a:lnTo>
                  <a:pt x="721779" y="82641"/>
                </a:lnTo>
                <a:lnTo>
                  <a:pt x="620802" y="82641"/>
                </a:lnTo>
                <a:lnTo>
                  <a:pt x="620802" y="37796"/>
                </a:lnTo>
                <a:lnTo>
                  <a:pt x="729392" y="37796"/>
                </a:lnTo>
                <a:lnTo>
                  <a:pt x="729392" y="3669"/>
                </a:lnTo>
                <a:close/>
              </a:path>
              <a:path w="2120900" h="209550">
                <a:moveTo>
                  <a:pt x="810058" y="5360"/>
                </a:moveTo>
                <a:lnTo>
                  <a:pt x="769161" y="5360"/>
                </a:lnTo>
                <a:lnTo>
                  <a:pt x="769161" y="205618"/>
                </a:lnTo>
                <a:lnTo>
                  <a:pt x="911315" y="205618"/>
                </a:lnTo>
                <a:lnTo>
                  <a:pt x="911315" y="171489"/>
                </a:lnTo>
                <a:lnTo>
                  <a:pt x="810058" y="171489"/>
                </a:lnTo>
                <a:lnTo>
                  <a:pt x="810058" y="5360"/>
                </a:lnTo>
                <a:close/>
              </a:path>
              <a:path w="2120900" h="209550">
                <a:moveTo>
                  <a:pt x="1029779" y="0"/>
                </a:moveTo>
                <a:lnTo>
                  <a:pt x="986062" y="7898"/>
                </a:lnTo>
                <a:lnTo>
                  <a:pt x="954343" y="32573"/>
                </a:lnTo>
                <a:lnTo>
                  <a:pt x="934233" y="77389"/>
                </a:lnTo>
                <a:lnTo>
                  <a:pt x="931906" y="105771"/>
                </a:lnTo>
                <a:lnTo>
                  <a:pt x="933543" y="128097"/>
                </a:lnTo>
                <a:lnTo>
                  <a:pt x="933590" y="128732"/>
                </a:lnTo>
                <a:lnTo>
                  <a:pt x="938500" y="148571"/>
                </a:lnTo>
                <a:lnTo>
                  <a:pt x="938605" y="148996"/>
                </a:lnTo>
                <a:lnTo>
                  <a:pt x="946799" y="166402"/>
                </a:lnTo>
                <a:lnTo>
                  <a:pt x="946899" y="166614"/>
                </a:lnTo>
                <a:lnTo>
                  <a:pt x="958420" y="181641"/>
                </a:lnTo>
                <a:lnTo>
                  <a:pt x="972911" y="193696"/>
                </a:lnTo>
                <a:lnTo>
                  <a:pt x="989728" y="202339"/>
                </a:lnTo>
                <a:lnTo>
                  <a:pt x="1008872" y="207544"/>
                </a:lnTo>
                <a:lnTo>
                  <a:pt x="1030344" y="209285"/>
                </a:lnTo>
                <a:lnTo>
                  <a:pt x="1051444" y="207544"/>
                </a:lnTo>
                <a:lnTo>
                  <a:pt x="1070323" y="202339"/>
                </a:lnTo>
                <a:lnTo>
                  <a:pt x="1086982" y="193696"/>
                </a:lnTo>
                <a:lnTo>
                  <a:pt x="1101420" y="181641"/>
                </a:lnTo>
                <a:lnTo>
                  <a:pt x="1107020" y="174308"/>
                </a:lnTo>
                <a:lnTo>
                  <a:pt x="1030061" y="174308"/>
                </a:lnTo>
                <a:lnTo>
                  <a:pt x="1018530" y="173202"/>
                </a:lnTo>
                <a:lnTo>
                  <a:pt x="982857" y="146641"/>
                </a:lnTo>
                <a:lnTo>
                  <a:pt x="974020" y="105771"/>
                </a:lnTo>
                <a:lnTo>
                  <a:pt x="973966" y="103795"/>
                </a:lnTo>
                <a:lnTo>
                  <a:pt x="974889" y="88075"/>
                </a:lnTo>
                <a:lnTo>
                  <a:pt x="989445" y="52179"/>
                </a:lnTo>
                <a:lnTo>
                  <a:pt x="1030061" y="34974"/>
                </a:lnTo>
                <a:lnTo>
                  <a:pt x="1106743" y="34974"/>
                </a:lnTo>
                <a:lnTo>
                  <a:pt x="1101139" y="27641"/>
                </a:lnTo>
                <a:lnTo>
                  <a:pt x="1086657" y="15589"/>
                </a:lnTo>
                <a:lnTo>
                  <a:pt x="1069901" y="6946"/>
                </a:lnTo>
                <a:lnTo>
                  <a:pt x="1050923" y="1741"/>
                </a:lnTo>
                <a:lnTo>
                  <a:pt x="1029779" y="0"/>
                </a:lnTo>
                <a:close/>
              </a:path>
              <a:path w="2120900" h="209550">
                <a:moveTo>
                  <a:pt x="1106743" y="34974"/>
                </a:moveTo>
                <a:lnTo>
                  <a:pt x="1030061" y="34974"/>
                </a:lnTo>
                <a:lnTo>
                  <a:pt x="1042119" y="36036"/>
                </a:lnTo>
                <a:lnTo>
                  <a:pt x="1053034" y="39312"/>
                </a:lnTo>
                <a:lnTo>
                  <a:pt x="1082100" y="73545"/>
                </a:lnTo>
                <a:lnTo>
                  <a:pt x="1085907" y="103795"/>
                </a:lnTo>
                <a:lnTo>
                  <a:pt x="1084951" y="120410"/>
                </a:lnTo>
                <a:lnTo>
                  <a:pt x="1070395" y="156823"/>
                </a:lnTo>
                <a:lnTo>
                  <a:pt x="1030061" y="174308"/>
                </a:lnTo>
                <a:lnTo>
                  <a:pt x="1107020" y="174308"/>
                </a:lnTo>
                <a:lnTo>
                  <a:pt x="1113059" y="166402"/>
                </a:lnTo>
                <a:lnTo>
                  <a:pt x="1121340" y="148571"/>
                </a:lnTo>
                <a:lnTo>
                  <a:pt x="1126290" y="128097"/>
                </a:lnTo>
                <a:lnTo>
                  <a:pt x="1127873" y="105771"/>
                </a:lnTo>
                <a:lnTo>
                  <a:pt x="1127852" y="103795"/>
                </a:lnTo>
                <a:lnTo>
                  <a:pt x="1126246" y="81545"/>
                </a:lnTo>
                <a:lnTo>
                  <a:pt x="1121200" y="60889"/>
                </a:lnTo>
                <a:lnTo>
                  <a:pt x="1112822" y="42929"/>
                </a:lnTo>
                <a:lnTo>
                  <a:pt x="1106743" y="34974"/>
                </a:lnTo>
                <a:close/>
              </a:path>
              <a:path w="2120900" h="209550">
                <a:moveTo>
                  <a:pt x="1225242" y="3669"/>
                </a:moveTo>
                <a:lnTo>
                  <a:pt x="1159804" y="3669"/>
                </a:lnTo>
                <a:lnTo>
                  <a:pt x="1159804" y="205618"/>
                </a:lnTo>
                <a:lnTo>
                  <a:pt x="1200704" y="205618"/>
                </a:lnTo>
                <a:lnTo>
                  <a:pt x="1200704" y="129463"/>
                </a:lnTo>
                <a:lnTo>
                  <a:pt x="1227218" y="129463"/>
                </a:lnTo>
                <a:lnTo>
                  <a:pt x="1269526" y="126640"/>
                </a:lnTo>
                <a:lnTo>
                  <a:pt x="1304006" y="103051"/>
                </a:lnTo>
                <a:lnTo>
                  <a:pt x="1308349" y="95335"/>
                </a:lnTo>
                <a:lnTo>
                  <a:pt x="1200704" y="95335"/>
                </a:lnTo>
                <a:lnTo>
                  <a:pt x="1200704" y="37897"/>
                </a:lnTo>
                <a:lnTo>
                  <a:pt x="1309094" y="37897"/>
                </a:lnTo>
                <a:lnTo>
                  <a:pt x="1307826" y="34661"/>
                </a:lnTo>
                <a:lnTo>
                  <a:pt x="1273755" y="6767"/>
                </a:lnTo>
                <a:lnTo>
                  <a:pt x="1242223" y="3836"/>
                </a:lnTo>
                <a:lnTo>
                  <a:pt x="1225242" y="3669"/>
                </a:lnTo>
                <a:close/>
              </a:path>
              <a:path w="2120900" h="209550">
                <a:moveTo>
                  <a:pt x="1309094" y="37897"/>
                </a:moveTo>
                <a:lnTo>
                  <a:pt x="1230499" y="37897"/>
                </a:lnTo>
                <a:lnTo>
                  <a:pt x="1238674" y="38183"/>
                </a:lnTo>
                <a:lnTo>
                  <a:pt x="1244998" y="38627"/>
                </a:lnTo>
                <a:lnTo>
                  <a:pt x="1272344" y="58950"/>
                </a:lnTo>
                <a:lnTo>
                  <a:pt x="1272344" y="72490"/>
                </a:lnTo>
                <a:lnTo>
                  <a:pt x="1234038" y="95127"/>
                </a:lnTo>
                <a:lnTo>
                  <a:pt x="1222984" y="95335"/>
                </a:lnTo>
                <a:lnTo>
                  <a:pt x="1308349" y="95335"/>
                </a:lnTo>
                <a:lnTo>
                  <a:pt x="1310565" y="90310"/>
                </a:lnTo>
                <a:lnTo>
                  <a:pt x="1312679" y="82854"/>
                </a:lnTo>
                <a:lnTo>
                  <a:pt x="1313948" y="74657"/>
                </a:lnTo>
                <a:lnTo>
                  <a:pt x="1314371" y="65718"/>
                </a:lnTo>
                <a:lnTo>
                  <a:pt x="1313635" y="54237"/>
                </a:lnTo>
                <a:lnTo>
                  <a:pt x="1311444" y="43894"/>
                </a:lnTo>
                <a:lnTo>
                  <a:pt x="1309206" y="38183"/>
                </a:lnTo>
                <a:lnTo>
                  <a:pt x="1309094" y="37897"/>
                </a:lnTo>
                <a:close/>
              </a:path>
              <a:path w="2120900" h="209550">
                <a:moveTo>
                  <a:pt x="1408576" y="3669"/>
                </a:moveTo>
                <a:lnTo>
                  <a:pt x="1347372" y="3669"/>
                </a:lnTo>
                <a:lnTo>
                  <a:pt x="1347372" y="205618"/>
                </a:lnTo>
                <a:lnTo>
                  <a:pt x="1385164" y="205618"/>
                </a:lnTo>
                <a:lnTo>
                  <a:pt x="1385449" y="46537"/>
                </a:lnTo>
                <a:lnTo>
                  <a:pt x="1419907" y="46537"/>
                </a:lnTo>
                <a:lnTo>
                  <a:pt x="1408576" y="3669"/>
                </a:lnTo>
                <a:close/>
              </a:path>
              <a:path w="2120900" h="209550">
                <a:moveTo>
                  <a:pt x="1419907" y="46537"/>
                </a:moveTo>
                <a:lnTo>
                  <a:pt x="1385449" y="46537"/>
                </a:lnTo>
                <a:lnTo>
                  <a:pt x="1424937" y="205618"/>
                </a:lnTo>
                <a:lnTo>
                  <a:pt x="1464141" y="205618"/>
                </a:lnTo>
                <a:lnTo>
                  <a:pt x="1480331" y="141311"/>
                </a:lnTo>
                <a:lnTo>
                  <a:pt x="1444960" y="141311"/>
                </a:lnTo>
                <a:lnTo>
                  <a:pt x="1419907" y="46537"/>
                </a:lnTo>
                <a:close/>
              </a:path>
              <a:path w="2120900" h="209550">
                <a:moveTo>
                  <a:pt x="1541988" y="46537"/>
                </a:moveTo>
                <a:lnTo>
                  <a:pt x="1504191" y="46537"/>
                </a:lnTo>
                <a:lnTo>
                  <a:pt x="1504191" y="205618"/>
                </a:lnTo>
                <a:lnTo>
                  <a:pt x="1541988" y="205618"/>
                </a:lnTo>
                <a:lnTo>
                  <a:pt x="1541988" y="46537"/>
                </a:lnTo>
                <a:close/>
              </a:path>
              <a:path w="2120900" h="209550">
                <a:moveTo>
                  <a:pt x="1541988" y="3669"/>
                </a:moveTo>
                <a:lnTo>
                  <a:pt x="1480499" y="3669"/>
                </a:lnTo>
                <a:lnTo>
                  <a:pt x="1444960" y="141311"/>
                </a:lnTo>
                <a:lnTo>
                  <a:pt x="1480331" y="141311"/>
                </a:lnTo>
                <a:lnTo>
                  <a:pt x="1504191" y="46537"/>
                </a:lnTo>
                <a:lnTo>
                  <a:pt x="1541988" y="46537"/>
                </a:lnTo>
                <a:lnTo>
                  <a:pt x="1541988" y="3669"/>
                </a:lnTo>
                <a:close/>
              </a:path>
              <a:path w="2120900" h="209550">
                <a:moveTo>
                  <a:pt x="1732373" y="3669"/>
                </a:moveTo>
                <a:lnTo>
                  <a:pt x="1582883" y="3669"/>
                </a:lnTo>
                <a:lnTo>
                  <a:pt x="1582883" y="205618"/>
                </a:lnTo>
                <a:lnTo>
                  <a:pt x="1736323" y="205618"/>
                </a:lnTo>
                <a:lnTo>
                  <a:pt x="1736323" y="171489"/>
                </a:lnTo>
                <a:lnTo>
                  <a:pt x="1623783" y="171489"/>
                </a:lnTo>
                <a:lnTo>
                  <a:pt x="1623783" y="116770"/>
                </a:lnTo>
                <a:lnTo>
                  <a:pt x="1724760" y="116770"/>
                </a:lnTo>
                <a:lnTo>
                  <a:pt x="1724760" y="82641"/>
                </a:lnTo>
                <a:lnTo>
                  <a:pt x="1623783" y="82641"/>
                </a:lnTo>
                <a:lnTo>
                  <a:pt x="1623783" y="37796"/>
                </a:lnTo>
                <a:lnTo>
                  <a:pt x="1732373" y="37796"/>
                </a:lnTo>
                <a:lnTo>
                  <a:pt x="1732373" y="3669"/>
                </a:lnTo>
                <a:close/>
              </a:path>
              <a:path w="2120900" h="209550">
                <a:moveTo>
                  <a:pt x="1810501" y="3669"/>
                </a:moveTo>
                <a:lnTo>
                  <a:pt x="1771012" y="3669"/>
                </a:lnTo>
                <a:lnTo>
                  <a:pt x="1771012" y="205618"/>
                </a:lnTo>
                <a:lnTo>
                  <a:pt x="1808808" y="205618"/>
                </a:lnTo>
                <a:lnTo>
                  <a:pt x="1808808" y="72771"/>
                </a:lnTo>
                <a:lnTo>
                  <a:pt x="1852971" y="72771"/>
                </a:lnTo>
                <a:lnTo>
                  <a:pt x="1810501" y="3669"/>
                </a:lnTo>
                <a:close/>
              </a:path>
              <a:path w="2120900" h="209550">
                <a:moveTo>
                  <a:pt x="1852971" y="72771"/>
                </a:moveTo>
                <a:lnTo>
                  <a:pt x="1808808" y="72771"/>
                </a:lnTo>
                <a:lnTo>
                  <a:pt x="1890604" y="205618"/>
                </a:lnTo>
                <a:lnTo>
                  <a:pt x="1931504" y="205618"/>
                </a:lnTo>
                <a:lnTo>
                  <a:pt x="1931504" y="139053"/>
                </a:lnTo>
                <a:lnTo>
                  <a:pt x="1893708" y="139053"/>
                </a:lnTo>
                <a:lnTo>
                  <a:pt x="1852971" y="72771"/>
                </a:lnTo>
                <a:close/>
              </a:path>
              <a:path w="2120900" h="209550">
                <a:moveTo>
                  <a:pt x="1931504" y="3669"/>
                </a:moveTo>
                <a:lnTo>
                  <a:pt x="1893708" y="3669"/>
                </a:lnTo>
                <a:lnTo>
                  <a:pt x="1893708" y="139053"/>
                </a:lnTo>
                <a:lnTo>
                  <a:pt x="1931504" y="139053"/>
                </a:lnTo>
                <a:lnTo>
                  <a:pt x="1931504" y="3669"/>
                </a:lnTo>
                <a:close/>
              </a:path>
              <a:path w="2120900" h="209550">
                <a:moveTo>
                  <a:pt x="2060967" y="37796"/>
                </a:moveTo>
                <a:lnTo>
                  <a:pt x="2020072" y="37796"/>
                </a:lnTo>
                <a:lnTo>
                  <a:pt x="2020072" y="205618"/>
                </a:lnTo>
                <a:lnTo>
                  <a:pt x="2060967" y="205618"/>
                </a:lnTo>
                <a:lnTo>
                  <a:pt x="2060967" y="37796"/>
                </a:lnTo>
                <a:close/>
              </a:path>
              <a:path w="2120900" h="209550">
                <a:moveTo>
                  <a:pt x="2120483" y="3669"/>
                </a:moveTo>
                <a:lnTo>
                  <a:pt x="1960275" y="3669"/>
                </a:lnTo>
                <a:lnTo>
                  <a:pt x="1960275" y="37796"/>
                </a:lnTo>
                <a:lnTo>
                  <a:pt x="2120483" y="37796"/>
                </a:lnTo>
                <a:lnTo>
                  <a:pt x="2120483" y="3669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7" name="object 27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31191" y="640076"/>
            <a:ext cx="1358902" cy="1219201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889678" y="4199933"/>
            <a:ext cx="2176353" cy="1477025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30086" y="4199933"/>
            <a:ext cx="2189631" cy="1477025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889678" y="2450058"/>
            <a:ext cx="2182160" cy="1455450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30086" y="2462504"/>
            <a:ext cx="2163909" cy="1443001"/>
          </a:xfrm>
          <a:prstGeom prst="rect">
            <a:avLst/>
          </a:prstGeom>
        </p:spPr>
      </p:pic>
      <p:grpSp>
        <p:nvGrpSpPr>
          <p:cNvPr id="32" name="object 32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33" name="object 33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4" name="object 64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149181" y="7005701"/>
            <a:ext cx="169020" cy="11735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55639" y="1700254"/>
            <a:ext cx="233909" cy="101041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60228" y="1699340"/>
            <a:ext cx="367286" cy="102261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95879" y="1737744"/>
            <a:ext cx="105764" cy="64162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72645" y="1700254"/>
            <a:ext cx="178003" cy="101041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93550" y="1698882"/>
            <a:ext cx="337741" cy="103633"/>
          </a:xfrm>
          <a:prstGeom prst="rect">
            <a:avLst/>
          </a:prstGeom>
        </p:spPr>
      </p:pic>
      <p:grpSp>
        <p:nvGrpSpPr>
          <p:cNvPr id="13" name="object 13" descr=""/>
          <p:cNvGrpSpPr/>
          <p:nvPr/>
        </p:nvGrpSpPr>
        <p:grpSpPr>
          <a:xfrm>
            <a:off x="5255924" y="1699646"/>
            <a:ext cx="2280920" cy="446405"/>
            <a:chOff x="5255924" y="1699646"/>
            <a:chExt cx="2280920" cy="446405"/>
          </a:xfrm>
        </p:grpSpPr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96815" y="1699646"/>
              <a:ext cx="133653" cy="101649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55924" y="1700409"/>
              <a:ext cx="2280611" cy="445463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5261648" y="2213232"/>
            <a:ext cx="2276475" cy="445134"/>
            <a:chOff x="5261648" y="2213232"/>
            <a:chExt cx="2276475" cy="445134"/>
          </a:xfrm>
        </p:grpSpPr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61648" y="2240207"/>
              <a:ext cx="997290" cy="41757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97610" y="2213232"/>
              <a:ext cx="1240210" cy="27416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33048" y="2555218"/>
              <a:ext cx="1203299" cy="103024"/>
            </a:xfrm>
            <a:prstGeom prst="rect">
              <a:avLst/>
            </a:prstGeom>
          </p:spPr>
        </p:pic>
      </p:grpSp>
      <p:pic>
        <p:nvPicPr>
          <p:cNvPr id="20" name="object 20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262588" y="2729109"/>
            <a:ext cx="975052" cy="100126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255423" y="3071854"/>
            <a:ext cx="252299" cy="101041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600476" y="3073381"/>
            <a:ext cx="821278" cy="100735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10822" y="3109344"/>
            <a:ext cx="230275" cy="65228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844241" y="3070482"/>
            <a:ext cx="454168" cy="103024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392160" y="3070482"/>
            <a:ext cx="147877" cy="138074"/>
          </a:xfrm>
          <a:prstGeom prst="rect">
            <a:avLst/>
          </a:prstGeom>
        </p:spPr>
      </p:pic>
      <p:grpSp>
        <p:nvGrpSpPr>
          <p:cNvPr id="26" name="object 26" descr=""/>
          <p:cNvGrpSpPr/>
          <p:nvPr/>
        </p:nvGrpSpPr>
        <p:grpSpPr>
          <a:xfrm>
            <a:off x="5253936" y="3242390"/>
            <a:ext cx="2285365" cy="789940"/>
            <a:chOff x="5253936" y="3242390"/>
            <a:chExt cx="2285365" cy="789940"/>
          </a:xfrm>
        </p:grpSpPr>
        <p:pic>
          <p:nvPicPr>
            <p:cNvPr id="27" name="object 2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54621" y="3242390"/>
              <a:ext cx="946317" cy="102261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58581" y="3243459"/>
              <a:ext cx="2280262" cy="787906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57479" y="3790421"/>
              <a:ext cx="759466" cy="105613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53936" y="3964463"/>
              <a:ext cx="499266" cy="6735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55864" y="3963851"/>
              <a:ext cx="434530" cy="66906"/>
            </a:xfrm>
            <a:prstGeom prst="rect">
              <a:avLst/>
            </a:prstGeom>
          </p:spPr>
        </p:pic>
      </p:grpSp>
      <p:pic>
        <p:nvPicPr>
          <p:cNvPr id="32" name="object 32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258153" y="4099946"/>
            <a:ext cx="2281830" cy="274320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262242" y="4442540"/>
            <a:ext cx="493938" cy="102261"/>
          </a:xfrm>
          <a:prstGeom prst="rect">
            <a:avLst/>
          </a:prstGeom>
        </p:spPr>
      </p:pic>
      <p:grpSp>
        <p:nvGrpSpPr>
          <p:cNvPr id="34" name="object 34" descr=""/>
          <p:cNvGrpSpPr/>
          <p:nvPr/>
        </p:nvGrpSpPr>
        <p:grpSpPr>
          <a:xfrm>
            <a:off x="5262185" y="4442082"/>
            <a:ext cx="2275840" cy="274955"/>
            <a:chOff x="5262185" y="4442082"/>
            <a:chExt cx="2275840" cy="274955"/>
          </a:xfrm>
        </p:grpSpPr>
        <p:pic>
          <p:nvPicPr>
            <p:cNvPr id="35" name="object 3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496433" y="4478813"/>
              <a:ext cx="451095" cy="103021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842343" y="4442082"/>
              <a:ext cx="891867" cy="274474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62185" y="4613989"/>
              <a:ext cx="574447" cy="102567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844378" y="4443609"/>
              <a:ext cx="693035" cy="272642"/>
            </a:xfrm>
            <a:prstGeom prst="rect">
              <a:avLst/>
            </a:prstGeom>
          </p:spPr>
        </p:pic>
      </p:grpSp>
      <p:grpSp>
        <p:nvGrpSpPr>
          <p:cNvPr id="39" name="object 39" descr=""/>
          <p:cNvGrpSpPr/>
          <p:nvPr/>
        </p:nvGrpSpPr>
        <p:grpSpPr>
          <a:xfrm>
            <a:off x="5260928" y="4787881"/>
            <a:ext cx="808355" cy="137160"/>
            <a:chOff x="5260928" y="4787881"/>
            <a:chExt cx="808355" cy="137160"/>
          </a:xfrm>
        </p:grpSpPr>
        <p:pic>
          <p:nvPicPr>
            <p:cNvPr id="40" name="object 40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60928" y="4787881"/>
              <a:ext cx="783000" cy="136702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6053681" y="4871242"/>
              <a:ext cx="15875" cy="16510"/>
            </a:xfrm>
            <a:custGeom>
              <a:avLst/>
              <a:gdLst/>
              <a:ahLst/>
              <a:cxnLst/>
              <a:rect l="l" t="t" r="r" b="b"/>
              <a:pathLst>
                <a:path w="15875" h="16510">
                  <a:moveTo>
                    <a:pt x="10209" y="0"/>
                  </a:moveTo>
                  <a:lnTo>
                    <a:pt x="5943" y="0"/>
                  </a:lnTo>
                  <a:lnTo>
                    <a:pt x="4114" y="763"/>
                  </a:lnTo>
                  <a:lnTo>
                    <a:pt x="759" y="4114"/>
                  </a:lnTo>
                  <a:lnTo>
                    <a:pt x="0" y="5943"/>
                  </a:lnTo>
                  <a:lnTo>
                    <a:pt x="0" y="8078"/>
                  </a:lnTo>
                  <a:lnTo>
                    <a:pt x="0" y="10364"/>
                  </a:lnTo>
                  <a:lnTo>
                    <a:pt x="759" y="12344"/>
                  </a:lnTo>
                  <a:lnTo>
                    <a:pt x="2286" y="13867"/>
                  </a:lnTo>
                  <a:lnTo>
                    <a:pt x="3808" y="15544"/>
                  </a:lnTo>
                  <a:lnTo>
                    <a:pt x="5637" y="16308"/>
                  </a:lnTo>
                  <a:lnTo>
                    <a:pt x="9903" y="16308"/>
                  </a:lnTo>
                  <a:lnTo>
                    <a:pt x="11732" y="15544"/>
                  </a:lnTo>
                  <a:lnTo>
                    <a:pt x="13258" y="13867"/>
                  </a:lnTo>
                  <a:lnTo>
                    <a:pt x="14781" y="12344"/>
                  </a:lnTo>
                  <a:lnTo>
                    <a:pt x="15544" y="10364"/>
                  </a:lnTo>
                  <a:lnTo>
                    <a:pt x="15544" y="5792"/>
                  </a:lnTo>
                  <a:lnTo>
                    <a:pt x="14781" y="3808"/>
                  </a:lnTo>
                  <a:lnTo>
                    <a:pt x="13409" y="2285"/>
                  </a:lnTo>
                  <a:lnTo>
                    <a:pt x="11887" y="763"/>
                  </a:lnTo>
                  <a:lnTo>
                    <a:pt x="10209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" name="object 42" descr=""/>
          <p:cNvGrpSpPr/>
          <p:nvPr/>
        </p:nvGrpSpPr>
        <p:grpSpPr>
          <a:xfrm>
            <a:off x="5255135" y="5129254"/>
            <a:ext cx="290830" cy="101600"/>
            <a:chOff x="5255135" y="5129254"/>
            <a:chExt cx="290830" cy="101600"/>
          </a:xfrm>
        </p:grpSpPr>
        <p:pic>
          <p:nvPicPr>
            <p:cNvPr id="43" name="object 43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55135" y="5129409"/>
              <a:ext cx="92052" cy="100735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81952" y="5129254"/>
              <a:ext cx="73458" cy="99518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5491472" y="5167356"/>
              <a:ext cx="54610" cy="63500"/>
            </a:xfrm>
            <a:custGeom>
              <a:avLst/>
              <a:gdLst/>
              <a:ahLst/>
              <a:cxnLst/>
              <a:rect l="l" t="t" r="r" b="b"/>
              <a:pathLst>
                <a:path w="54610" h="63500">
                  <a:moveTo>
                    <a:pt x="34592" y="0"/>
                  </a:moveTo>
                  <a:lnTo>
                    <a:pt x="25754" y="0"/>
                  </a:lnTo>
                  <a:lnTo>
                    <a:pt x="21945" y="608"/>
                  </a:lnTo>
                  <a:lnTo>
                    <a:pt x="16610" y="2894"/>
                  </a:lnTo>
                  <a:lnTo>
                    <a:pt x="13867" y="4571"/>
                  </a:lnTo>
                  <a:lnTo>
                    <a:pt x="10972" y="7009"/>
                  </a:lnTo>
                  <a:lnTo>
                    <a:pt x="8837" y="8686"/>
                  </a:lnTo>
                  <a:lnTo>
                    <a:pt x="1335" y="23925"/>
                  </a:lnTo>
                  <a:lnTo>
                    <a:pt x="1216" y="24382"/>
                  </a:lnTo>
                  <a:lnTo>
                    <a:pt x="457" y="27734"/>
                  </a:lnTo>
                  <a:lnTo>
                    <a:pt x="0" y="30477"/>
                  </a:lnTo>
                  <a:lnTo>
                    <a:pt x="0" y="39621"/>
                  </a:lnTo>
                  <a:lnTo>
                    <a:pt x="23162" y="62938"/>
                  </a:lnTo>
                  <a:lnTo>
                    <a:pt x="30632" y="62938"/>
                  </a:lnTo>
                  <a:lnTo>
                    <a:pt x="45413" y="57607"/>
                  </a:lnTo>
                  <a:lnTo>
                    <a:pt x="48920" y="55472"/>
                  </a:lnTo>
                  <a:lnTo>
                    <a:pt x="49090" y="55321"/>
                  </a:lnTo>
                  <a:lnTo>
                    <a:pt x="34289" y="55321"/>
                  </a:lnTo>
                  <a:lnTo>
                    <a:pt x="28954" y="55166"/>
                  </a:lnTo>
                  <a:lnTo>
                    <a:pt x="24533" y="53949"/>
                  </a:lnTo>
                  <a:lnTo>
                    <a:pt x="21031" y="51663"/>
                  </a:lnTo>
                  <a:lnTo>
                    <a:pt x="17373" y="49377"/>
                  </a:lnTo>
                  <a:lnTo>
                    <a:pt x="14630" y="46022"/>
                  </a:lnTo>
                  <a:lnTo>
                    <a:pt x="12801" y="41605"/>
                  </a:lnTo>
                  <a:lnTo>
                    <a:pt x="10817" y="37184"/>
                  </a:lnTo>
                  <a:lnTo>
                    <a:pt x="9903" y="33526"/>
                  </a:lnTo>
                  <a:lnTo>
                    <a:pt x="10024" y="27734"/>
                  </a:lnTo>
                  <a:lnTo>
                    <a:pt x="10058" y="26211"/>
                  </a:lnTo>
                  <a:lnTo>
                    <a:pt x="9903" y="25448"/>
                  </a:lnTo>
                  <a:lnTo>
                    <a:pt x="9903" y="24839"/>
                  </a:lnTo>
                  <a:lnTo>
                    <a:pt x="10209" y="23925"/>
                  </a:lnTo>
                  <a:lnTo>
                    <a:pt x="10666" y="22402"/>
                  </a:lnTo>
                  <a:lnTo>
                    <a:pt x="15389" y="22096"/>
                  </a:lnTo>
                  <a:lnTo>
                    <a:pt x="38251" y="22096"/>
                  </a:lnTo>
                  <a:lnTo>
                    <a:pt x="53186" y="21945"/>
                  </a:lnTo>
                  <a:lnTo>
                    <a:pt x="53186" y="19353"/>
                  </a:lnTo>
                  <a:lnTo>
                    <a:pt x="11581" y="19353"/>
                  </a:lnTo>
                  <a:lnTo>
                    <a:pt x="11581" y="16459"/>
                  </a:lnTo>
                  <a:lnTo>
                    <a:pt x="12887" y="13409"/>
                  </a:lnTo>
                  <a:lnTo>
                    <a:pt x="12952" y="13258"/>
                  </a:lnTo>
                  <a:lnTo>
                    <a:pt x="15544" y="10058"/>
                  </a:lnTo>
                  <a:lnTo>
                    <a:pt x="19047" y="5637"/>
                  </a:lnTo>
                  <a:lnTo>
                    <a:pt x="23774" y="3502"/>
                  </a:lnTo>
                  <a:lnTo>
                    <a:pt x="42996" y="3502"/>
                  </a:lnTo>
                  <a:lnTo>
                    <a:pt x="41299" y="2588"/>
                  </a:lnTo>
                  <a:lnTo>
                    <a:pt x="38404" y="759"/>
                  </a:lnTo>
                  <a:lnTo>
                    <a:pt x="34592" y="0"/>
                  </a:lnTo>
                  <a:close/>
                </a:path>
                <a:path w="54610" h="63500">
                  <a:moveTo>
                    <a:pt x="53643" y="46022"/>
                  </a:moveTo>
                  <a:lnTo>
                    <a:pt x="48157" y="50443"/>
                  </a:lnTo>
                  <a:lnTo>
                    <a:pt x="45107" y="52423"/>
                  </a:lnTo>
                  <a:lnTo>
                    <a:pt x="42821" y="53643"/>
                  </a:lnTo>
                  <a:lnTo>
                    <a:pt x="40993" y="54251"/>
                  </a:lnTo>
                  <a:lnTo>
                    <a:pt x="39319" y="54863"/>
                  </a:lnTo>
                  <a:lnTo>
                    <a:pt x="37184" y="55166"/>
                  </a:lnTo>
                  <a:lnTo>
                    <a:pt x="34289" y="55321"/>
                  </a:lnTo>
                  <a:lnTo>
                    <a:pt x="49090" y="55321"/>
                  </a:lnTo>
                  <a:lnTo>
                    <a:pt x="51663" y="53035"/>
                  </a:lnTo>
                  <a:lnTo>
                    <a:pt x="53949" y="50137"/>
                  </a:lnTo>
                  <a:lnTo>
                    <a:pt x="53949" y="49679"/>
                  </a:lnTo>
                  <a:lnTo>
                    <a:pt x="54100" y="49377"/>
                  </a:lnTo>
                  <a:lnTo>
                    <a:pt x="54100" y="49071"/>
                  </a:lnTo>
                  <a:lnTo>
                    <a:pt x="53643" y="46022"/>
                  </a:lnTo>
                  <a:close/>
                </a:path>
                <a:path w="54610" h="63500">
                  <a:moveTo>
                    <a:pt x="38251" y="22096"/>
                  </a:moveTo>
                  <a:lnTo>
                    <a:pt x="17675" y="22096"/>
                  </a:lnTo>
                  <a:lnTo>
                    <a:pt x="23317" y="22247"/>
                  </a:lnTo>
                  <a:lnTo>
                    <a:pt x="38251" y="22096"/>
                  </a:lnTo>
                  <a:close/>
                </a:path>
                <a:path w="54610" h="63500">
                  <a:moveTo>
                    <a:pt x="42996" y="3502"/>
                  </a:moveTo>
                  <a:lnTo>
                    <a:pt x="32306" y="3502"/>
                  </a:lnTo>
                  <a:lnTo>
                    <a:pt x="34592" y="3959"/>
                  </a:lnTo>
                  <a:lnTo>
                    <a:pt x="36727" y="5180"/>
                  </a:lnTo>
                  <a:lnTo>
                    <a:pt x="38862" y="6245"/>
                  </a:lnTo>
                  <a:lnTo>
                    <a:pt x="40384" y="7772"/>
                  </a:lnTo>
                  <a:lnTo>
                    <a:pt x="41299" y="9752"/>
                  </a:lnTo>
                  <a:lnTo>
                    <a:pt x="42364" y="11581"/>
                  </a:lnTo>
                  <a:lnTo>
                    <a:pt x="42784" y="13258"/>
                  </a:lnTo>
                  <a:lnTo>
                    <a:pt x="42821" y="15695"/>
                  </a:lnTo>
                  <a:lnTo>
                    <a:pt x="42440" y="16459"/>
                  </a:lnTo>
                  <a:lnTo>
                    <a:pt x="42364" y="16610"/>
                  </a:lnTo>
                  <a:lnTo>
                    <a:pt x="17675" y="19353"/>
                  </a:lnTo>
                  <a:lnTo>
                    <a:pt x="53186" y="19353"/>
                  </a:lnTo>
                  <a:lnTo>
                    <a:pt x="45262" y="4723"/>
                  </a:lnTo>
                  <a:lnTo>
                    <a:pt x="42996" y="3502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 descr=""/>
          <p:cNvSpPr/>
          <p:nvPr/>
        </p:nvSpPr>
        <p:spPr>
          <a:xfrm>
            <a:off x="6525120" y="5166753"/>
            <a:ext cx="268605" cy="65405"/>
          </a:xfrm>
          <a:custGeom>
            <a:avLst/>
            <a:gdLst/>
            <a:ahLst/>
            <a:cxnLst/>
            <a:rect l="l" t="t" r="r" b="b"/>
            <a:pathLst>
              <a:path w="268604" h="65404">
                <a:moveTo>
                  <a:pt x="104546" y="3505"/>
                </a:moveTo>
                <a:lnTo>
                  <a:pt x="103784" y="2895"/>
                </a:lnTo>
                <a:lnTo>
                  <a:pt x="98145" y="3048"/>
                </a:lnTo>
                <a:lnTo>
                  <a:pt x="86868" y="2895"/>
                </a:lnTo>
                <a:lnTo>
                  <a:pt x="78333" y="2895"/>
                </a:lnTo>
                <a:lnTo>
                  <a:pt x="77571" y="3962"/>
                </a:lnTo>
                <a:lnTo>
                  <a:pt x="77724" y="5029"/>
                </a:lnTo>
                <a:lnTo>
                  <a:pt x="78790" y="5791"/>
                </a:lnTo>
                <a:lnTo>
                  <a:pt x="85191" y="7162"/>
                </a:lnTo>
                <a:lnTo>
                  <a:pt x="87172" y="7924"/>
                </a:lnTo>
                <a:lnTo>
                  <a:pt x="87934" y="8839"/>
                </a:lnTo>
                <a:lnTo>
                  <a:pt x="88849" y="9601"/>
                </a:lnTo>
                <a:lnTo>
                  <a:pt x="89306" y="10515"/>
                </a:lnTo>
                <a:lnTo>
                  <a:pt x="89306" y="13868"/>
                </a:lnTo>
                <a:lnTo>
                  <a:pt x="88544" y="16459"/>
                </a:lnTo>
                <a:lnTo>
                  <a:pt x="87020" y="19507"/>
                </a:lnTo>
                <a:lnTo>
                  <a:pt x="83058" y="28498"/>
                </a:lnTo>
                <a:lnTo>
                  <a:pt x="78028" y="41910"/>
                </a:lnTo>
                <a:lnTo>
                  <a:pt x="74980" y="48920"/>
                </a:lnTo>
                <a:lnTo>
                  <a:pt x="72999" y="52730"/>
                </a:lnTo>
                <a:lnTo>
                  <a:pt x="71628" y="50139"/>
                </a:lnTo>
                <a:lnTo>
                  <a:pt x="59436" y="18592"/>
                </a:lnTo>
                <a:lnTo>
                  <a:pt x="58064" y="14478"/>
                </a:lnTo>
                <a:lnTo>
                  <a:pt x="56997" y="10820"/>
                </a:lnTo>
                <a:lnTo>
                  <a:pt x="56997" y="9296"/>
                </a:lnTo>
                <a:lnTo>
                  <a:pt x="67056" y="6096"/>
                </a:lnTo>
                <a:lnTo>
                  <a:pt x="68275" y="5791"/>
                </a:lnTo>
                <a:lnTo>
                  <a:pt x="69037" y="5334"/>
                </a:lnTo>
                <a:lnTo>
                  <a:pt x="69189" y="2895"/>
                </a:lnTo>
                <a:lnTo>
                  <a:pt x="55778" y="2743"/>
                </a:lnTo>
                <a:lnTo>
                  <a:pt x="52882" y="2895"/>
                </a:lnTo>
                <a:lnTo>
                  <a:pt x="38709" y="2743"/>
                </a:lnTo>
                <a:lnTo>
                  <a:pt x="36576" y="3352"/>
                </a:lnTo>
                <a:lnTo>
                  <a:pt x="36118" y="4419"/>
                </a:lnTo>
                <a:lnTo>
                  <a:pt x="36271" y="5334"/>
                </a:lnTo>
                <a:lnTo>
                  <a:pt x="38252" y="6248"/>
                </a:lnTo>
                <a:lnTo>
                  <a:pt x="43586" y="7772"/>
                </a:lnTo>
                <a:lnTo>
                  <a:pt x="45110" y="8382"/>
                </a:lnTo>
                <a:lnTo>
                  <a:pt x="45872" y="8991"/>
                </a:lnTo>
                <a:lnTo>
                  <a:pt x="48006" y="14630"/>
                </a:lnTo>
                <a:lnTo>
                  <a:pt x="49225" y="17221"/>
                </a:lnTo>
                <a:lnTo>
                  <a:pt x="53797" y="28956"/>
                </a:lnTo>
                <a:lnTo>
                  <a:pt x="51231" y="34874"/>
                </a:lnTo>
                <a:lnTo>
                  <a:pt x="48310" y="40995"/>
                </a:lnTo>
                <a:lnTo>
                  <a:pt x="41452" y="53949"/>
                </a:lnTo>
                <a:lnTo>
                  <a:pt x="28194" y="26974"/>
                </a:lnTo>
                <a:lnTo>
                  <a:pt x="21488" y="12039"/>
                </a:lnTo>
                <a:lnTo>
                  <a:pt x="21183" y="10515"/>
                </a:lnTo>
                <a:lnTo>
                  <a:pt x="21183" y="8991"/>
                </a:lnTo>
                <a:lnTo>
                  <a:pt x="21640" y="8077"/>
                </a:lnTo>
                <a:lnTo>
                  <a:pt x="23317" y="6858"/>
                </a:lnTo>
                <a:lnTo>
                  <a:pt x="28956" y="6248"/>
                </a:lnTo>
                <a:lnTo>
                  <a:pt x="29718" y="5791"/>
                </a:lnTo>
                <a:lnTo>
                  <a:pt x="30022" y="5029"/>
                </a:lnTo>
                <a:lnTo>
                  <a:pt x="30022" y="4114"/>
                </a:lnTo>
                <a:lnTo>
                  <a:pt x="29718" y="3200"/>
                </a:lnTo>
                <a:lnTo>
                  <a:pt x="29108" y="2895"/>
                </a:lnTo>
                <a:lnTo>
                  <a:pt x="0" y="2895"/>
                </a:lnTo>
                <a:lnTo>
                  <a:pt x="0" y="5943"/>
                </a:lnTo>
                <a:lnTo>
                  <a:pt x="1676" y="6096"/>
                </a:lnTo>
                <a:lnTo>
                  <a:pt x="5029" y="6705"/>
                </a:lnTo>
                <a:lnTo>
                  <a:pt x="36118" y="64922"/>
                </a:lnTo>
                <a:lnTo>
                  <a:pt x="36880" y="65074"/>
                </a:lnTo>
                <a:lnTo>
                  <a:pt x="39471" y="64922"/>
                </a:lnTo>
                <a:lnTo>
                  <a:pt x="41910" y="60744"/>
                </a:lnTo>
                <a:lnTo>
                  <a:pt x="45339" y="54140"/>
                </a:lnTo>
                <a:lnTo>
                  <a:pt x="55321" y="33528"/>
                </a:lnTo>
                <a:lnTo>
                  <a:pt x="57759" y="38709"/>
                </a:lnTo>
                <a:lnTo>
                  <a:pt x="66903" y="62179"/>
                </a:lnTo>
                <a:lnTo>
                  <a:pt x="68275" y="64922"/>
                </a:lnTo>
                <a:lnTo>
                  <a:pt x="70104" y="65227"/>
                </a:lnTo>
                <a:lnTo>
                  <a:pt x="71170" y="64617"/>
                </a:lnTo>
                <a:lnTo>
                  <a:pt x="71780" y="63246"/>
                </a:lnTo>
                <a:lnTo>
                  <a:pt x="73304" y="60198"/>
                </a:lnTo>
                <a:lnTo>
                  <a:pt x="78486" y="49377"/>
                </a:lnTo>
                <a:lnTo>
                  <a:pt x="92964" y="14325"/>
                </a:lnTo>
                <a:lnTo>
                  <a:pt x="95402" y="10668"/>
                </a:lnTo>
                <a:lnTo>
                  <a:pt x="97231" y="8382"/>
                </a:lnTo>
                <a:lnTo>
                  <a:pt x="99974" y="6858"/>
                </a:lnTo>
                <a:lnTo>
                  <a:pt x="101955" y="6248"/>
                </a:lnTo>
                <a:lnTo>
                  <a:pt x="104394" y="5943"/>
                </a:lnTo>
                <a:lnTo>
                  <a:pt x="104546" y="5334"/>
                </a:lnTo>
                <a:lnTo>
                  <a:pt x="104546" y="3505"/>
                </a:lnTo>
                <a:close/>
              </a:path>
              <a:path w="268604" h="65404">
                <a:moveTo>
                  <a:pt x="190436" y="53644"/>
                </a:moveTo>
                <a:lnTo>
                  <a:pt x="190334" y="52273"/>
                </a:lnTo>
                <a:lnTo>
                  <a:pt x="190284" y="52120"/>
                </a:lnTo>
                <a:lnTo>
                  <a:pt x="190207" y="51968"/>
                </a:lnTo>
                <a:lnTo>
                  <a:pt x="190131" y="51816"/>
                </a:lnTo>
                <a:lnTo>
                  <a:pt x="190055" y="51663"/>
                </a:lnTo>
                <a:lnTo>
                  <a:pt x="189979" y="51511"/>
                </a:lnTo>
                <a:lnTo>
                  <a:pt x="189217" y="51663"/>
                </a:lnTo>
                <a:lnTo>
                  <a:pt x="188607" y="51816"/>
                </a:lnTo>
                <a:lnTo>
                  <a:pt x="188302" y="51968"/>
                </a:lnTo>
                <a:lnTo>
                  <a:pt x="187388" y="53187"/>
                </a:lnTo>
                <a:lnTo>
                  <a:pt x="186270" y="55016"/>
                </a:lnTo>
                <a:lnTo>
                  <a:pt x="186169" y="55168"/>
                </a:lnTo>
                <a:lnTo>
                  <a:pt x="184492" y="56083"/>
                </a:lnTo>
                <a:lnTo>
                  <a:pt x="181292" y="56083"/>
                </a:lnTo>
                <a:lnTo>
                  <a:pt x="180225" y="55626"/>
                </a:lnTo>
                <a:lnTo>
                  <a:pt x="178244" y="53644"/>
                </a:lnTo>
                <a:lnTo>
                  <a:pt x="178092" y="53187"/>
                </a:lnTo>
                <a:lnTo>
                  <a:pt x="177939" y="52730"/>
                </a:lnTo>
                <a:lnTo>
                  <a:pt x="177888" y="52578"/>
                </a:lnTo>
                <a:lnTo>
                  <a:pt x="177787" y="48768"/>
                </a:lnTo>
                <a:lnTo>
                  <a:pt x="177927" y="47548"/>
                </a:lnTo>
                <a:lnTo>
                  <a:pt x="178015" y="30480"/>
                </a:lnTo>
                <a:lnTo>
                  <a:pt x="177939" y="13258"/>
                </a:lnTo>
                <a:lnTo>
                  <a:pt x="177634" y="10972"/>
                </a:lnTo>
                <a:lnTo>
                  <a:pt x="177609" y="10820"/>
                </a:lnTo>
                <a:lnTo>
                  <a:pt x="177482" y="9906"/>
                </a:lnTo>
                <a:lnTo>
                  <a:pt x="176568" y="7772"/>
                </a:lnTo>
                <a:lnTo>
                  <a:pt x="174891" y="5791"/>
                </a:lnTo>
                <a:lnTo>
                  <a:pt x="174421" y="5181"/>
                </a:lnTo>
                <a:lnTo>
                  <a:pt x="173482" y="3962"/>
                </a:lnTo>
                <a:lnTo>
                  <a:pt x="173367" y="3810"/>
                </a:lnTo>
                <a:lnTo>
                  <a:pt x="171538" y="2590"/>
                </a:lnTo>
                <a:lnTo>
                  <a:pt x="169405" y="1828"/>
                </a:lnTo>
                <a:lnTo>
                  <a:pt x="167271" y="914"/>
                </a:lnTo>
                <a:lnTo>
                  <a:pt x="164071" y="609"/>
                </a:lnTo>
                <a:lnTo>
                  <a:pt x="156756" y="609"/>
                </a:lnTo>
                <a:lnTo>
                  <a:pt x="153098" y="1676"/>
                </a:lnTo>
                <a:lnTo>
                  <a:pt x="148983" y="3962"/>
                </a:lnTo>
                <a:lnTo>
                  <a:pt x="144716" y="6248"/>
                </a:lnTo>
                <a:lnTo>
                  <a:pt x="141211" y="9753"/>
                </a:lnTo>
                <a:lnTo>
                  <a:pt x="135724" y="18897"/>
                </a:lnTo>
                <a:lnTo>
                  <a:pt x="134429" y="21640"/>
                </a:lnTo>
                <a:lnTo>
                  <a:pt x="134353" y="23622"/>
                </a:lnTo>
                <a:lnTo>
                  <a:pt x="135115" y="24384"/>
                </a:lnTo>
                <a:lnTo>
                  <a:pt x="136029" y="24993"/>
                </a:lnTo>
                <a:lnTo>
                  <a:pt x="136944" y="25298"/>
                </a:lnTo>
                <a:lnTo>
                  <a:pt x="139382" y="25298"/>
                </a:lnTo>
                <a:lnTo>
                  <a:pt x="145783" y="14173"/>
                </a:lnTo>
                <a:lnTo>
                  <a:pt x="147154" y="10972"/>
                </a:lnTo>
                <a:lnTo>
                  <a:pt x="149136" y="9296"/>
                </a:lnTo>
                <a:lnTo>
                  <a:pt x="152031" y="6553"/>
                </a:lnTo>
                <a:lnTo>
                  <a:pt x="155232" y="5181"/>
                </a:lnTo>
                <a:lnTo>
                  <a:pt x="161937" y="5181"/>
                </a:lnTo>
                <a:lnTo>
                  <a:pt x="164528" y="6248"/>
                </a:lnTo>
                <a:lnTo>
                  <a:pt x="166357" y="8534"/>
                </a:lnTo>
                <a:lnTo>
                  <a:pt x="168033" y="10820"/>
                </a:lnTo>
                <a:lnTo>
                  <a:pt x="168948" y="15087"/>
                </a:lnTo>
                <a:lnTo>
                  <a:pt x="168948" y="25298"/>
                </a:lnTo>
                <a:lnTo>
                  <a:pt x="168948" y="38557"/>
                </a:lnTo>
                <a:lnTo>
                  <a:pt x="168338" y="49225"/>
                </a:lnTo>
                <a:lnTo>
                  <a:pt x="165138" y="52273"/>
                </a:lnTo>
                <a:lnTo>
                  <a:pt x="162090" y="54559"/>
                </a:lnTo>
                <a:lnTo>
                  <a:pt x="159194" y="55930"/>
                </a:lnTo>
                <a:lnTo>
                  <a:pt x="157060" y="56997"/>
                </a:lnTo>
                <a:lnTo>
                  <a:pt x="155079" y="57607"/>
                </a:lnTo>
                <a:lnTo>
                  <a:pt x="151574" y="57607"/>
                </a:lnTo>
                <a:lnTo>
                  <a:pt x="149898" y="56997"/>
                </a:lnTo>
                <a:lnTo>
                  <a:pt x="148526" y="55626"/>
                </a:lnTo>
                <a:lnTo>
                  <a:pt x="147154" y="54406"/>
                </a:lnTo>
                <a:lnTo>
                  <a:pt x="146545" y="52730"/>
                </a:lnTo>
                <a:lnTo>
                  <a:pt x="146545" y="48768"/>
                </a:lnTo>
                <a:lnTo>
                  <a:pt x="147307" y="46634"/>
                </a:lnTo>
                <a:lnTo>
                  <a:pt x="148983" y="44348"/>
                </a:lnTo>
                <a:lnTo>
                  <a:pt x="151117" y="41148"/>
                </a:lnTo>
                <a:lnTo>
                  <a:pt x="154165" y="38404"/>
                </a:lnTo>
                <a:lnTo>
                  <a:pt x="161785" y="33528"/>
                </a:lnTo>
                <a:lnTo>
                  <a:pt x="165290" y="31699"/>
                </a:lnTo>
                <a:lnTo>
                  <a:pt x="168643" y="30480"/>
                </a:lnTo>
                <a:lnTo>
                  <a:pt x="168732" y="31699"/>
                </a:lnTo>
                <a:lnTo>
                  <a:pt x="168795" y="32766"/>
                </a:lnTo>
                <a:lnTo>
                  <a:pt x="168859" y="33528"/>
                </a:lnTo>
                <a:lnTo>
                  <a:pt x="168948" y="38557"/>
                </a:lnTo>
                <a:lnTo>
                  <a:pt x="168948" y="25298"/>
                </a:lnTo>
                <a:lnTo>
                  <a:pt x="168795" y="26974"/>
                </a:lnTo>
                <a:lnTo>
                  <a:pt x="167728" y="27584"/>
                </a:lnTo>
                <a:lnTo>
                  <a:pt x="136029" y="51511"/>
                </a:lnTo>
                <a:lnTo>
                  <a:pt x="136144" y="57607"/>
                </a:lnTo>
                <a:lnTo>
                  <a:pt x="136613" y="58826"/>
                </a:lnTo>
                <a:lnTo>
                  <a:pt x="136677" y="58978"/>
                </a:lnTo>
                <a:lnTo>
                  <a:pt x="136791" y="59283"/>
                </a:lnTo>
                <a:lnTo>
                  <a:pt x="138163" y="60807"/>
                </a:lnTo>
                <a:lnTo>
                  <a:pt x="139687" y="62331"/>
                </a:lnTo>
                <a:lnTo>
                  <a:pt x="141668" y="63093"/>
                </a:lnTo>
                <a:lnTo>
                  <a:pt x="147764" y="63093"/>
                </a:lnTo>
                <a:lnTo>
                  <a:pt x="168186" y="53187"/>
                </a:lnTo>
                <a:lnTo>
                  <a:pt x="168249" y="53644"/>
                </a:lnTo>
                <a:lnTo>
                  <a:pt x="168351" y="54406"/>
                </a:lnTo>
                <a:lnTo>
                  <a:pt x="168440" y="55016"/>
                </a:lnTo>
                <a:lnTo>
                  <a:pt x="168529" y="55626"/>
                </a:lnTo>
                <a:lnTo>
                  <a:pt x="168643" y="56540"/>
                </a:lnTo>
                <a:lnTo>
                  <a:pt x="169405" y="58826"/>
                </a:lnTo>
                <a:lnTo>
                  <a:pt x="170472" y="60045"/>
                </a:lnTo>
                <a:lnTo>
                  <a:pt x="172186" y="62179"/>
                </a:lnTo>
                <a:lnTo>
                  <a:pt x="172300" y="62331"/>
                </a:lnTo>
                <a:lnTo>
                  <a:pt x="175044" y="63398"/>
                </a:lnTo>
                <a:lnTo>
                  <a:pt x="180682" y="63398"/>
                </a:lnTo>
                <a:lnTo>
                  <a:pt x="188518" y="56997"/>
                </a:lnTo>
                <a:lnTo>
                  <a:pt x="189115" y="56083"/>
                </a:lnTo>
                <a:lnTo>
                  <a:pt x="189725" y="55168"/>
                </a:lnTo>
                <a:lnTo>
                  <a:pt x="189826" y="55016"/>
                </a:lnTo>
                <a:lnTo>
                  <a:pt x="190436" y="53644"/>
                </a:lnTo>
                <a:close/>
              </a:path>
              <a:path w="268604" h="65404">
                <a:moveTo>
                  <a:pt x="268414" y="43738"/>
                </a:moveTo>
                <a:lnTo>
                  <a:pt x="267792" y="41148"/>
                </a:lnTo>
                <a:lnTo>
                  <a:pt x="266585" y="38404"/>
                </a:lnTo>
                <a:lnTo>
                  <a:pt x="265506" y="35661"/>
                </a:lnTo>
                <a:lnTo>
                  <a:pt x="263677" y="33375"/>
                </a:lnTo>
                <a:lnTo>
                  <a:pt x="258648" y="29565"/>
                </a:lnTo>
                <a:lnTo>
                  <a:pt x="254698" y="27432"/>
                </a:lnTo>
                <a:lnTo>
                  <a:pt x="243865" y="23164"/>
                </a:lnTo>
                <a:lnTo>
                  <a:pt x="240360" y="21183"/>
                </a:lnTo>
                <a:lnTo>
                  <a:pt x="238988" y="19354"/>
                </a:lnTo>
                <a:lnTo>
                  <a:pt x="237464" y="17678"/>
                </a:lnTo>
                <a:lnTo>
                  <a:pt x="236702" y="15697"/>
                </a:lnTo>
                <a:lnTo>
                  <a:pt x="236702" y="10515"/>
                </a:lnTo>
                <a:lnTo>
                  <a:pt x="237617" y="8077"/>
                </a:lnTo>
                <a:lnTo>
                  <a:pt x="241274" y="4419"/>
                </a:lnTo>
                <a:lnTo>
                  <a:pt x="243560" y="3505"/>
                </a:lnTo>
                <a:lnTo>
                  <a:pt x="249504" y="3505"/>
                </a:lnTo>
                <a:lnTo>
                  <a:pt x="252412" y="4724"/>
                </a:lnTo>
                <a:lnTo>
                  <a:pt x="258495" y="9601"/>
                </a:lnTo>
                <a:lnTo>
                  <a:pt x="260642" y="12801"/>
                </a:lnTo>
                <a:lnTo>
                  <a:pt x="262153" y="16916"/>
                </a:lnTo>
                <a:lnTo>
                  <a:pt x="264896" y="16916"/>
                </a:lnTo>
                <a:lnTo>
                  <a:pt x="250723" y="0"/>
                </a:lnTo>
                <a:lnTo>
                  <a:pt x="244475" y="0"/>
                </a:lnTo>
                <a:lnTo>
                  <a:pt x="228015" y="13411"/>
                </a:lnTo>
                <a:lnTo>
                  <a:pt x="228015" y="20421"/>
                </a:lnTo>
                <a:lnTo>
                  <a:pt x="229095" y="23469"/>
                </a:lnTo>
                <a:lnTo>
                  <a:pt x="233667" y="29108"/>
                </a:lnTo>
                <a:lnTo>
                  <a:pt x="238074" y="31699"/>
                </a:lnTo>
                <a:lnTo>
                  <a:pt x="244475" y="34137"/>
                </a:lnTo>
                <a:lnTo>
                  <a:pt x="250875" y="36728"/>
                </a:lnTo>
                <a:lnTo>
                  <a:pt x="255295" y="39166"/>
                </a:lnTo>
                <a:lnTo>
                  <a:pt x="260019" y="44653"/>
                </a:lnTo>
                <a:lnTo>
                  <a:pt x="261099" y="47701"/>
                </a:lnTo>
                <a:lnTo>
                  <a:pt x="261099" y="53340"/>
                </a:lnTo>
                <a:lnTo>
                  <a:pt x="260184" y="55473"/>
                </a:lnTo>
                <a:lnTo>
                  <a:pt x="258191" y="57302"/>
                </a:lnTo>
                <a:lnTo>
                  <a:pt x="255295" y="59740"/>
                </a:lnTo>
                <a:lnTo>
                  <a:pt x="252552" y="60960"/>
                </a:lnTo>
                <a:lnTo>
                  <a:pt x="246608" y="60960"/>
                </a:lnTo>
                <a:lnTo>
                  <a:pt x="243865" y="60198"/>
                </a:lnTo>
                <a:lnTo>
                  <a:pt x="241274" y="58521"/>
                </a:lnTo>
                <a:lnTo>
                  <a:pt x="238531" y="56997"/>
                </a:lnTo>
                <a:lnTo>
                  <a:pt x="236410" y="54864"/>
                </a:lnTo>
                <a:lnTo>
                  <a:pt x="233502" y="50596"/>
                </a:lnTo>
                <a:lnTo>
                  <a:pt x="232130" y="47548"/>
                </a:lnTo>
                <a:lnTo>
                  <a:pt x="230301" y="42824"/>
                </a:lnTo>
                <a:lnTo>
                  <a:pt x="229235" y="42824"/>
                </a:lnTo>
                <a:lnTo>
                  <a:pt x="228638" y="42976"/>
                </a:lnTo>
                <a:lnTo>
                  <a:pt x="228180" y="43281"/>
                </a:lnTo>
                <a:lnTo>
                  <a:pt x="228015" y="43738"/>
                </a:lnTo>
                <a:lnTo>
                  <a:pt x="228015" y="45567"/>
                </a:lnTo>
                <a:lnTo>
                  <a:pt x="229387" y="57302"/>
                </a:lnTo>
                <a:lnTo>
                  <a:pt x="229387" y="59436"/>
                </a:lnTo>
                <a:lnTo>
                  <a:pt x="229692" y="60198"/>
                </a:lnTo>
                <a:lnTo>
                  <a:pt x="230149" y="60655"/>
                </a:lnTo>
                <a:lnTo>
                  <a:pt x="235496" y="62941"/>
                </a:lnTo>
                <a:lnTo>
                  <a:pt x="241274" y="64160"/>
                </a:lnTo>
                <a:lnTo>
                  <a:pt x="250126" y="64160"/>
                </a:lnTo>
                <a:lnTo>
                  <a:pt x="268414" y="49682"/>
                </a:lnTo>
                <a:lnTo>
                  <a:pt x="268414" y="43738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7" name="object 47" descr=""/>
          <p:cNvGrpSpPr/>
          <p:nvPr/>
        </p:nvGrpSpPr>
        <p:grpSpPr>
          <a:xfrm>
            <a:off x="6913609" y="5127882"/>
            <a:ext cx="371475" cy="103505"/>
            <a:chOff x="6913609" y="5127882"/>
            <a:chExt cx="371475" cy="103505"/>
          </a:xfrm>
        </p:grpSpPr>
        <p:pic>
          <p:nvPicPr>
            <p:cNvPr id="48" name="object 48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913609" y="5127882"/>
              <a:ext cx="69188" cy="103024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7018503" y="5165534"/>
              <a:ext cx="266700" cy="64769"/>
            </a:xfrm>
            <a:custGeom>
              <a:avLst/>
              <a:gdLst/>
              <a:ahLst/>
              <a:cxnLst/>
              <a:rect l="l" t="t" r="r" b="b"/>
              <a:pathLst>
                <a:path w="266700" h="64770">
                  <a:moveTo>
                    <a:pt x="66751" y="42214"/>
                  </a:moveTo>
                  <a:lnTo>
                    <a:pt x="66687" y="25146"/>
                  </a:lnTo>
                  <a:lnTo>
                    <a:pt x="63690" y="17678"/>
                  </a:lnTo>
                  <a:lnTo>
                    <a:pt x="57454" y="11277"/>
                  </a:lnTo>
                  <a:lnTo>
                    <a:pt x="55321" y="9144"/>
                  </a:lnTo>
                  <a:lnTo>
                    <a:pt x="55321" y="29565"/>
                  </a:lnTo>
                  <a:lnTo>
                    <a:pt x="55321" y="39319"/>
                  </a:lnTo>
                  <a:lnTo>
                    <a:pt x="54279" y="44348"/>
                  </a:lnTo>
                  <a:lnTo>
                    <a:pt x="54254" y="44500"/>
                  </a:lnTo>
                  <a:lnTo>
                    <a:pt x="52260" y="49072"/>
                  </a:lnTo>
                  <a:lnTo>
                    <a:pt x="50139" y="53492"/>
                  </a:lnTo>
                  <a:lnTo>
                    <a:pt x="47396" y="56845"/>
                  </a:lnTo>
                  <a:lnTo>
                    <a:pt x="40373" y="60807"/>
                  </a:lnTo>
                  <a:lnTo>
                    <a:pt x="36715" y="61874"/>
                  </a:lnTo>
                  <a:lnTo>
                    <a:pt x="26822" y="61874"/>
                  </a:lnTo>
                  <a:lnTo>
                    <a:pt x="21628" y="59588"/>
                  </a:lnTo>
                  <a:lnTo>
                    <a:pt x="13563" y="50292"/>
                  </a:lnTo>
                  <a:lnTo>
                    <a:pt x="11430" y="43434"/>
                  </a:lnTo>
                  <a:lnTo>
                    <a:pt x="11518" y="25908"/>
                  </a:lnTo>
                  <a:lnTo>
                    <a:pt x="30314" y="4724"/>
                  </a:lnTo>
                  <a:lnTo>
                    <a:pt x="38087" y="4724"/>
                  </a:lnTo>
                  <a:lnTo>
                    <a:pt x="52882" y="19964"/>
                  </a:lnTo>
                  <a:lnTo>
                    <a:pt x="54546" y="25146"/>
                  </a:lnTo>
                  <a:lnTo>
                    <a:pt x="55321" y="29565"/>
                  </a:lnTo>
                  <a:lnTo>
                    <a:pt x="55321" y="9144"/>
                  </a:lnTo>
                  <a:lnTo>
                    <a:pt x="51206" y="5029"/>
                  </a:lnTo>
                  <a:lnTo>
                    <a:pt x="50457" y="4724"/>
                  </a:lnTo>
                  <a:lnTo>
                    <a:pt x="43434" y="1828"/>
                  </a:lnTo>
                  <a:lnTo>
                    <a:pt x="27736" y="1828"/>
                  </a:lnTo>
                  <a:lnTo>
                    <a:pt x="22250" y="2895"/>
                  </a:lnTo>
                  <a:lnTo>
                    <a:pt x="0" y="29565"/>
                  </a:lnTo>
                  <a:lnTo>
                    <a:pt x="76" y="39319"/>
                  </a:lnTo>
                  <a:lnTo>
                    <a:pt x="14935" y="59893"/>
                  </a:lnTo>
                  <a:lnTo>
                    <a:pt x="20256" y="63246"/>
                  </a:lnTo>
                  <a:lnTo>
                    <a:pt x="26060" y="64770"/>
                  </a:lnTo>
                  <a:lnTo>
                    <a:pt x="32308" y="64770"/>
                  </a:lnTo>
                  <a:lnTo>
                    <a:pt x="63550" y="49225"/>
                  </a:lnTo>
                  <a:lnTo>
                    <a:pt x="66751" y="42214"/>
                  </a:lnTo>
                  <a:close/>
                </a:path>
                <a:path w="266700" h="64770">
                  <a:moveTo>
                    <a:pt x="176720" y="60502"/>
                  </a:moveTo>
                  <a:lnTo>
                    <a:pt x="175958" y="59588"/>
                  </a:lnTo>
                  <a:lnTo>
                    <a:pt x="173215" y="58826"/>
                  </a:lnTo>
                  <a:lnTo>
                    <a:pt x="168490" y="58216"/>
                  </a:lnTo>
                  <a:lnTo>
                    <a:pt x="167424" y="57607"/>
                  </a:lnTo>
                  <a:lnTo>
                    <a:pt x="166814" y="56845"/>
                  </a:lnTo>
                  <a:lnTo>
                    <a:pt x="166204" y="55321"/>
                  </a:lnTo>
                  <a:lnTo>
                    <a:pt x="166052" y="53035"/>
                  </a:lnTo>
                  <a:lnTo>
                    <a:pt x="166052" y="45415"/>
                  </a:lnTo>
                  <a:lnTo>
                    <a:pt x="166204" y="43738"/>
                  </a:lnTo>
                  <a:lnTo>
                    <a:pt x="166204" y="42062"/>
                  </a:lnTo>
                  <a:lnTo>
                    <a:pt x="166357" y="41148"/>
                  </a:lnTo>
                  <a:lnTo>
                    <a:pt x="166357" y="20726"/>
                  </a:lnTo>
                  <a:lnTo>
                    <a:pt x="152793" y="914"/>
                  </a:lnTo>
                  <a:lnTo>
                    <a:pt x="146850" y="914"/>
                  </a:lnTo>
                  <a:lnTo>
                    <a:pt x="145021" y="1066"/>
                  </a:lnTo>
                  <a:lnTo>
                    <a:pt x="143497" y="1524"/>
                  </a:lnTo>
                  <a:lnTo>
                    <a:pt x="141058" y="1981"/>
                  </a:lnTo>
                  <a:lnTo>
                    <a:pt x="131914" y="5791"/>
                  </a:lnTo>
                  <a:lnTo>
                    <a:pt x="128866" y="7620"/>
                  </a:lnTo>
                  <a:lnTo>
                    <a:pt x="123837" y="11430"/>
                  </a:lnTo>
                  <a:lnTo>
                    <a:pt x="123837" y="5029"/>
                  </a:lnTo>
                  <a:lnTo>
                    <a:pt x="123532" y="0"/>
                  </a:lnTo>
                  <a:lnTo>
                    <a:pt x="120942" y="0"/>
                  </a:lnTo>
                  <a:lnTo>
                    <a:pt x="119113" y="3810"/>
                  </a:lnTo>
                  <a:lnTo>
                    <a:pt x="116674" y="6858"/>
                  </a:lnTo>
                  <a:lnTo>
                    <a:pt x="111950" y="10668"/>
                  </a:lnTo>
                  <a:lnTo>
                    <a:pt x="109207" y="11887"/>
                  </a:lnTo>
                  <a:lnTo>
                    <a:pt x="105702" y="12801"/>
                  </a:lnTo>
                  <a:lnTo>
                    <a:pt x="105702" y="15544"/>
                  </a:lnTo>
                  <a:lnTo>
                    <a:pt x="114541" y="48768"/>
                  </a:lnTo>
                  <a:lnTo>
                    <a:pt x="114388" y="50139"/>
                  </a:lnTo>
                  <a:lnTo>
                    <a:pt x="114236" y="55930"/>
                  </a:lnTo>
                  <a:lnTo>
                    <a:pt x="113931" y="57302"/>
                  </a:lnTo>
                  <a:lnTo>
                    <a:pt x="112712" y="58521"/>
                  </a:lnTo>
                  <a:lnTo>
                    <a:pt x="110883" y="58978"/>
                  </a:lnTo>
                  <a:lnTo>
                    <a:pt x="107683" y="59436"/>
                  </a:lnTo>
                  <a:lnTo>
                    <a:pt x="103416" y="60350"/>
                  </a:lnTo>
                  <a:lnTo>
                    <a:pt x="103263" y="60960"/>
                  </a:lnTo>
                  <a:lnTo>
                    <a:pt x="103416" y="62788"/>
                  </a:lnTo>
                  <a:lnTo>
                    <a:pt x="136029" y="62941"/>
                  </a:lnTo>
                  <a:lnTo>
                    <a:pt x="136029" y="61417"/>
                  </a:lnTo>
                  <a:lnTo>
                    <a:pt x="135724" y="60655"/>
                  </a:lnTo>
                  <a:lnTo>
                    <a:pt x="134962" y="60198"/>
                  </a:lnTo>
                  <a:lnTo>
                    <a:pt x="131000" y="59131"/>
                  </a:lnTo>
                  <a:lnTo>
                    <a:pt x="127952" y="58216"/>
                  </a:lnTo>
                  <a:lnTo>
                    <a:pt x="126885" y="58064"/>
                  </a:lnTo>
                  <a:lnTo>
                    <a:pt x="124904" y="57454"/>
                  </a:lnTo>
                  <a:lnTo>
                    <a:pt x="124142" y="56692"/>
                  </a:lnTo>
                  <a:lnTo>
                    <a:pt x="123990" y="56235"/>
                  </a:lnTo>
                  <a:lnTo>
                    <a:pt x="123990" y="55473"/>
                  </a:lnTo>
                  <a:lnTo>
                    <a:pt x="123685" y="53492"/>
                  </a:lnTo>
                  <a:lnTo>
                    <a:pt x="123532" y="48310"/>
                  </a:lnTo>
                  <a:lnTo>
                    <a:pt x="123380" y="23317"/>
                  </a:lnTo>
                  <a:lnTo>
                    <a:pt x="123532" y="17221"/>
                  </a:lnTo>
                  <a:lnTo>
                    <a:pt x="126428" y="14173"/>
                  </a:lnTo>
                  <a:lnTo>
                    <a:pt x="129476" y="12039"/>
                  </a:lnTo>
                  <a:lnTo>
                    <a:pt x="135877" y="9144"/>
                  </a:lnTo>
                  <a:lnTo>
                    <a:pt x="139077" y="8382"/>
                  </a:lnTo>
                  <a:lnTo>
                    <a:pt x="146697" y="8382"/>
                  </a:lnTo>
                  <a:lnTo>
                    <a:pt x="150202" y="9601"/>
                  </a:lnTo>
                  <a:lnTo>
                    <a:pt x="155384" y="14478"/>
                  </a:lnTo>
                  <a:lnTo>
                    <a:pt x="156603" y="18897"/>
                  </a:lnTo>
                  <a:lnTo>
                    <a:pt x="156603" y="25146"/>
                  </a:lnTo>
                  <a:lnTo>
                    <a:pt x="156451" y="31089"/>
                  </a:lnTo>
                  <a:lnTo>
                    <a:pt x="156451" y="44043"/>
                  </a:lnTo>
                  <a:lnTo>
                    <a:pt x="156603" y="49682"/>
                  </a:lnTo>
                  <a:lnTo>
                    <a:pt x="156908" y="53035"/>
                  </a:lnTo>
                  <a:lnTo>
                    <a:pt x="156908" y="54864"/>
                  </a:lnTo>
                  <a:lnTo>
                    <a:pt x="148678" y="58826"/>
                  </a:lnTo>
                  <a:lnTo>
                    <a:pt x="146697" y="59283"/>
                  </a:lnTo>
                  <a:lnTo>
                    <a:pt x="145326" y="59893"/>
                  </a:lnTo>
                  <a:lnTo>
                    <a:pt x="144868" y="60807"/>
                  </a:lnTo>
                  <a:lnTo>
                    <a:pt x="144868" y="61264"/>
                  </a:lnTo>
                  <a:lnTo>
                    <a:pt x="145326" y="62941"/>
                  </a:lnTo>
                  <a:lnTo>
                    <a:pt x="148374" y="63093"/>
                  </a:lnTo>
                  <a:lnTo>
                    <a:pt x="155232" y="63093"/>
                  </a:lnTo>
                  <a:lnTo>
                    <a:pt x="164985" y="62788"/>
                  </a:lnTo>
                  <a:lnTo>
                    <a:pt x="176263" y="62941"/>
                  </a:lnTo>
                  <a:lnTo>
                    <a:pt x="176720" y="61569"/>
                  </a:lnTo>
                  <a:lnTo>
                    <a:pt x="176720" y="60502"/>
                  </a:lnTo>
                  <a:close/>
                </a:path>
                <a:path w="266700" h="64770">
                  <a:moveTo>
                    <a:pt x="266420" y="50901"/>
                  </a:moveTo>
                  <a:lnTo>
                    <a:pt x="265963" y="47853"/>
                  </a:lnTo>
                  <a:lnTo>
                    <a:pt x="260477" y="52273"/>
                  </a:lnTo>
                  <a:lnTo>
                    <a:pt x="257429" y="54254"/>
                  </a:lnTo>
                  <a:lnTo>
                    <a:pt x="255143" y="55473"/>
                  </a:lnTo>
                  <a:lnTo>
                    <a:pt x="253314" y="56083"/>
                  </a:lnTo>
                  <a:lnTo>
                    <a:pt x="251637" y="56692"/>
                  </a:lnTo>
                  <a:lnTo>
                    <a:pt x="249504" y="56997"/>
                  </a:lnTo>
                  <a:lnTo>
                    <a:pt x="246608" y="57150"/>
                  </a:lnTo>
                  <a:lnTo>
                    <a:pt x="241274" y="56997"/>
                  </a:lnTo>
                  <a:lnTo>
                    <a:pt x="236855" y="55778"/>
                  </a:lnTo>
                  <a:lnTo>
                    <a:pt x="233349" y="53492"/>
                  </a:lnTo>
                  <a:lnTo>
                    <a:pt x="229692" y="51206"/>
                  </a:lnTo>
                  <a:lnTo>
                    <a:pt x="226949" y="47853"/>
                  </a:lnTo>
                  <a:lnTo>
                    <a:pt x="225120" y="43434"/>
                  </a:lnTo>
                  <a:lnTo>
                    <a:pt x="223139" y="39014"/>
                  </a:lnTo>
                  <a:lnTo>
                    <a:pt x="222224" y="35356"/>
                  </a:lnTo>
                  <a:lnTo>
                    <a:pt x="222351" y="29565"/>
                  </a:lnTo>
                  <a:lnTo>
                    <a:pt x="222377" y="28041"/>
                  </a:lnTo>
                  <a:lnTo>
                    <a:pt x="222224" y="27279"/>
                  </a:lnTo>
                  <a:lnTo>
                    <a:pt x="222224" y="26670"/>
                  </a:lnTo>
                  <a:lnTo>
                    <a:pt x="222529" y="25755"/>
                  </a:lnTo>
                  <a:lnTo>
                    <a:pt x="222986" y="24231"/>
                  </a:lnTo>
                  <a:lnTo>
                    <a:pt x="227711" y="23926"/>
                  </a:lnTo>
                  <a:lnTo>
                    <a:pt x="229997" y="23926"/>
                  </a:lnTo>
                  <a:lnTo>
                    <a:pt x="235635" y="24079"/>
                  </a:lnTo>
                  <a:lnTo>
                    <a:pt x="250571" y="23926"/>
                  </a:lnTo>
                  <a:lnTo>
                    <a:pt x="265506" y="23774"/>
                  </a:lnTo>
                  <a:lnTo>
                    <a:pt x="265506" y="21183"/>
                  </a:lnTo>
                  <a:lnTo>
                    <a:pt x="255143" y="5245"/>
                  </a:lnTo>
                  <a:lnTo>
                    <a:pt x="255143" y="17526"/>
                  </a:lnTo>
                  <a:lnTo>
                    <a:pt x="254762" y="18288"/>
                  </a:lnTo>
                  <a:lnTo>
                    <a:pt x="229997" y="21183"/>
                  </a:lnTo>
                  <a:lnTo>
                    <a:pt x="223901" y="21183"/>
                  </a:lnTo>
                  <a:lnTo>
                    <a:pt x="223901" y="18288"/>
                  </a:lnTo>
                  <a:lnTo>
                    <a:pt x="225209" y="15240"/>
                  </a:lnTo>
                  <a:lnTo>
                    <a:pt x="225272" y="15087"/>
                  </a:lnTo>
                  <a:lnTo>
                    <a:pt x="227863" y="11887"/>
                  </a:lnTo>
                  <a:lnTo>
                    <a:pt x="231368" y="7467"/>
                  </a:lnTo>
                  <a:lnTo>
                    <a:pt x="236093" y="5334"/>
                  </a:lnTo>
                  <a:lnTo>
                    <a:pt x="244627" y="5334"/>
                  </a:lnTo>
                  <a:lnTo>
                    <a:pt x="246913" y="5791"/>
                  </a:lnTo>
                  <a:lnTo>
                    <a:pt x="249047" y="7010"/>
                  </a:lnTo>
                  <a:lnTo>
                    <a:pt x="251180" y="8077"/>
                  </a:lnTo>
                  <a:lnTo>
                    <a:pt x="252704" y="9601"/>
                  </a:lnTo>
                  <a:lnTo>
                    <a:pt x="253619" y="11582"/>
                  </a:lnTo>
                  <a:lnTo>
                    <a:pt x="254685" y="13411"/>
                  </a:lnTo>
                  <a:lnTo>
                    <a:pt x="255104" y="15087"/>
                  </a:lnTo>
                  <a:lnTo>
                    <a:pt x="255143" y="17526"/>
                  </a:lnTo>
                  <a:lnTo>
                    <a:pt x="255143" y="5245"/>
                  </a:lnTo>
                  <a:lnTo>
                    <a:pt x="253619" y="4419"/>
                  </a:lnTo>
                  <a:lnTo>
                    <a:pt x="250723" y="2590"/>
                  </a:lnTo>
                  <a:lnTo>
                    <a:pt x="246913" y="1828"/>
                  </a:lnTo>
                  <a:lnTo>
                    <a:pt x="238074" y="1828"/>
                  </a:lnTo>
                  <a:lnTo>
                    <a:pt x="234264" y="2438"/>
                  </a:lnTo>
                  <a:lnTo>
                    <a:pt x="228930" y="4724"/>
                  </a:lnTo>
                  <a:lnTo>
                    <a:pt x="226187" y="6400"/>
                  </a:lnTo>
                  <a:lnTo>
                    <a:pt x="223291" y="8839"/>
                  </a:lnTo>
                  <a:lnTo>
                    <a:pt x="221157" y="10515"/>
                  </a:lnTo>
                  <a:lnTo>
                    <a:pt x="212318" y="32308"/>
                  </a:lnTo>
                  <a:lnTo>
                    <a:pt x="212318" y="41452"/>
                  </a:lnTo>
                  <a:lnTo>
                    <a:pt x="235483" y="64770"/>
                  </a:lnTo>
                  <a:lnTo>
                    <a:pt x="242951" y="64770"/>
                  </a:lnTo>
                  <a:lnTo>
                    <a:pt x="257733" y="59436"/>
                  </a:lnTo>
                  <a:lnTo>
                    <a:pt x="261239" y="57302"/>
                  </a:lnTo>
                  <a:lnTo>
                    <a:pt x="261416" y="57150"/>
                  </a:lnTo>
                  <a:lnTo>
                    <a:pt x="263982" y="54864"/>
                  </a:lnTo>
                  <a:lnTo>
                    <a:pt x="266268" y="51968"/>
                  </a:lnTo>
                  <a:lnTo>
                    <a:pt x="266268" y="51511"/>
                  </a:lnTo>
                  <a:lnTo>
                    <a:pt x="266420" y="51206"/>
                  </a:lnTo>
                  <a:lnTo>
                    <a:pt x="266420" y="50901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0" name="object 50" descr=""/>
          <p:cNvGrpSpPr/>
          <p:nvPr/>
        </p:nvGrpSpPr>
        <p:grpSpPr>
          <a:xfrm>
            <a:off x="5254236" y="5130781"/>
            <a:ext cx="2286000" cy="1301115"/>
            <a:chOff x="5254236" y="5130781"/>
            <a:chExt cx="2286000" cy="1301115"/>
          </a:xfrm>
        </p:grpSpPr>
        <p:sp>
          <p:nvSpPr>
            <p:cNvPr id="51" name="object 51" descr=""/>
            <p:cNvSpPr/>
            <p:nvPr/>
          </p:nvSpPr>
          <p:spPr>
            <a:xfrm>
              <a:off x="7396746" y="5130787"/>
              <a:ext cx="139700" cy="98425"/>
            </a:xfrm>
            <a:custGeom>
              <a:avLst/>
              <a:gdLst/>
              <a:ahLst/>
              <a:cxnLst/>
              <a:rect l="l" t="t" r="r" b="b"/>
              <a:pathLst>
                <a:path w="139700" h="98425">
                  <a:moveTo>
                    <a:pt x="23926" y="4724"/>
                  </a:moveTo>
                  <a:lnTo>
                    <a:pt x="23317" y="3352"/>
                  </a:lnTo>
                  <a:lnTo>
                    <a:pt x="20574" y="609"/>
                  </a:lnTo>
                  <a:lnTo>
                    <a:pt x="18897" y="0"/>
                  </a:lnTo>
                  <a:lnTo>
                    <a:pt x="15405" y="0"/>
                  </a:lnTo>
                  <a:lnTo>
                    <a:pt x="13868" y="609"/>
                  </a:lnTo>
                  <a:lnTo>
                    <a:pt x="11290" y="2895"/>
                  </a:lnTo>
                  <a:lnTo>
                    <a:pt x="10668" y="4419"/>
                  </a:lnTo>
                  <a:lnTo>
                    <a:pt x="10668" y="7924"/>
                  </a:lnTo>
                  <a:lnTo>
                    <a:pt x="11176" y="9296"/>
                  </a:lnTo>
                  <a:lnTo>
                    <a:pt x="11290" y="9601"/>
                  </a:lnTo>
                  <a:lnTo>
                    <a:pt x="13716" y="12039"/>
                  </a:lnTo>
                  <a:lnTo>
                    <a:pt x="15240" y="12649"/>
                  </a:lnTo>
                  <a:lnTo>
                    <a:pt x="18897" y="12649"/>
                  </a:lnTo>
                  <a:lnTo>
                    <a:pt x="23926" y="4724"/>
                  </a:lnTo>
                  <a:close/>
                </a:path>
                <a:path w="139700" h="98425">
                  <a:moveTo>
                    <a:pt x="33985" y="96316"/>
                  </a:moveTo>
                  <a:lnTo>
                    <a:pt x="33832" y="96012"/>
                  </a:lnTo>
                  <a:lnTo>
                    <a:pt x="32778" y="95554"/>
                  </a:lnTo>
                  <a:lnTo>
                    <a:pt x="31242" y="95097"/>
                  </a:lnTo>
                  <a:lnTo>
                    <a:pt x="29260" y="94640"/>
                  </a:lnTo>
                  <a:lnTo>
                    <a:pt x="26212" y="93726"/>
                  </a:lnTo>
                  <a:lnTo>
                    <a:pt x="24231" y="92811"/>
                  </a:lnTo>
                  <a:lnTo>
                    <a:pt x="23634" y="92202"/>
                  </a:lnTo>
                  <a:lnTo>
                    <a:pt x="23012" y="91440"/>
                  </a:lnTo>
                  <a:lnTo>
                    <a:pt x="22745" y="90373"/>
                  </a:lnTo>
                  <a:lnTo>
                    <a:pt x="22796" y="82473"/>
                  </a:lnTo>
                  <a:lnTo>
                    <a:pt x="22885" y="47701"/>
                  </a:lnTo>
                  <a:lnTo>
                    <a:pt x="22999" y="35509"/>
                  </a:lnTo>
                  <a:lnTo>
                    <a:pt x="22860" y="33985"/>
                  </a:lnTo>
                  <a:lnTo>
                    <a:pt x="22720" y="31546"/>
                  </a:lnTo>
                  <a:lnTo>
                    <a:pt x="21805" y="31394"/>
                  </a:lnTo>
                  <a:lnTo>
                    <a:pt x="21488" y="31394"/>
                  </a:lnTo>
                  <a:lnTo>
                    <a:pt x="21031" y="31546"/>
                  </a:lnTo>
                  <a:lnTo>
                    <a:pt x="20434" y="31546"/>
                  </a:lnTo>
                  <a:lnTo>
                    <a:pt x="9601" y="40843"/>
                  </a:lnTo>
                  <a:lnTo>
                    <a:pt x="9461" y="40995"/>
                  </a:lnTo>
                  <a:lnTo>
                    <a:pt x="7632" y="41452"/>
                  </a:lnTo>
                  <a:lnTo>
                    <a:pt x="4432" y="42367"/>
                  </a:lnTo>
                  <a:lnTo>
                    <a:pt x="4318" y="44043"/>
                  </a:lnTo>
                  <a:lnTo>
                    <a:pt x="4267" y="44653"/>
                  </a:lnTo>
                  <a:lnTo>
                    <a:pt x="13411" y="49834"/>
                  </a:lnTo>
                  <a:lnTo>
                    <a:pt x="13411" y="88696"/>
                  </a:lnTo>
                  <a:lnTo>
                    <a:pt x="13004" y="90220"/>
                  </a:lnTo>
                  <a:lnTo>
                    <a:pt x="12954" y="90373"/>
                  </a:lnTo>
                  <a:lnTo>
                    <a:pt x="12204" y="91440"/>
                  </a:lnTo>
                  <a:lnTo>
                    <a:pt x="11747" y="92202"/>
                  </a:lnTo>
                  <a:lnTo>
                    <a:pt x="10668" y="92659"/>
                  </a:lnTo>
                  <a:lnTo>
                    <a:pt x="9004" y="92964"/>
                  </a:lnTo>
                  <a:lnTo>
                    <a:pt x="4114" y="94030"/>
                  </a:lnTo>
                  <a:lnTo>
                    <a:pt x="1689" y="94488"/>
                  </a:lnTo>
                  <a:lnTo>
                    <a:pt x="457" y="95097"/>
                  </a:lnTo>
                  <a:lnTo>
                    <a:pt x="114" y="95554"/>
                  </a:lnTo>
                  <a:lnTo>
                    <a:pt x="0" y="96774"/>
                  </a:lnTo>
                  <a:lnTo>
                    <a:pt x="152" y="97078"/>
                  </a:lnTo>
                  <a:lnTo>
                    <a:pt x="457" y="97383"/>
                  </a:lnTo>
                  <a:lnTo>
                    <a:pt x="914" y="97688"/>
                  </a:lnTo>
                  <a:lnTo>
                    <a:pt x="1524" y="97688"/>
                  </a:lnTo>
                  <a:lnTo>
                    <a:pt x="4432" y="97383"/>
                  </a:lnTo>
                  <a:lnTo>
                    <a:pt x="5943" y="97383"/>
                  </a:lnTo>
                  <a:lnTo>
                    <a:pt x="13258" y="97231"/>
                  </a:lnTo>
                  <a:lnTo>
                    <a:pt x="17233" y="97078"/>
                  </a:lnTo>
                  <a:lnTo>
                    <a:pt x="19202" y="97078"/>
                  </a:lnTo>
                  <a:lnTo>
                    <a:pt x="21945" y="97231"/>
                  </a:lnTo>
                  <a:lnTo>
                    <a:pt x="26212" y="97688"/>
                  </a:lnTo>
                  <a:lnTo>
                    <a:pt x="31699" y="97993"/>
                  </a:lnTo>
                  <a:lnTo>
                    <a:pt x="33693" y="97993"/>
                  </a:lnTo>
                  <a:lnTo>
                    <a:pt x="33782" y="97688"/>
                  </a:lnTo>
                  <a:lnTo>
                    <a:pt x="33909" y="97383"/>
                  </a:lnTo>
                  <a:lnTo>
                    <a:pt x="33985" y="97078"/>
                  </a:lnTo>
                  <a:lnTo>
                    <a:pt x="33985" y="96316"/>
                  </a:lnTo>
                  <a:close/>
                </a:path>
                <a:path w="139700" h="98425">
                  <a:moveTo>
                    <a:pt x="139344" y="95250"/>
                  </a:moveTo>
                  <a:lnTo>
                    <a:pt x="138582" y="94335"/>
                  </a:lnTo>
                  <a:lnTo>
                    <a:pt x="135839" y="93573"/>
                  </a:lnTo>
                  <a:lnTo>
                    <a:pt x="131114" y="92964"/>
                  </a:lnTo>
                  <a:lnTo>
                    <a:pt x="130035" y="92354"/>
                  </a:lnTo>
                  <a:lnTo>
                    <a:pt x="129438" y="91592"/>
                  </a:lnTo>
                  <a:lnTo>
                    <a:pt x="128828" y="90068"/>
                  </a:lnTo>
                  <a:lnTo>
                    <a:pt x="128663" y="87782"/>
                  </a:lnTo>
                  <a:lnTo>
                    <a:pt x="128663" y="80162"/>
                  </a:lnTo>
                  <a:lnTo>
                    <a:pt x="128828" y="78486"/>
                  </a:lnTo>
                  <a:lnTo>
                    <a:pt x="128828" y="76809"/>
                  </a:lnTo>
                  <a:lnTo>
                    <a:pt x="128981" y="75895"/>
                  </a:lnTo>
                  <a:lnTo>
                    <a:pt x="128981" y="55473"/>
                  </a:lnTo>
                  <a:lnTo>
                    <a:pt x="115404" y="35661"/>
                  </a:lnTo>
                  <a:lnTo>
                    <a:pt x="109461" y="35661"/>
                  </a:lnTo>
                  <a:lnTo>
                    <a:pt x="107632" y="35814"/>
                  </a:lnTo>
                  <a:lnTo>
                    <a:pt x="106121" y="36271"/>
                  </a:lnTo>
                  <a:lnTo>
                    <a:pt x="103682" y="36728"/>
                  </a:lnTo>
                  <a:lnTo>
                    <a:pt x="94538" y="40538"/>
                  </a:lnTo>
                  <a:lnTo>
                    <a:pt x="91490" y="42367"/>
                  </a:lnTo>
                  <a:lnTo>
                    <a:pt x="86461" y="46177"/>
                  </a:lnTo>
                  <a:lnTo>
                    <a:pt x="86461" y="39776"/>
                  </a:lnTo>
                  <a:lnTo>
                    <a:pt x="86144" y="34747"/>
                  </a:lnTo>
                  <a:lnTo>
                    <a:pt x="83566" y="34747"/>
                  </a:lnTo>
                  <a:lnTo>
                    <a:pt x="81737" y="38557"/>
                  </a:lnTo>
                  <a:lnTo>
                    <a:pt x="79286" y="41605"/>
                  </a:lnTo>
                  <a:lnTo>
                    <a:pt x="74574" y="45415"/>
                  </a:lnTo>
                  <a:lnTo>
                    <a:pt x="71831" y="46634"/>
                  </a:lnTo>
                  <a:lnTo>
                    <a:pt x="68313" y="47548"/>
                  </a:lnTo>
                  <a:lnTo>
                    <a:pt x="68313" y="50292"/>
                  </a:lnTo>
                  <a:lnTo>
                    <a:pt x="77165" y="83515"/>
                  </a:lnTo>
                  <a:lnTo>
                    <a:pt x="77000" y="84886"/>
                  </a:lnTo>
                  <a:lnTo>
                    <a:pt x="76860" y="90678"/>
                  </a:lnTo>
                  <a:lnTo>
                    <a:pt x="76542" y="92049"/>
                  </a:lnTo>
                  <a:lnTo>
                    <a:pt x="75336" y="93268"/>
                  </a:lnTo>
                  <a:lnTo>
                    <a:pt x="73507" y="93726"/>
                  </a:lnTo>
                  <a:lnTo>
                    <a:pt x="70307" y="94183"/>
                  </a:lnTo>
                  <a:lnTo>
                    <a:pt x="66027" y="95097"/>
                  </a:lnTo>
                  <a:lnTo>
                    <a:pt x="65887" y="95707"/>
                  </a:lnTo>
                  <a:lnTo>
                    <a:pt x="66027" y="97536"/>
                  </a:lnTo>
                  <a:lnTo>
                    <a:pt x="98653" y="97688"/>
                  </a:lnTo>
                  <a:lnTo>
                    <a:pt x="98653" y="96164"/>
                  </a:lnTo>
                  <a:lnTo>
                    <a:pt x="98348" y="95402"/>
                  </a:lnTo>
                  <a:lnTo>
                    <a:pt x="97574" y="94945"/>
                  </a:lnTo>
                  <a:lnTo>
                    <a:pt x="93624" y="93878"/>
                  </a:lnTo>
                  <a:lnTo>
                    <a:pt x="90576" y="92964"/>
                  </a:lnTo>
                  <a:lnTo>
                    <a:pt x="89509" y="92811"/>
                  </a:lnTo>
                  <a:lnTo>
                    <a:pt x="87515" y="92202"/>
                  </a:lnTo>
                  <a:lnTo>
                    <a:pt x="86766" y="91440"/>
                  </a:lnTo>
                  <a:lnTo>
                    <a:pt x="86601" y="90982"/>
                  </a:lnTo>
                  <a:lnTo>
                    <a:pt x="86601" y="90220"/>
                  </a:lnTo>
                  <a:lnTo>
                    <a:pt x="86309" y="88239"/>
                  </a:lnTo>
                  <a:lnTo>
                    <a:pt x="86144" y="83058"/>
                  </a:lnTo>
                  <a:lnTo>
                    <a:pt x="86004" y="58064"/>
                  </a:lnTo>
                  <a:lnTo>
                    <a:pt x="86144" y="51968"/>
                  </a:lnTo>
                  <a:lnTo>
                    <a:pt x="89052" y="48920"/>
                  </a:lnTo>
                  <a:lnTo>
                    <a:pt x="92087" y="46786"/>
                  </a:lnTo>
                  <a:lnTo>
                    <a:pt x="98488" y="43891"/>
                  </a:lnTo>
                  <a:lnTo>
                    <a:pt x="101688" y="43129"/>
                  </a:lnTo>
                  <a:lnTo>
                    <a:pt x="109321" y="43129"/>
                  </a:lnTo>
                  <a:lnTo>
                    <a:pt x="112826" y="44348"/>
                  </a:lnTo>
                  <a:lnTo>
                    <a:pt x="118008" y="49225"/>
                  </a:lnTo>
                  <a:lnTo>
                    <a:pt x="119227" y="53644"/>
                  </a:lnTo>
                  <a:lnTo>
                    <a:pt x="119227" y="59893"/>
                  </a:lnTo>
                  <a:lnTo>
                    <a:pt x="119062" y="65836"/>
                  </a:lnTo>
                  <a:lnTo>
                    <a:pt x="119062" y="78790"/>
                  </a:lnTo>
                  <a:lnTo>
                    <a:pt x="119227" y="84429"/>
                  </a:lnTo>
                  <a:lnTo>
                    <a:pt x="119519" y="87782"/>
                  </a:lnTo>
                  <a:lnTo>
                    <a:pt x="119519" y="89611"/>
                  </a:lnTo>
                  <a:lnTo>
                    <a:pt x="111290" y="93573"/>
                  </a:lnTo>
                  <a:lnTo>
                    <a:pt x="109321" y="94030"/>
                  </a:lnTo>
                  <a:lnTo>
                    <a:pt x="107950" y="94640"/>
                  </a:lnTo>
                  <a:lnTo>
                    <a:pt x="107492" y="95554"/>
                  </a:lnTo>
                  <a:lnTo>
                    <a:pt x="107492" y="96012"/>
                  </a:lnTo>
                  <a:lnTo>
                    <a:pt x="107950" y="97688"/>
                  </a:lnTo>
                  <a:lnTo>
                    <a:pt x="110998" y="97840"/>
                  </a:lnTo>
                  <a:lnTo>
                    <a:pt x="117856" y="97840"/>
                  </a:lnTo>
                  <a:lnTo>
                    <a:pt x="127609" y="97536"/>
                  </a:lnTo>
                  <a:lnTo>
                    <a:pt x="138887" y="97688"/>
                  </a:lnTo>
                  <a:lnTo>
                    <a:pt x="139344" y="96316"/>
                  </a:lnTo>
                  <a:lnTo>
                    <a:pt x="139344" y="9525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254236" y="5130781"/>
              <a:ext cx="2285711" cy="994103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61047" y="6157040"/>
              <a:ext cx="2276139" cy="274626"/>
            </a:xfrm>
            <a:prstGeom prst="rect">
              <a:avLst/>
            </a:prstGeom>
          </p:spPr>
        </p:pic>
      </p:grpSp>
      <p:pic>
        <p:nvPicPr>
          <p:cNvPr id="54" name="object 54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255215" y="6500246"/>
            <a:ext cx="1963032" cy="138988"/>
          </a:xfrm>
          <a:prstGeom prst="rect">
            <a:avLst/>
          </a:prstGeom>
        </p:spPr>
      </p:pic>
      <p:pic>
        <p:nvPicPr>
          <p:cNvPr id="55" name="object 55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7120311" y="6980366"/>
            <a:ext cx="226792" cy="222879"/>
          </a:xfrm>
          <a:prstGeom prst="rect">
            <a:avLst/>
          </a:prstGeom>
        </p:spPr>
      </p:pic>
      <p:pic>
        <p:nvPicPr>
          <p:cNvPr id="56" name="object 56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852225" y="2298287"/>
            <a:ext cx="2245950" cy="1497998"/>
          </a:xfrm>
          <a:prstGeom prst="rect">
            <a:avLst/>
          </a:prstGeom>
        </p:spPr>
      </p:pic>
      <p:pic>
        <p:nvPicPr>
          <p:cNvPr id="57" name="object 57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06877" y="4071942"/>
            <a:ext cx="2208848" cy="1472975"/>
          </a:xfrm>
          <a:prstGeom prst="rect">
            <a:avLst/>
          </a:prstGeom>
        </p:spPr>
      </p:pic>
      <p:pic>
        <p:nvPicPr>
          <p:cNvPr id="58" name="object 58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11193" y="2312093"/>
            <a:ext cx="2203667" cy="1481603"/>
          </a:xfrm>
          <a:prstGeom prst="rect">
            <a:avLst/>
          </a:prstGeom>
        </p:spPr>
      </p:pic>
      <p:pic>
        <p:nvPicPr>
          <p:cNvPr id="59" name="object 59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876388" y="4071707"/>
            <a:ext cx="2222215" cy="1493056"/>
          </a:xfrm>
          <a:prstGeom prst="rect">
            <a:avLst/>
          </a:prstGeom>
        </p:spPr>
      </p:pic>
      <p:sp>
        <p:nvSpPr>
          <p:cNvPr id="60" name="object 60" descr=""/>
          <p:cNvSpPr/>
          <p:nvPr/>
        </p:nvSpPr>
        <p:spPr>
          <a:xfrm>
            <a:off x="2177431" y="867387"/>
            <a:ext cx="2101215" cy="211454"/>
          </a:xfrm>
          <a:custGeom>
            <a:avLst/>
            <a:gdLst/>
            <a:ahLst/>
            <a:cxnLst/>
            <a:rect l="l" t="t" r="r" b="b"/>
            <a:pathLst>
              <a:path w="2101215" h="211455">
                <a:moveTo>
                  <a:pt x="37788" y="3708"/>
                </a:moveTo>
                <a:lnTo>
                  <a:pt x="0" y="3708"/>
                </a:lnTo>
                <a:lnTo>
                  <a:pt x="0" y="207896"/>
                </a:lnTo>
                <a:lnTo>
                  <a:pt x="37788" y="207896"/>
                </a:lnTo>
                <a:lnTo>
                  <a:pt x="37788" y="118634"/>
                </a:lnTo>
                <a:lnTo>
                  <a:pt x="149075" y="118634"/>
                </a:lnTo>
                <a:lnTo>
                  <a:pt x="149075" y="84128"/>
                </a:lnTo>
                <a:lnTo>
                  <a:pt x="37788" y="84128"/>
                </a:lnTo>
                <a:lnTo>
                  <a:pt x="37788" y="3708"/>
                </a:lnTo>
                <a:close/>
              </a:path>
              <a:path w="2101215" h="211455">
                <a:moveTo>
                  <a:pt x="149075" y="118634"/>
                </a:moveTo>
                <a:lnTo>
                  <a:pt x="111286" y="118634"/>
                </a:lnTo>
                <a:lnTo>
                  <a:pt x="111286" y="207896"/>
                </a:lnTo>
                <a:lnTo>
                  <a:pt x="149075" y="207896"/>
                </a:lnTo>
                <a:lnTo>
                  <a:pt x="149075" y="118634"/>
                </a:lnTo>
                <a:close/>
              </a:path>
              <a:path w="2101215" h="211455">
                <a:moveTo>
                  <a:pt x="149075" y="3708"/>
                </a:moveTo>
                <a:lnTo>
                  <a:pt x="111286" y="3708"/>
                </a:lnTo>
                <a:lnTo>
                  <a:pt x="111286" y="84128"/>
                </a:lnTo>
                <a:lnTo>
                  <a:pt x="149075" y="84128"/>
                </a:lnTo>
                <a:lnTo>
                  <a:pt x="149075" y="3708"/>
                </a:lnTo>
                <a:close/>
              </a:path>
              <a:path w="2101215" h="211455">
                <a:moveTo>
                  <a:pt x="268704" y="0"/>
                </a:moveTo>
                <a:lnTo>
                  <a:pt x="218419" y="15881"/>
                </a:lnTo>
                <a:lnTo>
                  <a:pt x="187421" y="62206"/>
                </a:lnTo>
                <a:lnTo>
                  <a:pt x="181392" y="107514"/>
                </a:lnTo>
                <a:lnTo>
                  <a:pt x="182904" y="130354"/>
                </a:lnTo>
                <a:lnTo>
                  <a:pt x="194919" y="168228"/>
                </a:lnTo>
                <a:lnTo>
                  <a:pt x="232574" y="204296"/>
                </a:lnTo>
                <a:lnTo>
                  <a:pt x="266618" y="211320"/>
                </a:lnTo>
                <a:lnTo>
                  <a:pt x="280880" y="210303"/>
                </a:lnTo>
                <a:lnTo>
                  <a:pt x="316137" y="195063"/>
                </a:lnTo>
                <a:lnTo>
                  <a:pt x="331765" y="175957"/>
                </a:lnTo>
                <a:lnTo>
                  <a:pt x="266096" y="175957"/>
                </a:lnTo>
                <a:lnTo>
                  <a:pt x="256416" y="174936"/>
                </a:lnTo>
                <a:lnTo>
                  <a:pt x="227375" y="149853"/>
                </a:lnTo>
                <a:lnTo>
                  <a:pt x="220225" y="104378"/>
                </a:lnTo>
                <a:lnTo>
                  <a:pt x="221052" y="87432"/>
                </a:lnTo>
                <a:lnTo>
                  <a:pt x="240197" y="44506"/>
                </a:lnTo>
                <a:lnTo>
                  <a:pt x="266879" y="35363"/>
                </a:lnTo>
                <a:lnTo>
                  <a:pt x="333935" y="35363"/>
                </a:lnTo>
                <a:lnTo>
                  <a:pt x="330382" y="29411"/>
                </a:lnTo>
                <a:lnTo>
                  <a:pt x="324478" y="22245"/>
                </a:lnTo>
                <a:lnTo>
                  <a:pt x="312941" y="12513"/>
                </a:lnTo>
                <a:lnTo>
                  <a:pt x="299816" y="5561"/>
                </a:lnTo>
                <a:lnTo>
                  <a:pt x="285078" y="1390"/>
                </a:lnTo>
                <a:lnTo>
                  <a:pt x="268704" y="0"/>
                </a:lnTo>
                <a:close/>
              </a:path>
              <a:path w="2101215" h="211455">
                <a:moveTo>
                  <a:pt x="307536" y="132609"/>
                </a:moveTo>
                <a:lnTo>
                  <a:pt x="286327" y="170062"/>
                </a:lnTo>
                <a:lnTo>
                  <a:pt x="266096" y="175957"/>
                </a:lnTo>
                <a:lnTo>
                  <a:pt x="331765" y="175957"/>
                </a:lnTo>
                <a:lnTo>
                  <a:pt x="332915" y="174245"/>
                </a:lnTo>
                <a:lnTo>
                  <a:pt x="339189" y="160654"/>
                </a:lnTo>
                <a:lnTo>
                  <a:pt x="344022" y="144871"/>
                </a:lnTo>
                <a:lnTo>
                  <a:pt x="307536" y="132609"/>
                </a:lnTo>
                <a:close/>
              </a:path>
              <a:path w="2101215" h="211455">
                <a:moveTo>
                  <a:pt x="333935" y="35363"/>
                </a:moveTo>
                <a:lnTo>
                  <a:pt x="266879" y="35363"/>
                </a:lnTo>
                <a:lnTo>
                  <a:pt x="274058" y="35947"/>
                </a:lnTo>
                <a:lnTo>
                  <a:pt x="280724" y="37681"/>
                </a:lnTo>
                <a:lnTo>
                  <a:pt x="306233" y="69584"/>
                </a:lnTo>
                <a:lnTo>
                  <a:pt x="343504" y="59890"/>
                </a:lnTo>
                <a:lnTo>
                  <a:pt x="339944" y="48232"/>
                </a:lnTo>
                <a:lnTo>
                  <a:pt x="335553" y="38073"/>
                </a:lnTo>
                <a:lnTo>
                  <a:pt x="333935" y="35363"/>
                </a:lnTo>
                <a:close/>
              </a:path>
              <a:path w="2101215" h="211455">
                <a:moveTo>
                  <a:pt x="445146" y="3708"/>
                </a:moveTo>
                <a:lnTo>
                  <a:pt x="376340" y="3708"/>
                </a:lnTo>
                <a:lnTo>
                  <a:pt x="376340" y="207896"/>
                </a:lnTo>
                <a:lnTo>
                  <a:pt x="447231" y="207896"/>
                </a:lnTo>
                <a:lnTo>
                  <a:pt x="457057" y="207629"/>
                </a:lnTo>
                <a:lnTo>
                  <a:pt x="495381" y="196561"/>
                </a:lnTo>
                <a:lnTo>
                  <a:pt x="516974" y="173390"/>
                </a:lnTo>
                <a:lnTo>
                  <a:pt x="414129" y="173390"/>
                </a:lnTo>
                <a:lnTo>
                  <a:pt x="414129" y="38326"/>
                </a:lnTo>
                <a:lnTo>
                  <a:pt x="516914" y="38326"/>
                </a:lnTo>
                <a:lnTo>
                  <a:pt x="513998" y="33576"/>
                </a:lnTo>
                <a:lnTo>
                  <a:pt x="480588" y="7701"/>
                </a:lnTo>
                <a:lnTo>
                  <a:pt x="456035" y="3931"/>
                </a:lnTo>
                <a:lnTo>
                  <a:pt x="445146" y="3708"/>
                </a:lnTo>
                <a:close/>
              </a:path>
              <a:path w="2101215" h="211455">
                <a:moveTo>
                  <a:pt x="516914" y="38326"/>
                </a:moveTo>
                <a:lnTo>
                  <a:pt x="441520" y="38326"/>
                </a:lnTo>
                <a:lnTo>
                  <a:pt x="450162" y="38678"/>
                </a:lnTo>
                <a:lnTo>
                  <a:pt x="456946" y="39298"/>
                </a:lnTo>
                <a:lnTo>
                  <a:pt x="489710" y="69584"/>
                </a:lnTo>
                <a:lnTo>
                  <a:pt x="493621" y="105804"/>
                </a:lnTo>
                <a:lnTo>
                  <a:pt x="493376" y="116973"/>
                </a:lnTo>
                <a:lnTo>
                  <a:pt x="483980" y="158846"/>
                </a:lnTo>
                <a:lnTo>
                  <a:pt x="464950" y="171392"/>
                </a:lnTo>
                <a:lnTo>
                  <a:pt x="460259" y="172819"/>
                </a:lnTo>
                <a:lnTo>
                  <a:pt x="452702" y="173390"/>
                </a:lnTo>
                <a:lnTo>
                  <a:pt x="516974" y="173390"/>
                </a:lnTo>
                <a:lnTo>
                  <a:pt x="531054" y="131184"/>
                </a:lnTo>
                <a:lnTo>
                  <a:pt x="532453" y="107798"/>
                </a:lnTo>
                <a:lnTo>
                  <a:pt x="532086" y="94690"/>
                </a:lnTo>
                <a:lnTo>
                  <a:pt x="532067" y="94013"/>
                </a:lnTo>
                <a:lnTo>
                  <a:pt x="522991" y="50145"/>
                </a:lnTo>
                <a:lnTo>
                  <a:pt x="518837" y="41459"/>
                </a:lnTo>
                <a:lnTo>
                  <a:pt x="516914" y="38326"/>
                </a:lnTo>
                <a:close/>
              </a:path>
              <a:path w="2101215" h="211455">
                <a:moveTo>
                  <a:pt x="606732" y="59890"/>
                </a:moveTo>
                <a:lnTo>
                  <a:pt x="571027" y="59890"/>
                </a:lnTo>
                <a:lnTo>
                  <a:pt x="571027" y="98957"/>
                </a:lnTo>
                <a:lnTo>
                  <a:pt x="606732" y="98957"/>
                </a:lnTo>
                <a:lnTo>
                  <a:pt x="606732" y="59890"/>
                </a:lnTo>
                <a:close/>
              </a:path>
              <a:path w="2101215" h="211455">
                <a:moveTo>
                  <a:pt x="606732" y="168826"/>
                </a:moveTo>
                <a:lnTo>
                  <a:pt x="571027" y="168826"/>
                </a:lnTo>
                <a:lnTo>
                  <a:pt x="571027" y="207896"/>
                </a:lnTo>
                <a:lnTo>
                  <a:pt x="606732" y="207896"/>
                </a:lnTo>
                <a:lnTo>
                  <a:pt x="606732" y="168826"/>
                </a:lnTo>
                <a:close/>
              </a:path>
              <a:path w="2101215" h="211455">
                <a:moveTo>
                  <a:pt x="851979" y="3708"/>
                </a:moveTo>
                <a:lnTo>
                  <a:pt x="723753" y="3708"/>
                </a:lnTo>
                <a:lnTo>
                  <a:pt x="723753" y="207896"/>
                </a:lnTo>
                <a:lnTo>
                  <a:pt x="761544" y="207896"/>
                </a:lnTo>
                <a:lnTo>
                  <a:pt x="761544" y="121201"/>
                </a:lnTo>
                <a:lnTo>
                  <a:pt x="839731" y="121201"/>
                </a:lnTo>
                <a:lnTo>
                  <a:pt x="839731" y="86695"/>
                </a:lnTo>
                <a:lnTo>
                  <a:pt x="761544" y="86695"/>
                </a:lnTo>
                <a:lnTo>
                  <a:pt x="761544" y="38214"/>
                </a:lnTo>
                <a:lnTo>
                  <a:pt x="851979" y="38214"/>
                </a:lnTo>
                <a:lnTo>
                  <a:pt x="851979" y="3708"/>
                </a:lnTo>
                <a:close/>
              </a:path>
              <a:path w="2101215" h="211455">
                <a:moveTo>
                  <a:pt x="919478" y="3708"/>
                </a:moveTo>
                <a:lnTo>
                  <a:pt x="881689" y="3708"/>
                </a:lnTo>
                <a:lnTo>
                  <a:pt x="881689" y="207896"/>
                </a:lnTo>
                <a:lnTo>
                  <a:pt x="919478" y="207896"/>
                </a:lnTo>
                <a:lnTo>
                  <a:pt x="919478" y="3708"/>
                </a:lnTo>
                <a:close/>
              </a:path>
              <a:path w="2101215" h="211455">
                <a:moveTo>
                  <a:pt x="991933" y="3708"/>
                </a:moveTo>
                <a:lnTo>
                  <a:pt x="955446" y="3708"/>
                </a:lnTo>
                <a:lnTo>
                  <a:pt x="955446" y="207896"/>
                </a:lnTo>
                <a:lnTo>
                  <a:pt x="990370" y="207896"/>
                </a:lnTo>
                <a:lnTo>
                  <a:pt x="990370" y="73577"/>
                </a:lnTo>
                <a:lnTo>
                  <a:pt x="1031176" y="73577"/>
                </a:lnTo>
                <a:lnTo>
                  <a:pt x="991933" y="3708"/>
                </a:lnTo>
                <a:close/>
              </a:path>
              <a:path w="2101215" h="211455">
                <a:moveTo>
                  <a:pt x="1031176" y="73577"/>
                </a:moveTo>
                <a:lnTo>
                  <a:pt x="990370" y="73577"/>
                </a:lnTo>
                <a:lnTo>
                  <a:pt x="1065949" y="207896"/>
                </a:lnTo>
                <a:lnTo>
                  <a:pt x="1103741" y="207896"/>
                </a:lnTo>
                <a:lnTo>
                  <a:pt x="1103741" y="140595"/>
                </a:lnTo>
                <a:lnTo>
                  <a:pt x="1068818" y="140595"/>
                </a:lnTo>
                <a:lnTo>
                  <a:pt x="1031176" y="73577"/>
                </a:lnTo>
                <a:close/>
              </a:path>
              <a:path w="2101215" h="211455">
                <a:moveTo>
                  <a:pt x="1103741" y="3708"/>
                </a:moveTo>
                <a:lnTo>
                  <a:pt x="1068818" y="3708"/>
                </a:lnTo>
                <a:lnTo>
                  <a:pt x="1068818" y="140595"/>
                </a:lnTo>
                <a:lnTo>
                  <a:pt x="1103741" y="140595"/>
                </a:lnTo>
                <a:lnTo>
                  <a:pt x="1103741" y="3708"/>
                </a:lnTo>
                <a:close/>
              </a:path>
              <a:path w="2101215" h="211455">
                <a:moveTo>
                  <a:pt x="1236920" y="3708"/>
                </a:moveTo>
                <a:lnTo>
                  <a:pt x="1197046" y="3708"/>
                </a:lnTo>
                <a:lnTo>
                  <a:pt x="1124592" y="207896"/>
                </a:lnTo>
                <a:lnTo>
                  <a:pt x="1164466" y="207896"/>
                </a:lnTo>
                <a:lnTo>
                  <a:pt x="1180104" y="161413"/>
                </a:lnTo>
                <a:lnTo>
                  <a:pt x="1294692" y="161413"/>
                </a:lnTo>
                <a:lnTo>
                  <a:pt x="1282051" y="126907"/>
                </a:lnTo>
                <a:lnTo>
                  <a:pt x="1191574" y="126907"/>
                </a:lnTo>
                <a:lnTo>
                  <a:pt x="1216854" y="51333"/>
                </a:lnTo>
                <a:lnTo>
                  <a:pt x="1254366" y="51333"/>
                </a:lnTo>
                <a:lnTo>
                  <a:pt x="1236920" y="3708"/>
                </a:lnTo>
                <a:close/>
              </a:path>
              <a:path w="2101215" h="211455">
                <a:moveTo>
                  <a:pt x="1294692" y="161413"/>
                </a:moveTo>
                <a:lnTo>
                  <a:pt x="1254906" y="161413"/>
                </a:lnTo>
                <a:lnTo>
                  <a:pt x="1271065" y="207896"/>
                </a:lnTo>
                <a:lnTo>
                  <a:pt x="1311720" y="207896"/>
                </a:lnTo>
                <a:lnTo>
                  <a:pt x="1294692" y="161413"/>
                </a:lnTo>
                <a:close/>
              </a:path>
              <a:path w="2101215" h="211455">
                <a:moveTo>
                  <a:pt x="1254366" y="51333"/>
                </a:moveTo>
                <a:lnTo>
                  <a:pt x="1216854" y="51333"/>
                </a:lnTo>
                <a:lnTo>
                  <a:pt x="1242654" y="126907"/>
                </a:lnTo>
                <a:lnTo>
                  <a:pt x="1282051" y="126907"/>
                </a:lnTo>
                <a:lnTo>
                  <a:pt x="1254366" y="51333"/>
                </a:lnTo>
                <a:close/>
              </a:path>
              <a:path w="2101215" h="211455">
                <a:moveTo>
                  <a:pt x="1368276" y="3708"/>
                </a:moveTo>
                <a:lnTo>
                  <a:pt x="1331786" y="3708"/>
                </a:lnTo>
                <a:lnTo>
                  <a:pt x="1331786" y="207896"/>
                </a:lnTo>
                <a:lnTo>
                  <a:pt x="1366710" y="207896"/>
                </a:lnTo>
                <a:lnTo>
                  <a:pt x="1366710" y="73577"/>
                </a:lnTo>
                <a:lnTo>
                  <a:pt x="1407520" y="73577"/>
                </a:lnTo>
                <a:lnTo>
                  <a:pt x="1368276" y="3708"/>
                </a:lnTo>
                <a:close/>
              </a:path>
              <a:path w="2101215" h="211455">
                <a:moveTo>
                  <a:pt x="1407520" y="73577"/>
                </a:moveTo>
                <a:lnTo>
                  <a:pt x="1366710" y="73577"/>
                </a:lnTo>
                <a:lnTo>
                  <a:pt x="1442293" y="207896"/>
                </a:lnTo>
                <a:lnTo>
                  <a:pt x="1480085" y="207896"/>
                </a:lnTo>
                <a:lnTo>
                  <a:pt x="1480085" y="140595"/>
                </a:lnTo>
                <a:lnTo>
                  <a:pt x="1445162" y="140595"/>
                </a:lnTo>
                <a:lnTo>
                  <a:pt x="1407520" y="73577"/>
                </a:lnTo>
                <a:close/>
              </a:path>
              <a:path w="2101215" h="211455">
                <a:moveTo>
                  <a:pt x="1480085" y="3708"/>
                </a:moveTo>
                <a:lnTo>
                  <a:pt x="1445162" y="3708"/>
                </a:lnTo>
                <a:lnTo>
                  <a:pt x="1445162" y="140595"/>
                </a:lnTo>
                <a:lnTo>
                  <a:pt x="1480085" y="140595"/>
                </a:lnTo>
                <a:lnTo>
                  <a:pt x="1480085" y="3708"/>
                </a:lnTo>
                <a:close/>
              </a:path>
              <a:path w="2101215" h="211455">
                <a:moveTo>
                  <a:pt x="1600490" y="0"/>
                </a:moveTo>
                <a:lnTo>
                  <a:pt x="1550206" y="15881"/>
                </a:lnTo>
                <a:lnTo>
                  <a:pt x="1519208" y="62206"/>
                </a:lnTo>
                <a:lnTo>
                  <a:pt x="1513180" y="107514"/>
                </a:lnTo>
                <a:lnTo>
                  <a:pt x="1514691" y="130354"/>
                </a:lnTo>
                <a:lnTo>
                  <a:pt x="1526706" y="168228"/>
                </a:lnTo>
                <a:lnTo>
                  <a:pt x="1564362" y="204296"/>
                </a:lnTo>
                <a:lnTo>
                  <a:pt x="1598406" y="211320"/>
                </a:lnTo>
                <a:lnTo>
                  <a:pt x="1612667" y="210303"/>
                </a:lnTo>
                <a:lnTo>
                  <a:pt x="1647925" y="195063"/>
                </a:lnTo>
                <a:lnTo>
                  <a:pt x="1663554" y="175957"/>
                </a:lnTo>
                <a:lnTo>
                  <a:pt x="1597884" y="175957"/>
                </a:lnTo>
                <a:lnTo>
                  <a:pt x="1588204" y="174936"/>
                </a:lnTo>
                <a:lnTo>
                  <a:pt x="1559162" y="149853"/>
                </a:lnTo>
                <a:lnTo>
                  <a:pt x="1552013" y="104378"/>
                </a:lnTo>
                <a:lnTo>
                  <a:pt x="1552840" y="87432"/>
                </a:lnTo>
                <a:lnTo>
                  <a:pt x="1571984" y="44506"/>
                </a:lnTo>
                <a:lnTo>
                  <a:pt x="1598665" y="35363"/>
                </a:lnTo>
                <a:lnTo>
                  <a:pt x="1665724" y="35363"/>
                </a:lnTo>
                <a:lnTo>
                  <a:pt x="1662171" y="29411"/>
                </a:lnTo>
                <a:lnTo>
                  <a:pt x="1656266" y="22245"/>
                </a:lnTo>
                <a:lnTo>
                  <a:pt x="1644729" y="12513"/>
                </a:lnTo>
                <a:lnTo>
                  <a:pt x="1631603" y="5561"/>
                </a:lnTo>
                <a:lnTo>
                  <a:pt x="1616866" y="1390"/>
                </a:lnTo>
                <a:lnTo>
                  <a:pt x="1600490" y="0"/>
                </a:lnTo>
                <a:close/>
              </a:path>
              <a:path w="2101215" h="211455">
                <a:moveTo>
                  <a:pt x="1639324" y="132609"/>
                </a:moveTo>
                <a:lnTo>
                  <a:pt x="1618116" y="170062"/>
                </a:lnTo>
                <a:lnTo>
                  <a:pt x="1597884" y="175957"/>
                </a:lnTo>
                <a:lnTo>
                  <a:pt x="1663554" y="175957"/>
                </a:lnTo>
                <a:lnTo>
                  <a:pt x="1664704" y="174245"/>
                </a:lnTo>
                <a:lnTo>
                  <a:pt x="1670979" y="160654"/>
                </a:lnTo>
                <a:lnTo>
                  <a:pt x="1675810" y="144871"/>
                </a:lnTo>
                <a:lnTo>
                  <a:pt x="1639324" y="132609"/>
                </a:lnTo>
                <a:close/>
              </a:path>
              <a:path w="2101215" h="211455">
                <a:moveTo>
                  <a:pt x="1665724" y="35363"/>
                </a:moveTo>
                <a:lnTo>
                  <a:pt x="1598665" y="35363"/>
                </a:lnTo>
                <a:lnTo>
                  <a:pt x="1605845" y="35947"/>
                </a:lnTo>
                <a:lnTo>
                  <a:pt x="1612511" y="37681"/>
                </a:lnTo>
                <a:lnTo>
                  <a:pt x="1638021" y="69584"/>
                </a:lnTo>
                <a:lnTo>
                  <a:pt x="1675292" y="59890"/>
                </a:lnTo>
                <a:lnTo>
                  <a:pt x="1671732" y="48232"/>
                </a:lnTo>
                <a:lnTo>
                  <a:pt x="1667342" y="38073"/>
                </a:lnTo>
                <a:lnTo>
                  <a:pt x="1665724" y="35363"/>
                </a:lnTo>
                <a:close/>
              </a:path>
              <a:path w="2101215" h="211455">
                <a:moveTo>
                  <a:pt x="1744616" y="3708"/>
                </a:moveTo>
                <a:lnTo>
                  <a:pt x="1706827" y="3708"/>
                </a:lnTo>
                <a:lnTo>
                  <a:pt x="1706827" y="207896"/>
                </a:lnTo>
                <a:lnTo>
                  <a:pt x="1744616" y="207896"/>
                </a:lnTo>
                <a:lnTo>
                  <a:pt x="1744616" y="3708"/>
                </a:lnTo>
                <a:close/>
              </a:path>
              <a:path w="2101215" h="211455">
                <a:moveTo>
                  <a:pt x="1873886" y="3708"/>
                </a:moveTo>
                <a:lnTo>
                  <a:pt x="1834008" y="3708"/>
                </a:lnTo>
                <a:lnTo>
                  <a:pt x="1761554" y="207896"/>
                </a:lnTo>
                <a:lnTo>
                  <a:pt x="1801432" y="207896"/>
                </a:lnTo>
                <a:lnTo>
                  <a:pt x="1817070" y="161413"/>
                </a:lnTo>
                <a:lnTo>
                  <a:pt x="1931655" y="161413"/>
                </a:lnTo>
                <a:lnTo>
                  <a:pt x="1919015" y="126907"/>
                </a:lnTo>
                <a:lnTo>
                  <a:pt x="1828540" y="126907"/>
                </a:lnTo>
                <a:lnTo>
                  <a:pt x="1853820" y="51333"/>
                </a:lnTo>
                <a:lnTo>
                  <a:pt x="1891331" y="51333"/>
                </a:lnTo>
                <a:lnTo>
                  <a:pt x="1873886" y="3708"/>
                </a:lnTo>
                <a:close/>
              </a:path>
              <a:path w="2101215" h="211455">
                <a:moveTo>
                  <a:pt x="1931655" y="161413"/>
                </a:moveTo>
                <a:lnTo>
                  <a:pt x="1891868" y="161413"/>
                </a:lnTo>
                <a:lnTo>
                  <a:pt x="1908028" y="207896"/>
                </a:lnTo>
                <a:lnTo>
                  <a:pt x="1948682" y="207896"/>
                </a:lnTo>
                <a:lnTo>
                  <a:pt x="1931655" y="161413"/>
                </a:lnTo>
                <a:close/>
              </a:path>
              <a:path w="2101215" h="211455">
                <a:moveTo>
                  <a:pt x="1891331" y="51333"/>
                </a:moveTo>
                <a:lnTo>
                  <a:pt x="1853820" y="51333"/>
                </a:lnTo>
                <a:lnTo>
                  <a:pt x="1879620" y="126907"/>
                </a:lnTo>
                <a:lnTo>
                  <a:pt x="1919015" y="126907"/>
                </a:lnTo>
                <a:lnTo>
                  <a:pt x="1891331" y="51333"/>
                </a:lnTo>
                <a:close/>
              </a:path>
              <a:path w="2101215" h="211455">
                <a:moveTo>
                  <a:pt x="2007586" y="5419"/>
                </a:moveTo>
                <a:lnTo>
                  <a:pt x="1969796" y="5419"/>
                </a:lnTo>
                <a:lnTo>
                  <a:pt x="1969796" y="207896"/>
                </a:lnTo>
                <a:lnTo>
                  <a:pt x="2101150" y="207896"/>
                </a:lnTo>
                <a:lnTo>
                  <a:pt x="2101150" y="173390"/>
                </a:lnTo>
                <a:lnTo>
                  <a:pt x="2007586" y="173390"/>
                </a:lnTo>
                <a:lnTo>
                  <a:pt x="2007586" y="5419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1" name="object 61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372038" y="867387"/>
            <a:ext cx="3117841" cy="211604"/>
          </a:xfrm>
          <a:prstGeom prst="rect">
            <a:avLst/>
          </a:prstGeom>
        </p:spPr>
      </p:pic>
      <p:pic>
        <p:nvPicPr>
          <p:cNvPr id="62" name="object 62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617650" y="1185984"/>
            <a:ext cx="4438256" cy="211603"/>
          </a:xfrm>
          <a:prstGeom prst="rect">
            <a:avLst/>
          </a:prstGeom>
        </p:spPr>
      </p:pic>
      <p:pic>
        <p:nvPicPr>
          <p:cNvPr id="63" name="object 63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25518" y="383155"/>
            <a:ext cx="389807" cy="178264"/>
          </a:xfrm>
          <a:prstGeom prst="rect">
            <a:avLst/>
          </a:prstGeom>
        </p:spPr>
      </p:pic>
      <p:pic>
        <p:nvPicPr>
          <p:cNvPr id="64" name="object 64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01565" y="837474"/>
            <a:ext cx="42292" cy="277225"/>
          </a:xfrm>
          <a:prstGeom prst="rect">
            <a:avLst/>
          </a:prstGeom>
        </p:spPr>
      </p:pic>
      <p:pic>
        <p:nvPicPr>
          <p:cNvPr id="65" name="object 65" descr="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362917" y="1213985"/>
            <a:ext cx="490717" cy="519647"/>
          </a:xfrm>
          <a:prstGeom prst="rect">
            <a:avLst/>
          </a:prstGeom>
        </p:spPr>
      </p:pic>
      <p:pic>
        <p:nvPicPr>
          <p:cNvPr id="66" name="object 66" descr="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691747" y="419778"/>
            <a:ext cx="343094" cy="153866"/>
          </a:xfrm>
          <a:prstGeom prst="rect">
            <a:avLst/>
          </a:prstGeom>
        </p:spPr>
      </p:pic>
      <p:grpSp>
        <p:nvGrpSpPr>
          <p:cNvPr id="67" name="object 67" descr=""/>
          <p:cNvGrpSpPr/>
          <p:nvPr/>
        </p:nvGrpSpPr>
        <p:grpSpPr>
          <a:xfrm>
            <a:off x="301039" y="322963"/>
            <a:ext cx="1638300" cy="1309370"/>
            <a:chOff x="301039" y="322963"/>
            <a:chExt cx="1638300" cy="1309370"/>
          </a:xfrm>
        </p:grpSpPr>
        <p:sp>
          <p:nvSpPr>
            <p:cNvPr id="68" name="object 68" descr=""/>
            <p:cNvSpPr/>
            <p:nvPr/>
          </p:nvSpPr>
          <p:spPr>
            <a:xfrm>
              <a:off x="301039" y="714744"/>
              <a:ext cx="264160" cy="285115"/>
            </a:xfrm>
            <a:custGeom>
              <a:avLst/>
              <a:gdLst/>
              <a:ahLst/>
              <a:cxnLst/>
              <a:rect l="l" t="t" r="r" b="b"/>
              <a:pathLst>
                <a:path w="264159" h="285115">
                  <a:moveTo>
                    <a:pt x="178094" y="0"/>
                  </a:moveTo>
                  <a:lnTo>
                    <a:pt x="144705" y="3714"/>
                  </a:lnTo>
                  <a:lnTo>
                    <a:pt x="110991" y="5810"/>
                  </a:lnTo>
                  <a:lnTo>
                    <a:pt x="77273" y="6289"/>
                  </a:lnTo>
                  <a:lnTo>
                    <a:pt x="43883" y="5334"/>
                  </a:lnTo>
                  <a:lnTo>
                    <a:pt x="0" y="234856"/>
                  </a:lnTo>
                  <a:lnTo>
                    <a:pt x="0" y="282304"/>
                  </a:lnTo>
                  <a:lnTo>
                    <a:pt x="58971" y="284878"/>
                  </a:lnTo>
                  <a:lnTo>
                    <a:pt x="127323" y="284402"/>
                  </a:lnTo>
                  <a:lnTo>
                    <a:pt x="195872" y="280208"/>
                  </a:lnTo>
                  <a:lnTo>
                    <a:pt x="264092" y="272397"/>
                  </a:lnTo>
                  <a:lnTo>
                    <a:pt x="178094" y="0"/>
                  </a:lnTo>
                  <a:close/>
                </a:path>
              </a:pathLst>
            </a:custGeom>
            <a:solidFill>
              <a:srgbClr val="D29F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539287" y="667486"/>
              <a:ext cx="345440" cy="309245"/>
            </a:xfrm>
            <a:custGeom>
              <a:avLst/>
              <a:gdLst/>
              <a:ahLst/>
              <a:cxnLst/>
              <a:rect l="l" t="t" r="r" b="b"/>
              <a:pathLst>
                <a:path w="345440" h="309244">
                  <a:moveTo>
                    <a:pt x="110793" y="0"/>
                  </a:moveTo>
                  <a:lnTo>
                    <a:pt x="83832" y="11052"/>
                  </a:lnTo>
                  <a:lnTo>
                    <a:pt x="56346" y="20577"/>
                  </a:lnTo>
                  <a:lnTo>
                    <a:pt x="28338" y="28868"/>
                  </a:lnTo>
                  <a:lnTo>
                    <a:pt x="0" y="35824"/>
                  </a:lnTo>
                  <a:lnTo>
                    <a:pt x="86917" y="308984"/>
                  </a:lnTo>
                  <a:lnTo>
                    <a:pt x="153431" y="294405"/>
                  </a:lnTo>
                  <a:lnTo>
                    <a:pt x="218897" y="275922"/>
                  </a:lnTo>
                  <a:lnTo>
                    <a:pt x="282920" y="253720"/>
                  </a:lnTo>
                  <a:lnTo>
                    <a:pt x="345170" y="227711"/>
                  </a:lnTo>
                  <a:lnTo>
                    <a:pt x="110793" y="0"/>
                  </a:lnTo>
                  <a:close/>
                </a:path>
              </a:pathLst>
            </a:custGeom>
            <a:solidFill>
              <a:srgbClr val="EB1C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700916" y="585165"/>
              <a:ext cx="425450" cy="286385"/>
            </a:xfrm>
            <a:custGeom>
              <a:avLst/>
              <a:gdLst/>
              <a:ahLst/>
              <a:cxnLst/>
              <a:rect l="l" t="t" r="r" b="b"/>
              <a:pathLst>
                <a:path w="425450" h="286384">
                  <a:moveTo>
                    <a:pt x="84095" y="0"/>
                  </a:moveTo>
                  <a:lnTo>
                    <a:pt x="65138" y="16009"/>
                  </a:lnTo>
                  <a:lnTo>
                    <a:pt x="44740" y="31061"/>
                  </a:lnTo>
                  <a:lnTo>
                    <a:pt x="23089" y="45258"/>
                  </a:lnTo>
                  <a:lnTo>
                    <a:pt x="0" y="58500"/>
                  </a:lnTo>
                  <a:lnTo>
                    <a:pt x="234381" y="286117"/>
                  </a:lnTo>
                  <a:lnTo>
                    <a:pt x="288234" y="255344"/>
                  </a:lnTo>
                  <a:lnTo>
                    <a:pt x="338021" y="222379"/>
                  </a:lnTo>
                  <a:lnTo>
                    <a:pt x="383612" y="187316"/>
                  </a:lnTo>
                  <a:lnTo>
                    <a:pt x="424872" y="150063"/>
                  </a:lnTo>
                  <a:lnTo>
                    <a:pt x="84095" y="0"/>
                  </a:lnTo>
                  <a:close/>
                </a:path>
              </a:pathLst>
            </a:custGeom>
            <a:solidFill>
              <a:srgbClr val="1736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820566" y="467784"/>
              <a:ext cx="444500" cy="231775"/>
            </a:xfrm>
            <a:custGeom>
              <a:avLst/>
              <a:gdLst/>
              <a:ahLst/>
              <a:cxnLst/>
              <a:rect l="l" t="t" r="r" b="b"/>
              <a:pathLst>
                <a:path w="444500" h="231775">
                  <a:moveTo>
                    <a:pt x="51296" y="0"/>
                  </a:moveTo>
                  <a:lnTo>
                    <a:pt x="41720" y="21343"/>
                  </a:lnTo>
                  <a:lnTo>
                    <a:pt x="29847" y="42113"/>
                  </a:lnTo>
                  <a:lnTo>
                    <a:pt x="15941" y="62312"/>
                  </a:lnTo>
                  <a:lnTo>
                    <a:pt x="0" y="82036"/>
                  </a:lnTo>
                  <a:lnTo>
                    <a:pt x="338543" y="231335"/>
                  </a:lnTo>
                  <a:lnTo>
                    <a:pt x="371411" y="191221"/>
                  </a:lnTo>
                  <a:lnTo>
                    <a:pt x="400010" y="149680"/>
                  </a:lnTo>
                  <a:lnTo>
                    <a:pt x="424216" y="106998"/>
                  </a:lnTo>
                  <a:lnTo>
                    <a:pt x="444221" y="63456"/>
                  </a:lnTo>
                  <a:lnTo>
                    <a:pt x="51296" y="0"/>
                  </a:lnTo>
                  <a:close/>
                </a:path>
              </a:pathLst>
            </a:custGeom>
            <a:solidFill>
              <a:srgbClr val="0154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886691" y="322963"/>
              <a:ext cx="408940" cy="166370"/>
            </a:xfrm>
            <a:custGeom>
              <a:avLst/>
              <a:gdLst/>
              <a:ahLst/>
              <a:cxnLst/>
              <a:rect l="l" t="t" r="r" b="b"/>
              <a:pathLst>
                <a:path w="408940" h="166370">
                  <a:moveTo>
                    <a:pt x="406565" y="0"/>
                  </a:moveTo>
                  <a:lnTo>
                    <a:pt x="165761" y="0"/>
                  </a:lnTo>
                  <a:lnTo>
                    <a:pt x="6098" y="18961"/>
                  </a:lnTo>
                  <a:lnTo>
                    <a:pt x="7015" y="40017"/>
                  </a:lnTo>
                  <a:lnTo>
                    <a:pt x="6426" y="60882"/>
                  </a:lnTo>
                  <a:lnTo>
                    <a:pt x="4128" y="81748"/>
                  </a:lnTo>
                  <a:lnTo>
                    <a:pt x="0" y="102422"/>
                  </a:lnTo>
                  <a:lnTo>
                    <a:pt x="391542" y="166067"/>
                  </a:lnTo>
                  <a:lnTo>
                    <a:pt x="402497" y="118047"/>
                  </a:lnTo>
                  <a:lnTo>
                    <a:pt x="408401" y="69551"/>
                  </a:lnTo>
                  <a:lnTo>
                    <a:pt x="408797" y="20674"/>
                  </a:lnTo>
                  <a:lnTo>
                    <a:pt x="406565" y="0"/>
                  </a:lnTo>
                  <a:close/>
                </a:path>
              </a:pathLst>
            </a:custGeom>
            <a:solidFill>
              <a:srgbClr val="5DBA4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73572" y="851626"/>
              <a:ext cx="665161" cy="585870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53967" y="909316"/>
              <a:ext cx="621748" cy="722929"/>
            </a:xfrm>
            <a:prstGeom prst="rect">
              <a:avLst/>
            </a:prstGeom>
          </p:spPr>
        </p:pic>
      </p:grpSp>
      <p:grpSp>
        <p:nvGrpSpPr>
          <p:cNvPr id="75" name="object 75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76" name="object 76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1" name="object 101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102" name="object 102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7" name="object 107" descr="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7148610" y="7032071"/>
            <a:ext cx="170160" cy="1194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4160" y="1699340"/>
            <a:ext cx="153010" cy="102567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5518767" y="1738356"/>
            <a:ext cx="56515" cy="62865"/>
          </a:xfrm>
          <a:custGeom>
            <a:avLst/>
            <a:gdLst/>
            <a:ahLst/>
            <a:cxnLst/>
            <a:rect l="l" t="t" r="r" b="b"/>
            <a:pathLst>
              <a:path w="56514" h="62864">
                <a:moveTo>
                  <a:pt x="43738" y="52578"/>
                </a:moveTo>
                <a:lnTo>
                  <a:pt x="33832" y="52578"/>
                </a:lnTo>
                <a:lnTo>
                  <a:pt x="33895" y="53035"/>
                </a:lnTo>
                <a:lnTo>
                  <a:pt x="33998" y="53794"/>
                </a:lnTo>
                <a:lnTo>
                  <a:pt x="34082" y="54406"/>
                </a:lnTo>
                <a:lnTo>
                  <a:pt x="34165" y="55015"/>
                </a:lnTo>
                <a:lnTo>
                  <a:pt x="34289" y="55929"/>
                </a:lnTo>
                <a:lnTo>
                  <a:pt x="35049" y="58215"/>
                </a:lnTo>
                <a:lnTo>
                  <a:pt x="36118" y="59436"/>
                </a:lnTo>
                <a:lnTo>
                  <a:pt x="37823" y="61567"/>
                </a:lnTo>
                <a:lnTo>
                  <a:pt x="37947" y="61722"/>
                </a:lnTo>
                <a:lnTo>
                  <a:pt x="40690" y="62787"/>
                </a:lnTo>
                <a:lnTo>
                  <a:pt x="46328" y="62787"/>
                </a:lnTo>
                <a:lnTo>
                  <a:pt x="54157" y="56386"/>
                </a:lnTo>
                <a:lnTo>
                  <a:pt x="54761" y="55472"/>
                </a:lnTo>
                <a:lnTo>
                  <a:pt x="46936" y="55472"/>
                </a:lnTo>
                <a:lnTo>
                  <a:pt x="45871" y="55015"/>
                </a:lnTo>
                <a:lnTo>
                  <a:pt x="43891" y="53035"/>
                </a:lnTo>
                <a:lnTo>
                  <a:pt x="43738" y="52578"/>
                </a:lnTo>
                <a:close/>
              </a:path>
              <a:path w="56514" h="62864">
                <a:moveTo>
                  <a:pt x="40068" y="4572"/>
                </a:moveTo>
                <a:lnTo>
                  <a:pt x="27583" y="4572"/>
                </a:lnTo>
                <a:lnTo>
                  <a:pt x="30175" y="5637"/>
                </a:lnTo>
                <a:lnTo>
                  <a:pt x="32003" y="7923"/>
                </a:lnTo>
                <a:lnTo>
                  <a:pt x="33677" y="10209"/>
                </a:lnTo>
                <a:lnTo>
                  <a:pt x="34592" y="14475"/>
                </a:lnTo>
                <a:lnTo>
                  <a:pt x="34592" y="24688"/>
                </a:lnTo>
                <a:lnTo>
                  <a:pt x="34441" y="26362"/>
                </a:lnTo>
                <a:lnTo>
                  <a:pt x="33375" y="26974"/>
                </a:lnTo>
                <a:lnTo>
                  <a:pt x="17981" y="33526"/>
                </a:lnTo>
                <a:lnTo>
                  <a:pt x="12189" y="37335"/>
                </a:lnTo>
                <a:lnTo>
                  <a:pt x="7923" y="42062"/>
                </a:lnTo>
                <a:lnTo>
                  <a:pt x="3808" y="46936"/>
                </a:lnTo>
                <a:lnTo>
                  <a:pt x="1673" y="50900"/>
                </a:lnTo>
                <a:lnTo>
                  <a:pt x="1790" y="56995"/>
                </a:lnTo>
                <a:lnTo>
                  <a:pt x="2260" y="58215"/>
                </a:lnTo>
                <a:lnTo>
                  <a:pt x="2319" y="58366"/>
                </a:lnTo>
                <a:lnTo>
                  <a:pt x="2437" y="58672"/>
                </a:lnTo>
                <a:lnTo>
                  <a:pt x="3808" y="60195"/>
                </a:lnTo>
                <a:lnTo>
                  <a:pt x="5331" y="61722"/>
                </a:lnTo>
                <a:lnTo>
                  <a:pt x="7315" y="62481"/>
                </a:lnTo>
                <a:lnTo>
                  <a:pt x="13409" y="62481"/>
                </a:lnTo>
                <a:lnTo>
                  <a:pt x="27434" y="56995"/>
                </a:lnTo>
                <a:lnTo>
                  <a:pt x="17218" y="56995"/>
                </a:lnTo>
                <a:lnTo>
                  <a:pt x="15544" y="56386"/>
                </a:lnTo>
                <a:lnTo>
                  <a:pt x="14173" y="55015"/>
                </a:lnTo>
                <a:lnTo>
                  <a:pt x="12801" y="53794"/>
                </a:lnTo>
                <a:lnTo>
                  <a:pt x="12189" y="52120"/>
                </a:lnTo>
                <a:lnTo>
                  <a:pt x="12189" y="48157"/>
                </a:lnTo>
                <a:lnTo>
                  <a:pt x="12952" y="46022"/>
                </a:lnTo>
                <a:lnTo>
                  <a:pt x="14630" y="43736"/>
                </a:lnTo>
                <a:lnTo>
                  <a:pt x="16761" y="40535"/>
                </a:lnTo>
                <a:lnTo>
                  <a:pt x="19810" y="37792"/>
                </a:lnTo>
                <a:lnTo>
                  <a:pt x="27431" y="32918"/>
                </a:lnTo>
                <a:lnTo>
                  <a:pt x="30934" y="31089"/>
                </a:lnTo>
                <a:lnTo>
                  <a:pt x="34289" y="29869"/>
                </a:lnTo>
                <a:lnTo>
                  <a:pt x="43652" y="29869"/>
                </a:lnTo>
                <a:lnTo>
                  <a:pt x="43585" y="12646"/>
                </a:lnTo>
                <a:lnTo>
                  <a:pt x="43273" y="10360"/>
                </a:lnTo>
                <a:lnTo>
                  <a:pt x="43252" y="10209"/>
                </a:lnTo>
                <a:lnTo>
                  <a:pt x="43127" y="9295"/>
                </a:lnTo>
                <a:lnTo>
                  <a:pt x="42213" y="7160"/>
                </a:lnTo>
                <a:lnTo>
                  <a:pt x="40535" y="5180"/>
                </a:lnTo>
                <a:lnTo>
                  <a:pt x="40068" y="4572"/>
                </a:lnTo>
                <a:close/>
              </a:path>
              <a:path w="56514" h="62864">
                <a:moveTo>
                  <a:pt x="43652" y="29869"/>
                </a:moveTo>
                <a:lnTo>
                  <a:pt x="34289" y="29869"/>
                </a:lnTo>
                <a:lnTo>
                  <a:pt x="34370" y="31089"/>
                </a:lnTo>
                <a:lnTo>
                  <a:pt x="34441" y="32155"/>
                </a:lnTo>
                <a:lnTo>
                  <a:pt x="34504" y="32918"/>
                </a:lnTo>
                <a:lnTo>
                  <a:pt x="34592" y="37947"/>
                </a:lnTo>
                <a:lnTo>
                  <a:pt x="33983" y="48614"/>
                </a:lnTo>
                <a:lnTo>
                  <a:pt x="30783" y="51663"/>
                </a:lnTo>
                <a:lnTo>
                  <a:pt x="27734" y="53949"/>
                </a:lnTo>
                <a:lnTo>
                  <a:pt x="24839" y="55321"/>
                </a:lnTo>
                <a:lnTo>
                  <a:pt x="22705" y="56386"/>
                </a:lnTo>
                <a:lnTo>
                  <a:pt x="20725" y="56995"/>
                </a:lnTo>
                <a:lnTo>
                  <a:pt x="27434" y="56995"/>
                </a:lnTo>
                <a:lnTo>
                  <a:pt x="33832" y="52578"/>
                </a:lnTo>
                <a:lnTo>
                  <a:pt x="43738" y="52578"/>
                </a:lnTo>
                <a:lnTo>
                  <a:pt x="43586" y="52120"/>
                </a:lnTo>
                <a:lnTo>
                  <a:pt x="43534" y="51965"/>
                </a:lnTo>
                <a:lnTo>
                  <a:pt x="43433" y="48157"/>
                </a:lnTo>
                <a:lnTo>
                  <a:pt x="43568" y="46936"/>
                </a:lnTo>
                <a:lnTo>
                  <a:pt x="43652" y="29869"/>
                </a:lnTo>
                <a:close/>
              </a:path>
              <a:path w="56514" h="62864">
                <a:moveTo>
                  <a:pt x="55623" y="50900"/>
                </a:moveTo>
                <a:lnTo>
                  <a:pt x="51907" y="54406"/>
                </a:lnTo>
                <a:lnTo>
                  <a:pt x="51814" y="54557"/>
                </a:lnTo>
                <a:lnTo>
                  <a:pt x="50137" y="55472"/>
                </a:lnTo>
                <a:lnTo>
                  <a:pt x="54761" y="55472"/>
                </a:lnTo>
                <a:lnTo>
                  <a:pt x="55371" y="54557"/>
                </a:lnTo>
                <a:lnTo>
                  <a:pt x="55472" y="54406"/>
                </a:lnTo>
                <a:lnTo>
                  <a:pt x="56080" y="53035"/>
                </a:lnTo>
                <a:lnTo>
                  <a:pt x="55980" y="51663"/>
                </a:lnTo>
                <a:lnTo>
                  <a:pt x="55929" y="51508"/>
                </a:lnTo>
                <a:lnTo>
                  <a:pt x="55853" y="51357"/>
                </a:lnTo>
                <a:lnTo>
                  <a:pt x="55777" y="51206"/>
                </a:lnTo>
                <a:lnTo>
                  <a:pt x="55699" y="51051"/>
                </a:lnTo>
                <a:lnTo>
                  <a:pt x="55623" y="50900"/>
                </a:lnTo>
                <a:close/>
              </a:path>
              <a:path w="56514" h="62864">
                <a:moveTo>
                  <a:pt x="29717" y="0"/>
                </a:moveTo>
                <a:lnTo>
                  <a:pt x="22402" y="0"/>
                </a:lnTo>
                <a:lnTo>
                  <a:pt x="18745" y="1065"/>
                </a:lnTo>
                <a:lnTo>
                  <a:pt x="14630" y="3351"/>
                </a:lnTo>
                <a:lnTo>
                  <a:pt x="10360" y="5637"/>
                </a:lnTo>
                <a:lnTo>
                  <a:pt x="6857" y="9144"/>
                </a:lnTo>
                <a:lnTo>
                  <a:pt x="1371" y="18287"/>
                </a:lnTo>
                <a:lnTo>
                  <a:pt x="71" y="21031"/>
                </a:lnTo>
                <a:lnTo>
                  <a:pt x="0" y="23011"/>
                </a:lnTo>
                <a:lnTo>
                  <a:pt x="759" y="23774"/>
                </a:lnTo>
                <a:lnTo>
                  <a:pt x="1673" y="24382"/>
                </a:lnTo>
                <a:lnTo>
                  <a:pt x="2588" y="24688"/>
                </a:lnTo>
                <a:lnTo>
                  <a:pt x="5029" y="24688"/>
                </a:lnTo>
                <a:lnTo>
                  <a:pt x="11429" y="13561"/>
                </a:lnTo>
                <a:lnTo>
                  <a:pt x="12801" y="10360"/>
                </a:lnTo>
                <a:lnTo>
                  <a:pt x="14781" y="8686"/>
                </a:lnTo>
                <a:lnTo>
                  <a:pt x="17675" y="5943"/>
                </a:lnTo>
                <a:lnTo>
                  <a:pt x="20876" y="4572"/>
                </a:lnTo>
                <a:lnTo>
                  <a:pt x="40068" y="4572"/>
                </a:lnTo>
                <a:lnTo>
                  <a:pt x="39129" y="3351"/>
                </a:lnTo>
                <a:lnTo>
                  <a:pt x="39013" y="3200"/>
                </a:lnTo>
                <a:lnTo>
                  <a:pt x="37184" y="1979"/>
                </a:lnTo>
                <a:lnTo>
                  <a:pt x="35049" y="1216"/>
                </a:lnTo>
                <a:lnTo>
                  <a:pt x="32918" y="302"/>
                </a:lnTo>
                <a:lnTo>
                  <a:pt x="29717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73856" y="1725857"/>
            <a:ext cx="112622" cy="75437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55952" y="1700254"/>
            <a:ext cx="178001" cy="101041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98170" y="1700254"/>
            <a:ext cx="385668" cy="101347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51255" y="1699646"/>
            <a:ext cx="133653" cy="101649"/>
          </a:xfrm>
          <a:prstGeom prst="rect">
            <a:avLst/>
          </a:prstGeom>
        </p:spPr>
      </p:pic>
      <p:grpSp>
        <p:nvGrpSpPr>
          <p:cNvPr id="14" name="object 14" descr=""/>
          <p:cNvGrpSpPr/>
          <p:nvPr/>
        </p:nvGrpSpPr>
        <p:grpSpPr>
          <a:xfrm>
            <a:off x="5296122" y="1699646"/>
            <a:ext cx="2240915" cy="1339215"/>
            <a:chOff x="5296122" y="1699646"/>
            <a:chExt cx="2240915" cy="1339215"/>
          </a:xfrm>
        </p:grpSpPr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6689" y="1700254"/>
              <a:ext cx="178001" cy="10104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96122" y="1699646"/>
              <a:ext cx="2240286" cy="1338987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299934" y="2767056"/>
              <a:ext cx="56515" cy="62865"/>
            </a:xfrm>
            <a:custGeom>
              <a:avLst/>
              <a:gdLst/>
              <a:ahLst/>
              <a:cxnLst/>
              <a:rect l="l" t="t" r="r" b="b"/>
              <a:pathLst>
                <a:path w="56514" h="62864">
                  <a:moveTo>
                    <a:pt x="43738" y="52578"/>
                  </a:moveTo>
                  <a:lnTo>
                    <a:pt x="33832" y="52578"/>
                  </a:lnTo>
                  <a:lnTo>
                    <a:pt x="33895" y="53035"/>
                  </a:lnTo>
                  <a:lnTo>
                    <a:pt x="33998" y="53794"/>
                  </a:lnTo>
                  <a:lnTo>
                    <a:pt x="34082" y="54406"/>
                  </a:lnTo>
                  <a:lnTo>
                    <a:pt x="34165" y="55015"/>
                  </a:lnTo>
                  <a:lnTo>
                    <a:pt x="34289" y="55929"/>
                  </a:lnTo>
                  <a:lnTo>
                    <a:pt x="35049" y="58215"/>
                  </a:lnTo>
                  <a:lnTo>
                    <a:pt x="36118" y="59436"/>
                  </a:lnTo>
                  <a:lnTo>
                    <a:pt x="37823" y="61567"/>
                  </a:lnTo>
                  <a:lnTo>
                    <a:pt x="37947" y="61722"/>
                  </a:lnTo>
                  <a:lnTo>
                    <a:pt x="40690" y="62787"/>
                  </a:lnTo>
                  <a:lnTo>
                    <a:pt x="46328" y="62787"/>
                  </a:lnTo>
                  <a:lnTo>
                    <a:pt x="54157" y="56386"/>
                  </a:lnTo>
                  <a:lnTo>
                    <a:pt x="54761" y="55472"/>
                  </a:lnTo>
                  <a:lnTo>
                    <a:pt x="46936" y="55472"/>
                  </a:lnTo>
                  <a:lnTo>
                    <a:pt x="45871" y="55015"/>
                  </a:lnTo>
                  <a:lnTo>
                    <a:pt x="43891" y="53035"/>
                  </a:lnTo>
                  <a:lnTo>
                    <a:pt x="43738" y="52578"/>
                  </a:lnTo>
                  <a:close/>
                </a:path>
                <a:path w="56514" h="62864">
                  <a:moveTo>
                    <a:pt x="40068" y="4572"/>
                  </a:moveTo>
                  <a:lnTo>
                    <a:pt x="27583" y="4572"/>
                  </a:lnTo>
                  <a:lnTo>
                    <a:pt x="30175" y="5637"/>
                  </a:lnTo>
                  <a:lnTo>
                    <a:pt x="32003" y="7923"/>
                  </a:lnTo>
                  <a:lnTo>
                    <a:pt x="33677" y="10209"/>
                  </a:lnTo>
                  <a:lnTo>
                    <a:pt x="34592" y="14475"/>
                  </a:lnTo>
                  <a:lnTo>
                    <a:pt x="34592" y="24688"/>
                  </a:lnTo>
                  <a:lnTo>
                    <a:pt x="34441" y="26362"/>
                  </a:lnTo>
                  <a:lnTo>
                    <a:pt x="33375" y="26974"/>
                  </a:lnTo>
                  <a:lnTo>
                    <a:pt x="17981" y="33526"/>
                  </a:lnTo>
                  <a:lnTo>
                    <a:pt x="12189" y="37335"/>
                  </a:lnTo>
                  <a:lnTo>
                    <a:pt x="7923" y="42062"/>
                  </a:lnTo>
                  <a:lnTo>
                    <a:pt x="3808" y="46936"/>
                  </a:lnTo>
                  <a:lnTo>
                    <a:pt x="1673" y="50900"/>
                  </a:lnTo>
                  <a:lnTo>
                    <a:pt x="1790" y="56995"/>
                  </a:lnTo>
                  <a:lnTo>
                    <a:pt x="2260" y="58215"/>
                  </a:lnTo>
                  <a:lnTo>
                    <a:pt x="2319" y="58366"/>
                  </a:lnTo>
                  <a:lnTo>
                    <a:pt x="2437" y="58672"/>
                  </a:lnTo>
                  <a:lnTo>
                    <a:pt x="3808" y="60195"/>
                  </a:lnTo>
                  <a:lnTo>
                    <a:pt x="5331" y="61722"/>
                  </a:lnTo>
                  <a:lnTo>
                    <a:pt x="7315" y="62481"/>
                  </a:lnTo>
                  <a:lnTo>
                    <a:pt x="13409" y="62481"/>
                  </a:lnTo>
                  <a:lnTo>
                    <a:pt x="27434" y="56995"/>
                  </a:lnTo>
                  <a:lnTo>
                    <a:pt x="17218" y="56995"/>
                  </a:lnTo>
                  <a:lnTo>
                    <a:pt x="15544" y="56386"/>
                  </a:lnTo>
                  <a:lnTo>
                    <a:pt x="14173" y="55015"/>
                  </a:lnTo>
                  <a:lnTo>
                    <a:pt x="12801" y="53794"/>
                  </a:lnTo>
                  <a:lnTo>
                    <a:pt x="12189" y="52120"/>
                  </a:lnTo>
                  <a:lnTo>
                    <a:pt x="12189" y="48157"/>
                  </a:lnTo>
                  <a:lnTo>
                    <a:pt x="12952" y="46022"/>
                  </a:lnTo>
                  <a:lnTo>
                    <a:pt x="14630" y="43736"/>
                  </a:lnTo>
                  <a:lnTo>
                    <a:pt x="16761" y="40535"/>
                  </a:lnTo>
                  <a:lnTo>
                    <a:pt x="19810" y="37792"/>
                  </a:lnTo>
                  <a:lnTo>
                    <a:pt x="27432" y="32918"/>
                  </a:lnTo>
                  <a:lnTo>
                    <a:pt x="30934" y="31089"/>
                  </a:lnTo>
                  <a:lnTo>
                    <a:pt x="34289" y="29869"/>
                  </a:lnTo>
                  <a:lnTo>
                    <a:pt x="43652" y="29869"/>
                  </a:lnTo>
                  <a:lnTo>
                    <a:pt x="43585" y="12646"/>
                  </a:lnTo>
                  <a:lnTo>
                    <a:pt x="43273" y="10360"/>
                  </a:lnTo>
                  <a:lnTo>
                    <a:pt x="43252" y="10209"/>
                  </a:lnTo>
                  <a:lnTo>
                    <a:pt x="43127" y="9295"/>
                  </a:lnTo>
                  <a:lnTo>
                    <a:pt x="42213" y="7160"/>
                  </a:lnTo>
                  <a:lnTo>
                    <a:pt x="40535" y="5180"/>
                  </a:lnTo>
                  <a:lnTo>
                    <a:pt x="40068" y="4572"/>
                  </a:lnTo>
                  <a:close/>
                </a:path>
                <a:path w="56514" h="62864">
                  <a:moveTo>
                    <a:pt x="43652" y="29869"/>
                  </a:moveTo>
                  <a:lnTo>
                    <a:pt x="34289" y="29869"/>
                  </a:lnTo>
                  <a:lnTo>
                    <a:pt x="34370" y="31089"/>
                  </a:lnTo>
                  <a:lnTo>
                    <a:pt x="34441" y="32155"/>
                  </a:lnTo>
                  <a:lnTo>
                    <a:pt x="34504" y="32918"/>
                  </a:lnTo>
                  <a:lnTo>
                    <a:pt x="34592" y="37947"/>
                  </a:lnTo>
                  <a:lnTo>
                    <a:pt x="34415" y="40535"/>
                  </a:lnTo>
                  <a:lnTo>
                    <a:pt x="34310" y="42062"/>
                  </a:lnTo>
                  <a:lnTo>
                    <a:pt x="34222" y="43736"/>
                  </a:lnTo>
                  <a:lnTo>
                    <a:pt x="34110" y="46022"/>
                  </a:lnTo>
                  <a:lnTo>
                    <a:pt x="33983" y="48614"/>
                  </a:lnTo>
                  <a:lnTo>
                    <a:pt x="30783" y="51663"/>
                  </a:lnTo>
                  <a:lnTo>
                    <a:pt x="27734" y="53949"/>
                  </a:lnTo>
                  <a:lnTo>
                    <a:pt x="24839" y="55321"/>
                  </a:lnTo>
                  <a:lnTo>
                    <a:pt x="22705" y="56386"/>
                  </a:lnTo>
                  <a:lnTo>
                    <a:pt x="20725" y="56995"/>
                  </a:lnTo>
                  <a:lnTo>
                    <a:pt x="27434" y="56995"/>
                  </a:lnTo>
                  <a:lnTo>
                    <a:pt x="33832" y="52578"/>
                  </a:lnTo>
                  <a:lnTo>
                    <a:pt x="43738" y="52578"/>
                  </a:lnTo>
                  <a:lnTo>
                    <a:pt x="43586" y="52120"/>
                  </a:lnTo>
                  <a:lnTo>
                    <a:pt x="43534" y="51965"/>
                  </a:lnTo>
                  <a:lnTo>
                    <a:pt x="43434" y="48157"/>
                  </a:lnTo>
                  <a:lnTo>
                    <a:pt x="43568" y="46936"/>
                  </a:lnTo>
                  <a:lnTo>
                    <a:pt x="43652" y="29869"/>
                  </a:lnTo>
                  <a:close/>
                </a:path>
                <a:path w="56514" h="62864">
                  <a:moveTo>
                    <a:pt x="55623" y="50900"/>
                  </a:moveTo>
                  <a:lnTo>
                    <a:pt x="51907" y="54406"/>
                  </a:lnTo>
                  <a:lnTo>
                    <a:pt x="51814" y="54557"/>
                  </a:lnTo>
                  <a:lnTo>
                    <a:pt x="50137" y="55472"/>
                  </a:lnTo>
                  <a:lnTo>
                    <a:pt x="54761" y="55472"/>
                  </a:lnTo>
                  <a:lnTo>
                    <a:pt x="55371" y="54557"/>
                  </a:lnTo>
                  <a:lnTo>
                    <a:pt x="55472" y="54406"/>
                  </a:lnTo>
                  <a:lnTo>
                    <a:pt x="56080" y="53035"/>
                  </a:lnTo>
                  <a:lnTo>
                    <a:pt x="55980" y="51663"/>
                  </a:lnTo>
                  <a:lnTo>
                    <a:pt x="55929" y="51508"/>
                  </a:lnTo>
                  <a:lnTo>
                    <a:pt x="55853" y="51357"/>
                  </a:lnTo>
                  <a:lnTo>
                    <a:pt x="55777" y="51206"/>
                  </a:lnTo>
                  <a:lnTo>
                    <a:pt x="55699" y="51051"/>
                  </a:lnTo>
                  <a:lnTo>
                    <a:pt x="55623" y="50900"/>
                  </a:lnTo>
                  <a:close/>
                </a:path>
                <a:path w="56514" h="62864">
                  <a:moveTo>
                    <a:pt x="29717" y="0"/>
                  </a:moveTo>
                  <a:lnTo>
                    <a:pt x="22402" y="0"/>
                  </a:lnTo>
                  <a:lnTo>
                    <a:pt x="18745" y="1065"/>
                  </a:lnTo>
                  <a:lnTo>
                    <a:pt x="14630" y="3351"/>
                  </a:lnTo>
                  <a:lnTo>
                    <a:pt x="10360" y="5637"/>
                  </a:lnTo>
                  <a:lnTo>
                    <a:pt x="6858" y="9144"/>
                  </a:lnTo>
                  <a:lnTo>
                    <a:pt x="1371" y="18287"/>
                  </a:lnTo>
                  <a:lnTo>
                    <a:pt x="71" y="21031"/>
                  </a:lnTo>
                  <a:lnTo>
                    <a:pt x="0" y="23011"/>
                  </a:lnTo>
                  <a:lnTo>
                    <a:pt x="759" y="23774"/>
                  </a:lnTo>
                  <a:lnTo>
                    <a:pt x="1673" y="24382"/>
                  </a:lnTo>
                  <a:lnTo>
                    <a:pt x="2588" y="24688"/>
                  </a:lnTo>
                  <a:lnTo>
                    <a:pt x="5029" y="24688"/>
                  </a:lnTo>
                  <a:lnTo>
                    <a:pt x="11429" y="13561"/>
                  </a:lnTo>
                  <a:lnTo>
                    <a:pt x="12801" y="10360"/>
                  </a:lnTo>
                  <a:lnTo>
                    <a:pt x="14781" y="8686"/>
                  </a:lnTo>
                  <a:lnTo>
                    <a:pt x="17675" y="5943"/>
                  </a:lnTo>
                  <a:lnTo>
                    <a:pt x="20876" y="4572"/>
                  </a:lnTo>
                  <a:lnTo>
                    <a:pt x="40068" y="4572"/>
                  </a:lnTo>
                  <a:lnTo>
                    <a:pt x="39129" y="3351"/>
                  </a:lnTo>
                  <a:lnTo>
                    <a:pt x="39013" y="3200"/>
                  </a:lnTo>
                  <a:lnTo>
                    <a:pt x="37184" y="1979"/>
                  </a:lnTo>
                  <a:lnTo>
                    <a:pt x="35049" y="1216"/>
                  </a:lnTo>
                  <a:lnTo>
                    <a:pt x="32918" y="302"/>
                  </a:lnTo>
                  <a:lnTo>
                    <a:pt x="29717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294739" y="3243304"/>
            <a:ext cx="233907" cy="101041"/>
          </a:xfrm>
          <a:prstGeom prst="rect">
            <a:avLst/>
          </a:prstGeom>
        </p:spPr>
      </p:pic>
      <p:grpSp>
        <p:nvGrpSpPr>
          <p:cNvPr id="19" name="object 19" descr=""/>
          <p:cNvGrpSpPr/>
          <p:nvPr/>
        </p:nvGrpSpPr>
        <p:grpSpPr>
          <a:xfrm>
            <a:off x="5302169" y="3241932"/>
            <a:ext cx="2234565" cy="275590"/>
            <a:chOff x="5302169" y="3241932"/>
            <a:chExt cx="2234565" cy="275590"/>
          </a:xfrm>
        </p:grpSpPr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50533" y="3244675"/>
              <a:ext cx="485781" cy="9966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02169" y="3241932"/>
              <a:ext cx="2232529" cy="275083"/>
            </a:xfrm>
            <a:prstGeom prst="rect">
              <a:avLst/>
            </a:prstGeom>
          </p:spPr>
        </p:pic>
      </p:grpSp>
      <p:pic>
        <p:nvPicPr>
          <p:cNvPr id="22" name="object 22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296795" y="3584832"/>
            <a:ext cx="2241100" cy="997002"/>
          </a:xfrm>
          <a:prstGeom prst="rect">
            <a:avLst/>
          </a:prstGeom>
        </p:spPr>
      </p:pic>
      <p:sp>
        <p:nvSpPr>
          <p:cNvPr id="23" name="object 23" descr=""/>
          <p:cNvSpPr/>
          <p:nvPr/>
        </p:nvSpPr>
        <p:spPr>
          <a:xfrm>
            <a:off x="5726908" y="4824457"/>
            <a:ext cx="56515" cy="62865"/>
          </a:xfrm>
          <a:custGeom>
            <a:avLst/>
            <a:gdLst/>
            <a:ahLst/>
            <a:cxnLst/>
            <a:rect l="l" t="t" r="r" b="b"/>
            <a:pathLst>
              <a:path w="56514" h="62864">
                <a:moveTo>
                  <a:pt x="43738" y="52577"/>
                </a:moveTo>
                <a:lnTo>
                  <a:pt x="33832" y="52577"/>
                </a:lnTo>
                <a:lnTo>
                  <a:pt x="33895" y="53035"/>
                </a:lnTo>
                <a:lnTo>
                  <a:pt x="33998" y="53794"/>
                </a:lnTo>
                <a:lnTo>
                  <a:pt x="34082" y="54406"/>
                </a:lnTo>
                <a:lnTo>
                  <a:pt x="34165" y="55015"/>
                </a:lnTo>
                <a:lnTo>
                  <a:pt x="34289" y="55929"/>
                </a:lnTo>
                <a:lnTo>
                  <a:pt x="35049" y="58215"/>
                </a:lnTo>
                <a:lnTo>
                  <a:pt x="36118" y="59435"/>
                </a:lnTo>
                <a:lnTo>
                  <a:pt x="37823" y="61567"/>
                </a:lnTo>
                <a:lnTo>
                  <a:pt x="37947" y="61721"/>
                </a:lnTo>
                <a:lnTo>
                  <a:pt x="40690" y="62787"/>
                </a:lnTo>
                <a:lnTo>
                  <a:pt x="46328" y="62787"/>
                </a:lnTo>
                <a:lnTo>
                  <a:pt x="54157" y="56386"/>
                </a:lnTo>
                <a:lnTo>
                  <a:pt x="54761" y="55472"/>
                </a:lnTo>
                <a:lnTo>
                  <a:pt x="46936" y="55472"/>
                </a:lnTo>
                <a:lnTo>
                  <a:pt x="45871" y="55015"/>
                </a:lnTo>
                <a:lnTo>
                  <a:pt x="43891" y="53035"/>
                </a:lnTo>
                <a:lnTo>
                  <a:pt x="43738" y="52577"/>
                </a:lnTo>
                <a:close/>
              </a:path>
              <a:path w="56514" h="62864">
                <a:moveTo>
                  <a:pt x="40068" y="4571"/>
                </a:moveTo>
                <a:lnTo>
                  <a:pt x="27583" y="4571"/>
                </a:lnTo>
                <a:lnTo>
                  <a:pt x="30175" y="5637"/>
                </a:lnTo>
                <a:lnTo>
                  <a:pt x="32003" y="7923"/>
                </a:lnTo>
                <a:lnTo>
                  <a:pt x="33677" y="10209"/>
                </a:lnTo>
                <a:lnTo>
                  <a:pt x="34592" y="14475"/>
                </a:lnTo>
                <a:lnTo>
                  <a:pt x="34592" y="24688"/>
                </a:lnTo>
                <a:lnTo>
                  <a:pt x="34441" y="26362"/>
                </a:lnTo>
                <a:lnTo>
                  <a:pt x="33375" y="26974"/>
                </a:lnTo>
                <a:lnTo>
                  <a:pt x="17981" y="33526"/>
                </a:lnTo>
                <a:lnTo>
                  <a:pt x="12189" y="37335"/>
                </a:lnTo>
                <a:lnTo>
                  <a:pt x="7923" y="42062"/>
                </a:lnTo>
                <a:lnTo>
                  <a:pt x="3808" y="46936"/>
                </a:lnTo>
                <a:lnTo>
                  <a:pt x="1673" y="50900"/>
                </a:lnTo>
                <a:lnTo>
                  <a:pt x="1790" y="56995"/>
                </a:lnTo>
                <a:lnTo>
                  <a:pt x="2260" y="58215"/>
                </a:lnTo>
                <a:lnTo>
                  <a:pt x="2319" y="58366"/>
                </a:lnTo>
                <a:lnTo>
                  <a:pt x="2437" y="58672"/>
                </a:lnTo>
                <a:lnTo>
                  <a:pt x="3808" y="60195"/>
                </a:lnTo>
                <a:lnTo>
                  <a:pt x="5331" y="61721"/>
                </a:lnTo>
                <a:lnTo>
                  <a:pt x="7315" y="62481"/>
                </a:lnTo>
                <a:lnTo>
                  <a:pt x="13409" y="62481"/>
                </a:lnTo>
                <a:lnTo>
                  <a:pt x="27434" y="56995"/>
                </a:lnTo>
                <a:lnTo>
                  <a:pt x="17218" y="56995"/>
                </a:lnTo>
                <a:lnTo>
                  <a:pt x="15544" y="56386"/>
                </a:lnTo>
                <a:lnTo>
                  <a:pt x="14173" y="55015"/>
                </a:lnTo>
                <a:lnTo>
                  <a:pt x="12801" y="53794"/>
                </a:lnTo>
                <a:lnTo>
                  <a:pt x="12189" y="52120"/>
                </a:lnTo>
                <a:lnTo>
                  <a:pt x="12189" y="48157"/>
                </a:lnTo>
                <a:lnTo>
                  <a:pt x="12952" y="46022"/>
                </a:lnTo>
                <a:lnTo>
                  <a:pt x="14630" y="43736"/>
                </a:lnTo>
                <a:lnTo>
                  <a:pt x="16761" y="40535"/>
                </a:lnTo>
                <a:lnTo>
                  <a:pt x="19810" y="37792"/>
                </a:lnTo>
                <a:lnTo>
                  <a:pt x="27431" y="32918"/>
                </a:lnTo>
                <a:lnTo>
                  <a:pt x="30934" y="31089"/>
                </a:lnTo>
                <a:lnTo>
                  <a:pt x="34289" y="29869"/>
                </a:lnTo>
                <a:lnTo>
                  <a:pt x="43652" y="29869"/>
                </a:lnTo>
                <a:lnTo>
                  <a:pt x="43585" y="12646"/>
                </a:lnTo>
                <a:lnTo>
                  <a:pt x="43273" y="10360"/>
                </a:lnTo>
                <a:lnTo>
                  <a:pt x="43252" y="10209"/>
                </a:lnTo>
                <a:lnTo>
                  <a:pt x="43127" y="9295"/>
                </a:lnTo>
                <a:lnTo>
                  <a:pt x="42213" y="7160"/>
                </a:lnTo>
                <a:lnTo>
                  <a:pt x="40535" y="5180"/>
                </a:lnTo>
                <a:lnTo>
                  <a:pt x="40068" y="4571"/>
                </a:lnTo>
                <a:close/>
              </a:path>
              <a:path w="56514" h="62864">
                <a:moveTo>
                  <a:pt x="43652" y="29869"/>
                </a:moveTo>
                <a:lnTo>
                  <a:pt x="34289" y="29869"/>
                </a:lnTo>
                <a:lnTo>
                  <a:pt x="34370" y="31089"/>
                </a:lnTo>
                <a:lnTo>
                  <a:pt x="34441" y="32155"/>
                </a:lnTo>
                <a:lnTo>
                  <a:pt x="34504" y="32918"/>
                </a:lnTo>
                <a:lnTo>
                  <a:pt x="34592" y="37947"/>
                </a:lnTo>
                <a:lnTo>
                  <a:pt x="34415" y="40535"/>
                </a:lnTo>
                <a:lnTo>
                  <a:pt x="34310" y="42062"/>
                </a:lnTo>
                <a:lnTo>
                  <a:pt x="34222" y="43736"/>
                </a:lnTo>
                <a:lnTo>
                  <a:pt x="34110" y="46022"/>
                </a:lnTo>
                <a:lnTo>
                  <a:pt x="33983" y="48614"/>
                </a:lnTo>
                <a:lnTo>
                  <a:pt x="30783" y="51663"/>
                </a:lnTo>
                <a:lnTo>
                  <a:pt x="27734" y="53949"/>
                </a:lnTo>
                <a:lnTo>
                  <a:pt x="24839" y="55321"/>
                </a:lnTo>
                <a:lnTo>
                  <a:pt x="22705" y="56386"/>
                </a:lnTo>
                <a:lnTo>
                  <a:pt x="20725" y="56995"/>
                </a:lnTo>
                <a:lnTo>
                  <a:pt x="27434" y="56995"/>
                </a:lnTo>
                <a:lnTo>
                  <a:pt x="33832" y="52577"/>
                </a:lnTo>
                <a:lnTo>
                  <a:pt x="43738" y="52577"/>
                </a:lnTo>
                <a:lnTo>
                  <a:pt x="43586" y="52120"/>
                </a:lnTo>
                <a:lnTo>
                  <a:pt x="43534" y="51965"/>
                </a:lnTo>
                <a:lnTo>
                  <a:pt x="43434" y="48157"/>
                </a:lnTo>
                <a:lnTo>
                  <a:pt x="43568" y="46936"/>
                </a:lnTo>
                <a:lnTo>
                  <a:pt x="43652" y="29869"/>
                </a:lnTo>
                <a:close/>
              </a:path>
              <a:path w="56514" h="62864">
                <a:moveTo>
                  <a:pt x="55623" y="50900"/>
                </a:moveTo>
                <a:lnTo>
                  <a:pt x="51907" y="54406"/>
                </a:lnTo>
                <a:lnTo>
                  <a:pt x="51814" y="54557"/>
                </a:lnTo>
                <a:lnTo>
                  <a:pt x="50137" y="55472"/>
                </a:lnTo>
                <a:lnTo>
                  <a:pt x="54761" y="55472"/>
                </a:lnTo>
                <a:lnTo>
                  <a:pt x="55371" y="54557"/>
                </a:lnTo>
                <a:lnTo>
                  <a:pt x="55472" y="54406"/>
                </a:lnTo>
                <a:lnTo>
                  <a:pt x="56080" y="53035"/>
                </a:lnTo>
                <a:lnTo>
                  <a:pt x="55980" y="51663"/>
                </a:lnTo>
                <a:lnTo>
                  <a:pt x="55929" y="51508"/>
                </a:lnTo>
                <a:lnTo>
                  <a:pt x="55853" y="51357"/>
                </a:lnTo>
                <a:lnTo>
                  <a:pt x="55777" y="51206"/>
                </a:lnTo>
                <a:lnTo>
                  <a:pt x="55699" y="51051"/>
                </a:lnTo>
                <a:lnTo>
                  <a:pt x="55623" y="50900"/>
                </a:lnTo>
                <a:close/>
              </a:path>
              <a:path w="56514" h="62864">
                <a:moveTo>
                  <a:pt x="29717" y="0"/>
                </a:moveTo>
                <a:lnTo>
                  <a:pt x="22402" y="0"/>
                </a:lnTo>
                <a:lnTo>
                  <a:pt x="18745" y="1065"/>
                </a:lnTo>
                <a:lnTo>
                  <a:pt x="14630" y="3351"/>
                </a:lnTo>
                <a:lnTo>
                  <a:pt x="10360" y="5637"/>
                </a:lnTo>
                <a:lnTo>
                  <a:pt x="6858" y="9143"/>
                </a:lnTo>
                <a:lnTo>
                  <a:pt x="1371" y="18287"/>
                </a:lnTo>
                <a:lnTo>
                  <a:pt x="71" y="21031"/>
                </a:lnTo>
                <a:lnTo>
                  <a:pt x="0" y="23011"/>
                </a:lnTo>
                <a:lnTo>
                  <a:pt x="759" y="23774"/>
                </a:lnTo>
                <a:lnTo>
                  <a:pt x="1673" y="24382"/>
                </a:lnTo>
                <a:lnTo>
                  <a:pt x="2588" y="24688"/>
                </a:lnTo>
                <a:lnTo>
                  <a:pt x="5029" y="24688"/>
                </a:lnTo>
                <a:lnTo>
                  <a:pt x="11429" y="13561"/>
                </a:lnTo>
                <a:lnTo>
                  <a:pt x="12801" y="10360"/>
                </a:lnTo>
                <a:lnTo>
                  <a:pt x="14781" y="8686"/>
                </a:lnTo>
                <a:lnTo>
                  <a:pt x="17675" y="5943"/>
                </a:lnTo>
                <a:lnTo>
                  <a:pt x="20876" y="4571"/>
                </a:lnTo>
                <a:lnTo>
                  <a:pt x="40068" y="4571"/>
                </a:lnTo>
                <a:lnTo>
                  <a:pt x="39129" y="3351"/>
                </a:lnTo>
                <a:lnTo>
                  <a:pt x="39013" y="3200"/>
                </a:lnTo>
                <a:lnTo>
                  <a:pt x="37184" y="1979"/>
                </a:lnTo>
                <a:lnTo>
                  <a:pt x="35049" y="1216"/>
                </a:lnTo>
                <a:lnTo>
                  <a:pt x="32918" y="302"/>
                </a:lnTo>
                <a:lnTo>
                  <a:pt x="29717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4" name="object 24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871805" y="4784982"/>
            <a:ext cx="304952" cy="103024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973279" y="4787881"/>
            <a:ext cx="556865" cy="100126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761018" y="4787881"/>
            <a:ext cx="1136736" cy="272185"/>
          </a:xfrm>
          <a:prstGeom prst="rect">
            <a:avLst/>
          </a:prstGeom>
        </p:spPr>
      </p:pic>
      <p:sp>
        <p:nvSpPr>
          <p:cNvPr id="27" name="object 27" descr=""/>
          <p:cNvSpPr/>
          <p:nvPr/>
        </p:nvSpPr>
        <p:spPr>
          <a:xfrm>
            <a:off x="6968098" y="4995907"/>
            <a:ext cx="56515" cy="62865"/>
          </a:xfrm>
          <a:custGeom>
            <a:avLst/>
            <a:gdLst/>
            <a:ahLst/>
            <a:cxnLst/>
            <a:rect l="l" t="t" r="r" b="b"/>
            <a:pathLst>
              <a:path w="56515" h="62864">
                <a:moveTo>
                  <a:pt x="43738" y="52577"/>
                </a:moveTo>
                <a:lnTo>
                  <a:pt x="33832" y="52577"/>
                </a:lnTo>
                <a:lnTo>
                  <a:pt x="33895" y="53035"/>
                </a:lnTo>
                <a:lnTo>
                  <a:pt x="33998" y="53794"/>
                </a:lnTo>
                <a:lnTo>
                  <a:pt x="34082" y="54406"/>
                </a:lnTo>
                <a:lnTo>
                  <a:pt x="34165" y="55015"/>
                </a:lnTo>
                <a:lnTo>
                  <a:pt x="34289" y="55929"/>
                </a:lnTo>
                <a:lnTo>
                  <a:pt x="35049" y="58215"/>
                </a:lnTo>
                <a:lnTo>
                  <a:pt x="36118" y="59435"/>
                </a:lnTo>
                <a:lnTo>
                  <a:pt x="37823" y="61567"/>
                </a:lnTo>
                <a:lnTo>
                  <a:pt x="37947" y="61721"/>
                </a:lnTo>
                <a:lnTo>
                  <a:pt x="40690" y="62787"/>
                </a:lnTo>
                <a:lnTo>
                  <a:pt x="46328" y="62787"/>
                </a:lnTo>
                <a:lnTo>
                  <a:pt x="54157" y="56386"/>
                </a:lnTo>
                <a:lnTo>
                  <a:pt x="54761" y="55472"/>
                </a:lnTo>
                <a:lnTo>
                  <a:pt x="46936" y="55472"/>
                </a:lnTo>
                <a:lnTo>
                  <a:pt x="45871" y="55015"/>
                </a:lnTo>
                <a:lnTo>
                  <a:pt x="43891" y="53035"/>
                </a:lnTo>
                <a:lnTo>
                  <a:pt x="43738" y="52577"/>
                </a:lnTo>
                <a:close/>
              </a:path>
              <a:path w="56515" h="62864">
                <a:moveTo>
                  <a:pt x="40068" y="4571"/>
                </a:moveTo>
                <a:lnTo>
                  <a:pt x="27583" y="4571"/>
                </a:lnTo>
                <a:lnTo>
                  <a:pt x="30175" y="5637"/>
                </a:lnTo>
                <a:lnTo>
                  <a:pt x="32003" y="7923"/>
                </a:lnTo>
                <a:lnTo>
                  <a:pt x="33677" y="10209"/>
                </a:lnTo>
                <a:lnTo>
                  <a:pt x="34592" y="14475"/>
                </a:lnTo>
                <a:lnTo>
                  <a:pt x="34592" y="24688"/>
                </a:lnTo>
                <a:lnTo>
                  <a:pt x="34441" y="26362"/>
                </a:lnTo>
                <a:lnTo>
                  <a:pt x="33375" y="26974"/>
                </a:lnTo>
                <a:lnTo>
                  <a:pt x="17981" y="33526"/>
                </a:lnTo>
                <a:lnTo>
                  <a:pt x="12189" y="37335"/>
                </a:lnTo>
                <a:lnTo>
                  <a:pt x="7923" y="42062"/>
                </a:lnTo>
                <a:lnTo>
                  <a:pt x="3808" y="46936"/>
                </a:lnTo>
                <a:lnTo>
                  <a:pt x="1673" y="50900"/>
                </a:lnTo>
                <a:lnTo>
                  <a:pt x="1790" y="56995"/>
                </a:lnTo>
                <a:lnTo>
                  <a:pt x="2260" y="58215"/>
                </a:lnTo>
                <a:lnTo>
                  <a:pt x="2319" y="58366"/>
                </a:lnTo>
                <a:lnTo>
                  <a:pt x="2437" y="58672"/>
                </a:lnTo>
                <a:lnTo>
                  <a:pt x="3808" y="60195"/>
                </a:lnTo>
                <a:lnTo>
                  <a:pt x="5331" y="61721"/>
                </a:lnTo>
                <a:lnTo>
                  <a:pt x="7315" y="62481"/>
                </a:lnTo>
                <a:lnTo>
                  <a:pt x="13409" y="62481"/>
                </a:lnTo>
                <a:lnTo>
                  <a:pt x="27434" y="56995"/>
                </a:lnTo>
                <a:lnTo>
                  <a:pt x="17218" y="56995"/>
                </a:lnTo>
                <a:lnTo>
                  <a:pt x="15544" y="56386"/>
                </a:lnTo>
                <a:lnTo>
                  <a:pt x="14173" y="55015"/>
                </a:lnTo>
                <a:lnTo>
                  <a:pt x="12801" y="53794"/>
                </a:lnTo>
                <a:lnTo>
                  <a:pt x="12189" y="52120"/>
                </a:lnTo>
                <a:lnTo>
                  <a:pt x="12189" y="48157"/>
                </a:lnTo>
                <a:lnTo>
                  <a:pt x="12952" y="46022"/>
                </a:lnTo>
                <a:lnTo>
                  <a:pt x="14630" y="43736"/>
                </a:lnTo>
                <a:lnTo>
                  <a:pt x="16761" y="40535"/>
                </a:lnTo>
                <a:lnTo>
                  <a:pt x="19810" y="37792"/>
                </a:lnTo>
                <a:lnTo>
                  <a:pt x="27431" y="32918"/>
                </a:lnTo>
                <a:lnTo>
                  <a:pt x="30934" y="31089"/>
                </a:lnTo>
                <a:lnTo>
                  <a:pt x="34289" y="29869"/>
                </a:lnTo>
                <a:lnTo>
                  <a:pt x="43652" y="29869"/>
                </a:lnTo>
                <a:lnTo>
                  <a:pt x="43585" y="12646"/>
                </a:lnTo>
                <a:lnTo>
                  <a:pt x="43273" y="10360"/>
                </a:lnTo>
                <a:lnTo>
                  <a:pt x="43252" y="10209"/>
                </a:lnTo>
                <a:lnTo>
                  <a:pt x="43127" y="9295"/>
                </a:lnTo>
                <a:lnTo>
                  <a:pt x="42213" y="7160"/>
                </a:lnTo>
                <a:lnTo>
                  <a:pt x="40535" y="5180"/>
                </a:lnTo>
                <a:lnTo>
                  <a:pt x="40068" y="4571"/>
                </a:lnTo>
                <a:close/>
              </a:path>
              <a:path w="56515" h="62864">
                <a:moveTo>
                  <a:pt x="43652" y="29869"/>
                </a:moveTo>
                <a:lnTo>
                  <a:pt x="34289" y="29869"/>
                </a:lnTo>
                <a:lnTo>
                  <a:pt x="34370" y="31089"/>
                </a:lnTo>
                <a:lnTo>
                  <a:pt x="34441" y="32155"/>
                </a:lnTo>
                <a:lnTo>
                  <a:pt x="34504" y="32918"/>
                </a:lnTo>
                <a:lnTo>
                  <a:pt x="34592" y="37947"/>
                </a:lnTo>
                <a:lnTo>
                  <a:pt x="34415" y="40535"/>
                </a:lnTo>
                <a:lnTo>
                  <a:pt x="34310" y="42062"/>
                </a:lnTo>
                <a:lnTo>
                  <a:pt x="34222" y="43736"/>
                </a:lnTo>
                <a:lnTo>
                  <a:pt x="34110" y="46022"/>
                </a:lnTo>
                <a:lnTo>
                  <a:pt x="33983" y="48614"/>
                </a:lnTo>
                <a:lnTo>
                  <a:pt x="30783" y="51663"/>
                </a:lnTo>
                <a:lnTo>
                  <a:pt x="27734" y="53949"/>
                </a:lnTo>
                <a:lnTo>
                  <a:pt x="24839" y="55321"/>
                </a:lnTo>
                <a:lnTo>
                  <a:pt x="22705" y="56386"/>
                </a:lnTo>
                <a:lnTo>
                  <a:pt x="20725" y="56995"/>
                </a:lnTo>
                <a:lnTo>
                  <a:pt x="27434" y="56995"/>
                </a:lnTo>
                <a:lnTo>
                  <a:pt x="33832" y="52577"/>
                </a:lnTo>
                <a:lnTo>
                  <a:pt x="43738" y="52577"/>
                </a:lnTo>
                <a:lnTo>
                  <a:pt x="43586" y="52120"/>
                </a:lnTo>
                <a:lnTo>
                  <a:pt x="43534" y="51965"/>
                </a:lnTo>
                <a:lnTo>
                  <a:pt x="43433" y="48157"/>
                </a:lnTo>
                <a:lnTo>
                  <a:pt x="43568" y="46936"/>
                </a:lnTo>
                <a:lnTo>
                  <a:pt x="43652" y="29869"/>
                </a:lnTo>
                <a:close/>
              </a:path>
              <a:path w="56515" h="62864">
                <a:moveTo>
                  <a:pt x="55623" y="50900"/>
                </a:moveTo>
                <a:lnTo>
                  <a:pt x="51814" y="54557"/>
                </a:lnTo>
                <a:lnTo>
                  <a:pt x="50137" y="55472"/>
                </a:lnTo>
                <a:lnTo>
                  <a:pt x="54761" y="55472"/>
                </a:lnTo>
                <a:lnTo>
                  <a:pt x="55371" y="54557"/>
                </a:lnTo>
                <a:lnTo>
                  <a:pt x="55472" y="54406"/>
                </a:lnTo>
                <a:lnTo>
                  <a:pt x="56080" y="53035"/>
                </a:lnTo>
                <a:lnTo>
                  <a:pt x="55980" y="51663"/>
                </a:lnTo>
                <a:lnTo>
                  <a:pt x="55929" y="51508"/>
                </a:lnTo>
                <a:lnTo>
                  <a:pt x="55853" y="51357"/>
                </a:lnTo>
                <a:lnTo>
                  <a:pt x="55777" y="51206"/>
                </a:lnTo>
                <a:lnTo>
                  <a:pt x="55699" y="51051"/>
                </a:lnTo>
                <a:lnTo>
                  <a:pt x="55623" y="50900"/>
                </a:lnTo>
                <a:close/>
              </a:path>
              <a:path w="56515" h="62864">
                <a:moveTo>
                  <a:pt x="29717" y="0"/>
                </a:moveTo>
                <a:lnTo>
                  <a:pt x="22402" y="0"/>
                </a:lnTo>
                <a:lnTo>
                  <a:pt x="18745" y="1065"/>
                </a:lnTo>
                <a:lnTo>
                  <a:pt x="14630" y="3351"/>
                </a:lnTo>
                <a:lnTo>
                  <a:pt x="10360" y="5637"/>
                </a:lnTo>
                <a:lnTo>
                  <a:pt x="6857" y="9143"/>
                </a:lnTo>
                <a:lnTo>
                  <a:pt x="1371" y="18287"/>
                </a:lnTo>
                <a:lnTo>
                  <a:pt x="71" y="21031"/>
                </a:lnTo>
                <a:lnTo>
                  <a:pt x="0" y="23011"/>
                </a:lnTo>
                <a:lnTo>
                  <a:pt x="759" y="23774"/>
                </a:lnTo>
                <a:lnTo>
                  <a:pt x="1673" y="24382"/>
                </a:lnTo>
                <a:lnTo>
                  <a:pt x="2588" y="24688"/>
                </a:lnTo>
                <a:lnTo>
                  <a:pt x="5029" y="24688"/>
                </a:lnTo>
                <a:lnTo>
                  <a:pt x="11429" y="13561"/>
                </a:lnTo>
                <a:lnTo>
                  <a:pt x="12801" y="10360"/>
                </a:lnTo>
                <a:lnTo>
                  <a:pt x="14781" y="8686"/>
                </a:lnTo>
                <a:lnTo>
                  <a:pt x="17675" y="5943"/>
                </a:lnTo>
                <a:lnTo>
                  <a:pt x="20876" y="4571"/>
                </a:lnTo>
                <a:lnTo>
                  <a:pt x="40068" y="4571"/>
                </a:lnTo>
                <a:lnTo>
                  <a:pt x="39129" y="3351"/>
                </a:lnTo>
                <a:lnTo>
                  <a:pt x="39013" y="3200"/>
                </a:lnTo>
                <a:lnTo>
                  <a:pt x="37184" y="1979"/>
                </a:lnTo>
                <a:lnTo>
                  <a:pt x="35049" y="1216"/>
                </a:lnTo>
                <a:lnTo>
                  <a:pt x="32918" y="302"/>
                </a:lnTo>
                <a:lnTo>
                  <a:pt x="29717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8" name="object 28" descr=""/>
          <p:cNvGrpSpPr/>
          <p:nvPr/>
        </p:nvGrpSpPr>
        <p:grpSpPr>
          <a:xfrm>
            <a:off x="5297633" y="4787881"/>
            <a:ext cx="2240280" cy="957580"/>
            <a:chOff x="5297633" y="4787881"/>
            <a:chExt cx="2240280" cy="957580"/>
          </a:xfrm>
        </p:grpSpPr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92341" y="4956432"/>
              <a:ext cx="441957" cy="103633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97633" y="4787881"/>
              <a:ext cx="2240050" cy="957376"/>
            </a:xfrm>
            <a:prstGeom prst="rect">
              <a:avLst/>
            </a:prstGeom>
          </p:spPr>
        </p:pic>
      </p:grpSp>
      <p:pic>
        <p:nvPicPr>
          <p:cNvPr id="31" name="object 31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300510" y="5816581"/>
            <a:ext cx="887803" cy="100126"/>
          </a:xfrm>
          <a:prstGeom prst="rect">
            <a:avLst/>
          </a:prstGeom>
        </p:spPr>
      </p:pic>
      <p:grpSp>
        <p:nvGrpSpPr>
          <p:cNvPr id="32" name="object 32" descr=""/>
          <p:cNvGrpSpPr/>
          <p:nvPr/>
        </p:nvGrpSpPr>
        <p:grpSpPr>
          <a:xfrm>
            <a:off x="6291756" y="5840657"/>
            <a:ext cx="335915" cy="76200"/>
            <a:chOff x="6291756" y="5840657"/>
            <a:chExt cx="335915" cy="76200"/>
          </a:xfrm>
        </p:grpSpPr>
        <p:pic>
          <p:nvPicPr>
            <p:cNvPr id="33" name="object 3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91756" y="5850413"/>
              <a:ext cx="112165" cy="63853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6426200" y="5840666"/>
              <a:ext cx="201295" cy="76200"/>
            </a:xfrm>
            <a:custGeom>
              <a:avLst/>
              <a:gdLst/>
              <a:ahLst/>
              <a:cxnLst/>
              <a:rect l="l" t="t" r="r" b="b"/>
              <a:pathLst>
                <a:path w="201295" h="76200">
                  <a:moveTo>
                    <a:pt x="66751" y="52882"/>
                  </a:moveTo>
                  <a:lnTo>
                    <a:pt x="66687" y="35814"/>
                  </a:lnTo>
                  <a:lnTo>
                    <a:pt x="63703" y="28346"/>
                  </a:lnTo>
                  <a:lnTo>
                    <a:pt x="57454" y="21945"/>
                  </a:lnTo>
                  <a:lnTo>
                    <a:pt x="55321" y="19812"/>
                  </a:lnTo>
                  <a:lnTo>
                    <a:pt x="55321" y="40233"/>
                  </a:lnTo>
                  <a:lnTo>
                    <a:pt x="55321" y="49987"/>
                  </a:lnTo>
                  <a:lnTo>
                    <a:pt x="54279" y="55016"/>
                  </a:lnTo>
                  <a:lnTo>
                    <a:pt x="54254" y="55168"/>
                  </a:lnTo>
                  <a:lnTo>
                    <a:pt x="52273" y="59740"/>
                  </a:lnTo>
                  <a:lnTo>
                    <a:pt x="50139" y="64160"/>
                  </a:lnTo>
                  <a:lnTo>
                    <a:pt x="47396" y="67513"/>
                  </a:lnTo>
                  <a:lnTo>
                    <a:pt x="40386" y="71475"/>
                  </a:lnTo>
                  <a:lnTo>
                    <a:pt x="36728" y="72542"/>
                  </a:lnTo>
                  <a:lnTo>
                    <a:pt x="26822" y="72542"/>
                  </a:lnTo>
                  <a:lnTo>
                    <a:pt x="21640" y="70256"/>
                  </a:lnTo>
                  <a:lnTo>
                    <a:pt x="13563" y="60960"/>
                  </a:lnTo>
                  <a:lnTo>
                    <a:pt x="11430" y="54102"/>
                  </a:lnTo>
                  <a:lnTo>
                    <a:pt x="11518" y="36576"/>
                  </a:lnTo>
                  <a:lnTo>
                    <a:pt x="30327" y="15392"/>
                  </a:lnTo>
                  <a:lnTo>
                    <a:pt x="38100" y="15392"/>
                  </a:lnTo>
                  <a:lnTo>
                    <a:pt x="42062" y="16611"/>
                  </a:lnTo>
                  <a:lnTo>
                    <a:pt x="48768" y="21793"/>
                  </a:lnTo>
                  <a:lnTo>
                    <a:pt x="51244" y="25450"/>
                  </a:lnTo>
                  <a:lnTo>
                    <a:pt x="51358" y="25603"/>
                  </a:lnTo>
                  <a:lnTo>
                    <a:pt x="52882" y="30632"/>
                  </a:lnTo>
                  <a:lnTo>
                    <a:pt x="54559" y="35814"/>
                  </a:lnTo>
                  <a:lnTo>
                    <a:pt x="55321" y="40233"/>
                  </a:lnTo>
                  <a:lnTo>
                    <a:pt x="55321" y="19812"/>
                  </a:lnTo>
                  <a:lnTo>
                    <a:pt x="51206" y="15697"/>
                  </a:lnTo>
                  <a:lnTo>
                    <a:pt x="50457" y="15392"/>
                  </a:lnTo>
                  <a:lnTo>
                    <a:pt x="43434" y="12496"/>
                  </a:lnTo>
                  <a:lnTo>
                    <a:pt x="27736" y="12496"/>
                  </a:lnTo>
                  <a:lnTo>
                    <a:pt x="22250" y="13563"/>
                  </a:lnTo>
                  <a:lnTo>
                    <a:pt x="0" y="40233"/>
                  </a:lnTo>
                  <a:lnTo>
                    <a:pt x="76" y="49987"/>
                  </a:lnTo>
                  <a:lnTo>
                    <a:pt x="14935" y="70561"/>
                  </a:lnTo>
                  <a:lnTo>
                    <a:pt x="20269" y="73914"/>
                  </a:lnTo>
                  <a:lnTo>
                    <a:pt x="26060" y="75438"/>
                  </a:lnTo>
                  <a:lnTo>
                    <a:pt x="32308" y="75438"/>
                  </a:lnTo>
                  <a:lnTo>
                    <a:pt x="39420" y="74866"/>
                  </a:lnTo>
                  <a:lnTo>
                    <a:pt x="45910" y="73126"/>
                  </a:lnTo>
                  <a:lnTo>
                    <a:pt x="47091" y="72542"/>
                  </a:lnTo>
                  <a:lnTo>
                    <a:pt x="51714" y="70256"/>
                  </a:lnTo>
                  <a:lnTo>
                    <a:pt x="56997" y="66141"/>
                  </a:lnTo>
                  <a:lnTo>
                    <a:pt x="63550" y="59893"/>
                  </a:lnTo>
                  <a:lnTo>
                    <a:pt x="66751" y="52882"/>
                  </a:lnTo>
                  <a:close/>
                </a:path>
                <a:path w="201295" h="76200">
                  <a:moveTo>
                    <a:pt x="135102" y="55626"/>
                  </a:moveTo>
                  <a:lnTo>
                    <a:pt x="134493" y="53035"/>
                  </a:lnTo>
                  <a:lnTo>
                    <a:pt x="133273" y="50292"/>
                  </a:lnTo>
                  <a:lnTo>
                    <a:pt x="132207" y="47548"/>
                  </a:lnTo>
                  <a:lnTo>
                    <a:pt x="130378" y="45262"/>
                  </a:lnTo>
                  <a:lnTo>
                    <a:pt x="125349" y="41452"/>
                  </a:lnTo>
                  <a:lnTo>
                    <a:pt x="121386" y="39319"/>
                  </a:lnTo>
                  <a:lnTo>
                    <a:pt x="110566" y="35052"/>
                  </a:lnTo>
                  <a:lnTo>
                    <a:pt x="107061" y="33070"/>
                  </a:lnTo>
                  <a:lnTo>
                    <a:pt x="105689" y="31242"/>
                  </a:lnTo>
                  <a:lnTo>
                    <a:pt x="104165" y="29565"/>
                  </a:lnTo>
                  <a:lnTo>
                    <a:pt x="103403" y="27584"/>
                  </a:lnTo>
                  <a:lnTo>
                    <a:pt x="103403" y="22402"/>
                  </a:lnTo>
                  <a:lnTo>
                    <a:pt x="104317" y="19964"/>
                  </a:lnTo>
                  <a:lnTo>
                    <a:pt x="107975" y="16306"/>
                  </a:lnTo>
                  <a:lnTo>
                    <a:pt x="110261" y="15392"/>
                  </a:lnTo>
                  <a:lnTo>
                    <a:pt x="116205" y="15392"/>
                  </a:lnTo>
                  <a:lnTo>
                    <a:pt x="119100" y="16611"/>
                  </a:lnTo>
                  <a:lnTo>
                    <a:pt x="125196" y="21488"/>
                  </a:lnTo>
                  <a:lnTo>
                    <a:pt x="127330" y="24688"/>
                  </a:lnTo>
                  <a:lnTo>
                    <a:pt x="128854" y="28803"/>
                  </a:lnTo>
                  <a:lnTo>
                    <a:pt x="131597" y="28803"/>
                  </a:lnTo>
                  <a:lnTo>
                    <a:pt x="117424" y="11887"/>
                  </a:lnTo>
                  <a:lnTo>
                    <a:pt x="111175" y="11887"/>
                  </a:lnTo>
                  <a:lnTo>
                    <a:pt x="94716" y="25298"/>
                  </a:lnTo>
                  <a:lnTo>
                    <a:pt x="94716" y="32308"/>
                  </a:lnTo>
                  <a:lnTo>
                    <a:pt x="95783" y="35356"/>
                  </a:lnTo>
                  <a:lnTo>
                    <a:pt x="100355" y="40995"/>
                  </a:lnTo>
                  <a:lnTo>
                    <a:pt x="104775" y="43586"/>
                  </a:lnTo>
                  <a:lnTo>
                    <a:pt x="111175" y="46024"/>
                  </a:lnTo>
                  <a:lnTo>
                    <a:pt x="117576" y="48615"/>
                  </a:lnTo>
                  <a:lnTo>
                    <a:pt x="121996" y="51054"/>
                  </a:lnTo>
                  <a:lnTo>
                    <a:pt x="126720" y="56540"/>
                  </a:lnTo>
                  <a:lnTo>
                    <a:pt x="127787" y="59588"/>
                  </a:lnTo>
                  <a:lnTo>
                    <a:pt x="127787" y="65227"/>
                  </a:lnTo>
                  <a:lnTo>
                    <a:pt x="126873" y="67360"/>
                  </a:lnTo>
                  <a:lnTo>
                    <a:pt x="124891" y="69189"/>
                  </a:lnTo>
                  <a:lnTo>
                    <a:pt x="121996" y="71628"/>
                  </a:lnTo>
                  <a:lnTo>
                    <a:pt x="119253" y="72847"/>
                  </a:lnTo>
                  <a:lnTo>
                    <a:pt x="113309" y="72847"/>
                  </a:lnTo>
                  <a:lnTo>
                    <a:pt x="110566" y="72085"/>
                  </a:lnTo>
                  <a:lnTo>
                    <a:pt x="107975" y="70408"/>
                  </a:lnTo>
                  <a:lnTo>
                    <a:pt x="105232" y="68884"/>
                  </a:lnTo>
                  <a:lnTo>
                    <a:pt x="103098" y="66751"/>
                  </a:lnTo>
                  <a:lnTo>
                    <a:pt x="100203" y="62484"/>
                  </a:lnTo>
                  <a:lnTo>
                    <a:pt x="98831" y="59436"/>
                  </a:lnTo>
                  <a:lnTo>
                    <a:pt x="97002" y="54711"/>
                  </a:lnTo>
                  <a:lnTo>
                    <a:pt x="95935" y="54711"/>
                  </a:lnTo>
                  <a:lnTo>
                    <a:pt x="95326" y="54864"/>
                  </a:lnTo>
                  <a:lnTo>
                    <a:pt x="94869" y="55168"/>
                  </a:lnTo>
                  <a:lnTo>
                    <a:pt x="94716" y="55626"/>
                  </a:lnTo>
                  <a:lnTo>
                    <a:pt x="94716" y="57454"/>
                  </a:lnTo>
                  <a:lnTo>
                    <a:pt x="96088" y="69189"/>
                  </a:lnTo>
                  <a:lnTo>
                    <a:pt x="96088" y="71323"/>
                  </a:lnTo>
                  <a:lnTo>
                    <a:pt x="96393" y="72085"/>
                  </a:lnTo>
                  <a:lnTo>
                    <a:pt x="96850" y="72542"/>
                  </a:lnTo>
                  <a:lnTo>
                    <a:pt x="102184" y="74828"/>
                  </a:lnTo>
                  <a:lnTo>
                    <a:pt x="107975" y="76047"/>
                  </a:lnTo>
                  <a:lnTo>
                    <a:pt x="116814" y="76047"/>
                  </a:lnTo>
                  <a:lnTo>
                    <a:pt x="135102" y="61569"/>
                  </a:lnTo>
                  <a:lnTo>
                    <a:pt x="135102" y="55626"/>
                  </a:lnTo>
                  <a:close/>
                </a:path>
                <a:path w="201295" h="76200">
                  <a:moveTo>
                    <a:pt x="201218" y="67818"/>
                  </a:moveTo>
                  <a:lnTo>
                    <a:pt x="201066" y="66903"/>
                  </a:lnTo>
                  <a:lnTo>
                    <a:pt x="200152" y="66294"/>
                  </a:lnTo>
                  <a:lnTo>
                    <a:pt x="198932" y="66294"/>
                  </a:lnTo>
                  <a:lnTo>
                    <a:pt x="197104" y="67665"/>
                  </a:lnTo>
                  <a:lnTo>
                    <a:pt x="195580" y="68427"/>
                  </a:lnTo>
                  <a:lnTo>
                    <a:pt x="194513" y="68732"/>
                  </a:lnTo>
                  <a:lnTo>
                    <a:pt x="188417" y="69951"/>
                  </a:lnTo>
                  <a:lnTo>
                    <a:pt x="184454" y="69951"/>
                  </a:lnTo>
                  <a:lnTo>
                    <a:pt x="182473" y="69037"/>
                  </a:lnTo>
                  <a:lnTo>
                    <a:pt x="179882" y="65684"/>
                  </a:lnTo>
                  <a:lnTo>
                    <a:pt x="179120" y="62179"/>
                  </a:lnTo>
                  <a:lnTo>
                    <a:pt x="179273" y="37338"/>
                  </a:lnTo>
                  <a:lnTo>
                    <a:pt x="179120" y="24536"/>
                  </a:lnTo>
                  <a:lnTo>
                    <a:pt x="179273" y="23012"/>
                  </a:lnTo>
                  <a:lnTo>
                    <a:pt x="179730" y="21793"/>
                  </a:lnTo>
                  <a:lnTo>
                    <a:pt x="181102" y="21640"/>
                  </a:lnTo>
                  <a:lnTo>
                    <a:pt x="199847" y="21183"/>
                  </a:lnTo>
                  <a:lnTo>
                    <a:pt x="200304" y="18745"/>
                  </a:lnTo>
                  <a:lnTo>
                    <a:pt x="200152" y="15849"/>
                  </a:lnTo>
                  <a:lnTo>
                    <a:pt x="198170" y="15849"/>
                  </a:lnTo>
                  <a:lnTo>
                    <a:pt x="196646" y="15697"/>
                  </a:lnTo>
                  <a:lnTo>
                    <a:pt x="193446" y="15697"/>
                  </a:lnTo>
                  <a:lnTo>
                    <a:pt x="182626" y="16306"/>
                  </a:lnTo>
                  <a:lnTo>
                    <a:pt x="179425" y="16154"/>
                  </a:lnTo>
                  <a:lnTo>
                    <a:pt x="179578" y="7162"/>
                  </a:lnTo>
                  <a:lnTo>
                    <a:pt x="179273" y="0"/>
                  </a:lnTo>
                  <a:lnTo>
                    <a:pt x="176987" y="0"/>
                  </a:lnTo>
                  <a:lnTo>
                    <a:pt x="173329" y="8991"/>
                  </a:lnTo>
                  <a:lnTo>
                    <a:pt x="171500" y="11734"/>
                  </a:lnTo>
                  <a:lnTo>
                    <a:pt x="170129" y="13411"/>
                  </a:lnTo>
                  <a:lnTo>
                    <a:pt x="166776" y="16459"/>
                  </a:lnTo>
                  <a:lnTo>
                    <a:pt x="164033" y="17983"/>
                  </a:lnTo>
                  <a:lnTo>
                    <a:pt x="162052" y="18745"/>
                  </a:lnTo>
                  <a:lnTo>
                    <a:pt x="160985" y="19354"/>
                  </a:lnTo>
                  <a:lnTo>
                    <a:pt x="160223" y="19964"/>
                  </a:lnTo>
                  <a:lnTo>
                    <a:pt x="160070" y="20421"/>
                  </a:lnTo>
                  <a:lnTo>
                    <a:pt x="160070" y="21336"/>
                  </a:lnTo>
                  <a:lnTo>
                    <a:pt x="160528" y="21945"/>
                  </a:lnTo>
                  <a:lnTo>
                    <a:pt x="161137" y="22250"/>
                  </a:lnTo>
                  <a:lnTo>
                    <a:pt x="161747" y="22250"/>
                  </a:lnTo>
                  <a:lnTo>
                    <a:pt x="162356" y="22098"/>
                  </a:lnTo>
                  <a:lnTo>
                    <a:pt x="168452" y="21945"/>
                  </a:lnTo>
                  <a:lnTo>
                    <a:pt x="169811" y="22098"/>
                  </a:lnTo>
                  <a:lnTo>
                    <a:pt x="169811" y="23469"/>
                  </a:lnTo>
                  <a:lnTo>
                    <a:pt x="169976" y="24841"/>
                  </a:lnTo>
                  <a:lnTo>
                    <a:pt x="169976" y="37338"/>
                  </a:lnTo>
                  <a:lnTo>
                    <a:pt x="169672" y="54102"/>
                  </a:lnTo>
                  <a:lnTo>
                    <a:pt x="169672" y="60960"/>
                  </a:lnTo>
                  <a:lnTo>
                    <a:pt x="179425" y="74980"/>
                  </a:lnTo>
                  <a:lnTo>
                    <a:pt x="187350" y="74980"/>
                  </a:lnTo>
                  <a:lnTo>
                    <a:pt x="191008" y="74523"/>
                  </a:lnTo>
                  <a:lnTo>
                    <a:pt x="196494" y="72237"/>
                  </a:lnTo>
                  <a:lnTo>
                    <a:pt x="198932" y="70561"/>
                  </a:lnTo>
                  <a:lnTo>
                    <a:pt x="201066" y="68275"/>
                  </a:lnTo>
                  <a:lnTo>
                    <a:pt x="201218" y="67818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5" name="object 35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725509" y="5813682"/>
            <a:ext cx="562866" cy="103024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387005" y="5813682"/>
            <a:ext cx="152758" cy="138074"/>
          </a:xfrm>
          <a:prstGeom prst="rect">
            <a:avLst/>
          </a:prstGeom>
        </p:spPr>
      </p:pic>
      <p:sp>
        <p:nvSpPr>
          <p:cNvPr id="37" name="object 37" descr=""/>
          <p:cNvSpPr/>
          <p:nvPr/>
        </p:nvSpPr>
        <p:spPr>
          <a:xfrm>
            <a:off x="5301970" y="5985141"/>
            <a:ext cx="506095" cy="140335"/>
          </a:xfrm>
          <a:custGeom>
            <a:avLst/>
            <a:gdLst/>
            <a:ahLst/>
            <a:cxnLst/>
            <a:rect l="l" t="t" r="r" b="b"/>
            <a:pathLst>
              <a:path w="506095" h="140335">
                <a:moveTo>
                  <a:pt x="71018" y="100584"/>
                </a:moveTo>
                <a:lnTo>
                  <a:pt x="68275" y="97993"/>
                </a:lnTo>
                <a:lnTo>
                  <a:pt x="66903" y="97993"/>
                </a:lnTo>
                <a:lnTo>
                  <a:pt x="64465" y="97840"/>
                </a:lnTo>
                <a:lnTo>
                  <a:pt x="62484" y="97231"/>
                </a:lnTo>
                <a:lnTo>
                  <a:pt x="60960" y="96012"/>
                </a:lnTo>
                <a:lnTo>
                  <a:pt x="60655" y="95402"/>
                </a:lnTo>
                <a:lnTo>
                  <a:pt x="60579" y="95250"/>
                </a:lnTo>
                <a:lnTo>
                  <a:pt x="60502" y="95097"/>
                </a:lnTo>
                <a:lnTo>
                  <a:pt x="60401" y="94488"/>
                </a:lnTo>
                <a:lnTo>
                  <a:pt x="60274" y="86258"/>
                </a:lnTo>
                <a:lnTo>
                  <a:pt x="60248" y="49682"/>
                </a:lnTo>
                <a:lnTo>
                  <a:pt x="60350" y="45262"/>
                </a:lnTo>
                <a:lnTo>
                  <a:pt x="60223" y="12344"/>
                </a:lnTo>
                <a:lnTo>
                  <a:pt x="60172" y="7162"/>
                </a:lnTo>
                <a:lnTo>
                  <a:pt x="60134" y="5638"/>
                </a:lnTo>
                <a:lnTo>
                  <a:pt x="60045" y="1524"/>
                </a:lnTo>
                <a:lnTo>
                  <a:pt x="59740" y="1219"/>
                </a:lnTo>
                <a:lnTo>
                  <a:pt x="59436" y="1066"/>
                </a:lnTo>
                <a:lnTo>
                  <a:pt x="58826" y="1066"/>
                </a:lnTo>
                <a:lnTo>
                  <a:pt x="58369" y="1219"/>
                </a:lnTo>
                <a:lnTo>
                  <a:pt x="57759" y="1371"/>
                </a:lnTo>
                <a:lnTo>
                  <a:pt x="53035" y="5638"/>
                </a:lnTo>
                <a:lnTo>
                  <a:pt x="50749" y="4572"/>
                </a:lnTo>
                <a:lnTo>
                  <a:pt x="50749" y="14478"/>
                </a:lnTo>
                <a:lnTo>
                  <a:pt x="48158" y="45110"/>
                </a:lnTo>
                <a:lnTo>
                  <a:pt x="42519" y="45110"/>
                </a:lnTo>
                <a:lnTo>
                  <a:pt x="40081" y="45262"/>
                </a:lnTo>
                <a:lnTo>
                  <a:pt x="33680" y="45262"/>
                </a:lnTo>
                <a:lnTo>
                  <a:pt x="31089" y="45110"/>
                </a:lnTo>
                <a:lnTo>
                  <a:pt x="29718" y="44958"/>
                </a:lnTo>
                <a:lnTo>
                  <a:pt x="21336" y="45262"/>
                </a:lnTo>
                <a:lnTo>
                  <a:pt x="19507" y="44958"/>
                </a:lnTo>
                <a:lnTo>
                  <a:pt x="19418" y="44043"/>
                </a:lnTo>
                <a:lnTo>
                  <a:pt x="19342" y="43281"/>
                </a:lnTo>
                <a:lnTo>
                  <a:pt x="19227" y="41452"/>
                </a:lnTo>
                <a:lnTo>
                  <a:pt x="19202" y="32613"/>
                </a:lnTo>
                <a:lnTo>
                  <a:pt x="19812" y="27736"/>
                </a:lnTo>
                <a:lnTo>
                  <a:pt x="21031" y="23317"/>
                </a:lnTo>
                <a:lnTo>
                  <a:pt x="22098" y="18897"/>
                </a:lnTo>
                <a:lnTo>
                  <a:pt x="23469" y="15697"/>
                </a:lnTo>
                <a:lnTo>
                  <a:pt x="24841" y="13716"/>
                </a:lnTo>
                <a:lnTo>
                  <a:pt x="25755" y="12344"/>
                </a:lnTo>
                <a:lnTo>
                  <a:pt x="27432" y="10972"/>
                </a:lnTo>
                <a:lnTo>
                  <a:pt x="32308" y="7924"/>
                </a:lnTo>
                <a:lnTo>
                  <a:pt x="34899" y="7162"/>
                </a:lnTo>
                <a:lnTo>
                  <a:pt x="39319" y="7162"/>
                </a:lnTo>
                <a:lnTo>
                  <a:pt x="40995" y="7467"/>
                </a:lnTo>
                <a:lnTo>
                  <a:pt x="42672" y="8229"/>
                </a:lnTo>
                <a:lnTo>
                  <a:pt x="43281" y="8686"/>
                </a:lnTo>
                <a:lnTo>
                  <a:pt x="44805" y="9753"/>
                </a:lnTo>
                <a:lnTo>
                  <a:pt x="46939" y="11430"/>
                </a:lnTo>
                <a:lnTo>
                  <a:pt x="49225" y="13106"/>
                </a:lnTo>
                <a:lnTo>
                  <a:pt x="50444" y="14173"/>
                </a:lnTo>
                <a:lnTo>
                  <a:pt x="50749" y="14478"/>
                </a:lnTo>
                <a:lnTo>
                  <a:pt x="50749" y="4572"/>
                </a:lnTo>
                <a:lnTo>
                  <a:pt x="48615" y="3810"/>
                </a:lnTo>
                <a:lnTo>
                  <a:pt x="46482" y="3352"/>
                </a:lnTo>
                <a:lnTo>
                  <a:pt x="44500" y="2895"/>
                </a:lnTo>
                <a:lnTo>
                  <a:pt x="42519" y="2590"/>
                </a:lnTo>
                <a:lnTo>
                  <a:pt x="35204" y="2590"/>
                </a:lnTo>
                <a:lnTo>
                  <a:pt x="10820" y="33832"/>
                </a:lnTo>
                <a:lnTo>
                  <a:pt x="9829" y="41148"/>
                </a:lnTo>
                <a:lnTo>
                  <a:pt x="9753" y="42062"/>
                </a:lnTo>
                <a:lnTo>
                  <a:pt x="9601" y="43281"/>
                </a:lnTo>
                <a:lnTo>
                  <a:pt x="9575" y="43434"/>
                </a:lnTo>
                <a:lnTo>
                  <a:pt x="9448" y="44043"/>
                </a:lnTo>
                <a:lnTo>
                  <a:pt x="9144" y="44958"/>
                </a:lnTo>
                <a:lnTo>
                  <a:pt x="9093" y="45110"/>
                </a:lnTo>
                <a:lnTo>
                  <a:pt x="2286" y="48158"/>
                </a:lnTo>
                <a:lnTo>
                  <a:pt x="1219" y="48615"/>
                </a:lnTo>
                <a:lnTo>
                  <a:pt x="762" y="49072"/>
                </a:lnTo>
                <a:lnTo>
                  <a:pt x="457" y="49682"/>
                </a:lnTo>
                <a:lnTo>
                  <a:pt x="381" y="49834"/>
                </a:lnTo>
                <a:lnTo>
                  <a:pt x="266" y="50292"/>
                </a:lnTo>
                <a:lnTo>
                  <a:pt x="152" y="51054"/>
                </a:lnTo>
                <a:lnTo>
                  <a:pt x="1066" y="51358"/>
                </a:lnTo>
                <a:lnTo>
                  <a:pt x="1676" y="51663"/>
                </a:lnTo>
                <a:lnTo>
                  <a:pt x="6248" y="51816"/>
                </a:lnTo>
                <a:lnTo>
                  <a:pt x="6858" y="51816"/>
                </a:lnTo>
                <a:lnTo>
                  <a:pt x="7924" y="51968"/>
                </a:lnTo>
                <a:lnTo>
                  <a:pt x="9448" y="52120"/>
                </a:lnTo>
                <a:lnTo>
                  <a:pt x="10210" y="52882"/>
                </a:lnTo>
                <a:lnTo>
                  <a:pt x="10477" y="53797"/>
                </a:lnTo>
                <a:lnTo>
                  <a:pt x="10566" y="56997"/>
                </a:lnTo>
                <a:lnTo>
                  <a:pt x="10668" y="60045"/>
                </a:lnTo>
                <a:lnTo>
                  <a:pt x="10795" y="64465"/>
                </a:lnTo>
                <a:lnTo>
                  <a:pt x="10820" y="94792"/>
                </a:lnTo>
                <a:lnTo>
                  <a:pt x="10210" y="96012"/>
                </a:lnTo>
                <a:lnTo>
                  <a:pt x="457" y="98145"/>
                </a:lnTo>
                <a:lnTo>
                  <a:pt x="0" y="98602"/>
                </a:lnTo>
                <a:lnTo>
                  <a:pt x="0" y="100736"/>
                </a:lnTo>
                <a:lnTo>
                  <a:pt x="31089" y="100584"/>
                </a:lnTo>
                <a:lnTo>
                  <a:pt x="31013" y="99517"/>
                </a:lnTo>
                <a:lnTo>
                  <a:pt x="30861" y="99212"/>
                </a:lnTo>
                <a:lnTo>
                  <a:pt x="30784" y="99060"/>
                </a:lnTo>
                <a:lnTo>
                  <a:pt x="30556" y="98755"/>
                </a:lnTo>
                <a:lnTo>
                  <a:pt x="30441" y="98602"/>
                </a:lnTo>
                <a:lnTo>
                  <a:pt x="30327" y="98450"/>
                </a:lnTo>
                <a:lnTo>
                  <a:pt x="26517" y="97688"/>
                </a:lnTo>
                <a:lnTo>
                  <a:pt x="19964" y="68884"/>
                </a:lnTo>
                <a:lnTo>
                  <a:pt x="19837" y="66141"/>
                </a:lnTo>
                <a:lnTo>
                  <a:pt x="19812" y="51206"/>
                </a:lnTo>
                <a:lnTo>
                  <a:pt x="20269" y="50749"/>
                </a:lnTo>
                <a:lnTo>
                  <a:pt x="22250" y="50139"/>
                </a:lnTo>
                <a:lnTo>
                  <a:pt x="24841" y="49682"/>
                </a:lnTo>
                <a:lnTo>
                  <a:pt x="28041" y="49682"/>
                </a:lnTo>
                <a:lnTo>
                  <a:pt x="30632" y="49834"/>
                </a:lnTo>
                <a:lnTo>
                  <a:pt x="39624" y="49682"/>
                </a:lnTo>
                <a:lnTo>
                  <a:pt x="48920" y="49682"/>
                </a:lnTo>
                <a:lnTo>
                  <a:pt x="49377" y="49834"/>
                </a:lnTo>
                <a:lnTo>
                  <a:pt x="49987" y="49987"/>
                </a:lnTo>
                <a:lnTo>
                  <a:pt x="50596" y="50292"/>
                </a:lnTo>
                <a:lnTo>
                  <a:pt x="50660" y="51054"/>
                </a:lnTo>
                <a:lnTo>
                  <a:pt x="50774" y="52425"/>
                </a:lnTo>
                <a:lnTo>
                  <a:pt x="50888" y="53797"/>
                </a:lnTo>
                <a:lnTo>
                  <a:pt x="51003" y="68884"/>
                </a:lnTo>
                <a:lnTo>
                  <a:pt x="51117" y="72847"/>
                </a:lnTo>
                <a:lnTo>
                  <a:pt x="51181" y="91744"/>
                </a:lnTo>
                <a:lnTo>
                  <a:pt x="50800" y="94183"/>
                </a:lnTo>
                <a:lnTo>
                  <a:pt x="50749" y="94488"/>
                </a:lnTo>
                <a:lnTo>
                  <a:pt x="50342" y="95097"/>
                </a:lnTo>
                <a:lnTo>
                  <a:pt x="50241" y="95250"/>
                </a:lnTo>
                <a:lnTo>
                  <a:pt x="41300" y="97993"/>
                </a:lnTo>
                <a:lnTo>
                  <a:pt x="40081" y="99212"/>
                </a:lnTo>
                <a:lnTo>
                  <a:pt x="40081" y="99974"/>
                </a:lnTo>
                <a:lnTo>
                  <a:pt x="40233" y="100279"/>
                </a:lnTo>
                <a:lnTo>
                  <a:pt x="40436" y="100584"/>
                </a:lnTo>
                <a:lnTo>
                  <a:pt x="40538" y="100736"/>
                </a:lnTo>
                <a:lnTo>
                  <a:pt x="71018" y="100584"/>
                </a:lnTo>
                <a:close/>
              </a:path>
              <a:path w="506095" h="140335">
                <a:moveTo>
                  <a:pt x="147523" y="79857"/>
                </a:moveTo>
                <a:lnTo>
                  <a:pt x="147472" y="62788"/>
                </a:lnTo>
                <a:lnTo>
                  <a:pt x="144475" y="55321"/>
                </a:lnTo>
                <a:lnTo>
                  <a:pt x="138226" y="48920"/>
                </a:lnTo>
                <a:lnTo>
                  <a:pt x="136093" y="46786"/>
                </a:lnTo>
                <a:lnTo>
                  <a:pt x="136093" y="67208"/>
                </a:lnTo>
                <a:lnTo>
                  <a:pt x="136093" y="76962"/>
                </a:lnTo>
                <a:lnTo>
                  <a:pt x="117500" y="99517"/>
                </a:lnTo>
                <a:lnTo>
                  <a:pt x="107594" y="99517"/>
                </a:lnTo>
                <a:lnTo>
                  <a:pt x="102412" y="97231"/>
                </a:lnTo>
                <a:lnTo>
                  <a:pt x="94335" y="87934"/>
                </a:lnTo>
                <a:lnTo>
                  <a:pt x="92202" y="81076"/>
                </a:lnTo>
                <a:lnTo>
                  <a:pt x="92303" y="63550"/>
                </a:lnTo>
                <a:lnTo>
                  <a:pt x="111099" y="42367"/>
                </a:lnTo>
                <a:lnTo>
                  <a:pt x="118872" y="42367"/>
                </a:lnTo>
                <a:lnTo>
                  <a:pt x="133654" y="57607"/>
                </a:lnTo>
                <a:lnTo>
                  <a:pt x="135331" y="62788"/>
                </a:lnTo>
                <a:lnTo>
                  <a:pt x="136093" y="67208"/>
                </a:lnTo>
                <a:lnTo>
                  <a:pt x="136093" y="46786"/>
                </a:lnTo>
                <a:lnTo>
                  <a:pt x="131978" y="42672"/>
                </a:lnTo>
                <a:lnTo>
                  <a:pt x="131241" y="42367"/>
                </a:lnTo>
                <a:lnTo>
                  <a:pt x="124206" y="39471"/>
                </a:lnTo>
                <a:lnTo>
                  <a:pt x="108508" y="39471"/>
                </a:lnTo>
                <a:lnTo>
                  <a:pt x="80772" y="67208"/>
                </a:lnTo>
                <a:lnTo>
                  <a:pt x="80860" y="76962"/>
                </a:lnTo>
                <a:lnTo>
                  <a:pt x="95707" y="97536"/>
                </a:lnTo>
                <a:lnTo>
                  <a:pt x="101041" y="100888"/>
                </a:lnTo>
                <a:lnTo>
                  <a:pt x="106832" y="102412"/>
                </a:lnTo>
                <a:lnTo>
                  <a:pt x="113080" y="102412"/>
                </a:lnTo>
                <a:lnTo>
                  <a:pt x="144322" y="86868"/>
                </a:lnTo>
                <a:lnTo>
                  <a:pt x="147523" y="79857"/>
                </a:lnTo>
                <a:close/>
              </a:path>
              <a:path w="506095" h="140335">
                <a:moveTo>
                  <a:pt x="225247" y="79857"/>
                </a:moveTo>
                <a:lnTo>
                  <a:pt x="225196" y="62788"/>
                </a:lnTo>
                <a:lnTo>
                  <a:pt x="222199" y="55321"/>
                </a:lnTo>
                <a:lnTo>
                  <a:pt x="215950" y="48920"/>
                </a:lnTo>
                <a:lnTo>
                  <a:pt x="213817" y="46786"/>
                </a:lnTo>
                <a:lnTo>
                  <a:pt x="213817" y="67208"/>
                </a:lnTo>
                <a:lnTo>
                  <a:pt x="213817" y="76962"/>
                </a:lnTo>
                <a:lnTo>
                  <a:pt x="195224" y="99517"/>
                </a:lnTo>
                <a:lnTo>
                  <a:pt x="185318" y="99517"/>
                </a:lnTo>
                <a:lnTo>
                  <a:pt x="180136" y="97231"/>
                </a:lnTo>
                <a:lnTo>
                  <a:pt x="172059" y="87934"/>
                </a:lnTo>
                <a:lnTo>
                  <a:pt x="169926" y="81076"/>
                </a:lnTo>
                <a:lnTo>
                  <a:pt x="170027" y="63550"/>
                </a:lnTo>
                <a:lnTo>
                  <a:pt x="188823" y="42367"/>
                </a:lnTo>
                <a:lnTo>
                  <a:pt x="196596" y="42367"/>
                </a:lnTo>
                <a:lnTo>
                  <a:pt x="211378" y="57607"/>
                </a:lnTo>
                <a:lnTo>
                  <a:pt x="213055" y="62788"/>
                </a:lnTo>
                <a:lnTo>
                  <a:pt x="213817" y="67208"/>
                </a:lnTo>
                <a:lnTo>
                  <a:pt x="213817" y="46786"/>
                </a:lnTo>
                <a:lnTo>
                  <a:pt x="209702" y="42672"/>
                </a:lnTo>
                <a:lnTo>
                  <a:pt x="208965" y="42367"/>
                </a:lnTo>
                <a:lnTo>
                  <a:pt x="201930" y="39471"/>
                </a:lnTo>
                <a:lnTo>
                  <a:pt x="186232" y="39471"/>
                </a:lnTo>
                <a:lnTo>
                  <a:pt x="158496" y="67208"/>
                </a:lnTo>
                <a:lnTo>
                  <a:pt x="158584" y="76962"/>
                </a:lnTo>
                <a:lnTo>
                  <a:pt x="173431" y="97536"/>
                </a:lnTo>
                <a:lnTo>
                  <a:pt x="178765" y="100888"/>
                </a:lnTo>
                <a:lnTo>
                  <a:pt x="184556" y="102412"/>
                </a:lnTo>
                <a:lnTo>
                  <a:pt x="190804" y="102412"/>
                </a:lnTo>
                <a:lnTo>
                  <a:pt x="222046" y="86868"/>
                </a:lnTo>
                <a:lnTo>
                  <a:pt x="225247" y="79857"/>
                </a:lnTo>
                <a:close/>
              </a:path>
              <a:path w="506095" h="140335">
                <a:moveTo>
                  <a:pt x="304952" y="96926"/>
                </a:moveTo>
                <a:lnTo>
                  <a:pt x="303733" y="96774"/>
                </a:lnTo>
                <a:lnTo>
                  <a:pt x="298704" y="96774"/>
                </a:lnTo>
                <a:lnTo>
                  <a:pt x="296570" y="96164"/>
                </a:lnTo>
                <a:lnTo>
                  <a:pt x="296418" y="96012"/>
                </a:lnTo>
                <a:lnTo>
                  <a:pt x="295656" y="95250"/>
                </a:lnTo>
                <a:lnTo>
                  <a:pt x="295046" y="94792"/>
                </a:lnTo>
                <a:lnTo>
                  <a:pt x="295008" y="94183"/>
                </a:lnTo>
                <a:lnTo>
                  <a:pt x="294906" y="61722"/>
                </a:lnTo>
                <a:lnTo>
                  <a:pt x="294779" y="52882"/>
                </a:lnTo>
                <a:lnTo>
                  <a:pt x="294690" y="46329"/>
                </a:lnTo>
                <a:lnTo>
                  <a:pt x="294589" y="0"/>
                </a:lnTo>
                <a:lnTo>
                  <a:pt x="290779" y="152"/>
                </a:lnTo>
                <a:lnTo>
                  <a:pt x="285902" y="1828"/>
                </a:lnTo>
                <a:lnTo>
                  <a:pt x="280111" y="2895"/>
                </a:lnTo>
                <a:lnTo>
                  <a:pt x="273405" y="3657"/>
                </a:lnTo>
                <a:lnTo>
                  <a:pt x="273253" y="4267"/>
                </a:lnTo>
                <a:lnTo>
                  <a:pt x="273253" y="6096"/>
                </a:lnTo>
                <a:lnTo>
                  <a:pt x="274015" y="6248"/>
                </a:lnTo>
                <a:lnTo>
                  <a:pt x="274624" y="6400"/>
                </a:lnTo>
                <a:lnTo>
                  <a:pt x="274929" y="6553"/>
                </a:lnTo>
                <a:lnTo>
                  <a:pt x="279806" y="7772"/>
                </a:lnTo>
                <a:lnTo>
                  <a:pt x="282702" y="9144"/>
                </a:lnTo>
                <a:lnTo>
                  <a:pt x="283768" y="10363"/>
                </a:lnTo>
                <a:lnTo>
                  <a:pt x="284683" y="11582"/>
                </a:lnTo>
                <a:lnTo>
                  <a:pt x="285292" y="14478"/>
                </a:lnTo>
                <a:lnTo>
                  <a:pt x="285242" y="44958"/>
                </a:lnTo>
                <a:lnTo>
                  <a:pt x="285178" y="45821"/>
                </a:lnTo>
                <a:lnTo>
                  <a:pt x="285178" y="61722"/>
                </a:lnTo>
                <a:lnTo>
                  <a:pt x="279044" y="95097"/>
                </a:lnTo>
                <a:lnTo>
                  <a:pt x="275996" y="96164"/>
                </a:lnTo>
                <a:lnTo>
                  <a:pt x="272643" y="96621"/>
                </a:lnTo>
                <a:lnTo>
                  <a:pt x="262737" y="96621"/>
                </a:lnTo>
                <a:lnTo>
                  <a:pt x="257403" y="94335"/>
                </a:lnTo>
                <a:lnTo>
                  <a:pt x="253136" y="89916"/>
                </a:lnTo>
                <a:lnTo>
                  <a:pt x="248869" y="85344"/>
                </a:lnTo>
                <a:lnTo>
                  <a:pt x="246735" y="79248"/>
                </a:lnTo>
                <a:lnTo>
                  <a:pt x="246735" y="63093"/>
                </a:lnTo>
                <a:lnTo>
                  <a:pt x="248716" y="56540"/>
                </a:lnTo>
                <a:lnTo>
                  <a:pt x="256641" y="47701"/>
                </a:lnTo>
                <a:lnTo>
                  <a:pt x="261366" y="45567"/>
                </a:lnTo>
                <a:lnTo>
                  <a:pt x="271119" y="45567"/>
                </a:lnTo>
                <a:lnTo>
                  <a:pt x="285178" y="61722"/>
                </a:lnTo>
                <a:lnTo>
                  <a:pt x="285178" y="45821"/>
                </a:lnTo>
                <a:lnTo>
                  <a:pt x="285140" y="46329"/>
                </a:lnTo>
                <a:lnTo>
                  <a:pt x="284530" y="46177"/>
                </a:lnTo>
                <a:lnTo>
                  <a:pt x="283464" y="45720"/>
                </a:lnTo>
                <a:lnTo>
                  <a:pt x="283197" y="45567"/>
                </a:lnTo>
                <a:lnTo>
                  <a:pt x="282092" y="44958"/>
                </a:lnTo>
                <a:lnTo>
                  <a:pt x="277825" y="42976"/>
                </a:lnTo>
                <a:lnTo>
                  <a:pt x="272338" y="42062"/>
                </a:lnTo>
                <a:lnTo>
                  <a:pt x="264109" y="42062"/>
                </a:lnTo>
                <a:lnTo>
                  <a:pt x="235762" y="69646"/>
                </a:lnTo>
                <a:lnTo>
                  <a:pt x="235762" y="78638"/>
                </a:lnTo>
                <a:lnTo>
                  <a:pt x="236829" y="83362"/>
                </a:lnTo>
                <a:lnTo>
                  <a:pt x="238963" y="87934"/>
                </a:lnTo>
                <a:lnTo>
                  <a:pt x="241173" y="92354"/>
                </a:lnTo>
                <a:lnTo>
                  <a:pt x="241249" y="92506"/>
                </a:lnTo>
                <a:lnTo>
                  <a:pt x="244297" y="96012"/>
                </a:lnTo>
                <a:lnTo>
                  <a:pt x="248412" y="98602"/>
                </a:lnTo>
                <a:lnTo>
                  <a:pt x="252374" y="101193"/>
                </a:lnTo>
                <a:lnTo>
                  <a:pt x="256336" y="102412"/>
                </a:lnTo>
                <a:lnTo>
                  <a:pt x="266700" y="102412"/>
                </a:lnTo>
                <a:lnTo>
                  <a:pt x="273862" y="100736"/>
                </a:lnTo>
                <a:lnTo>
                  <a:pt x="281482" y="97383"/>
                </a:lnTo>
                <a:lnTo>
                  <a:pt x="283311" y="96621"/>
                </a:lnTo>
                <a:lnTo>
                  <a:pt x="284683" y="96164"/>
                </a:lnTo>
                <a:lnTo>
                  <a:pt x="285445" y="96012"/>
                </a:lnTo>
                <a:lnTo>
                  <a:pt x="285445" y="103022"/>
                </a:lnTo>
                <a:lnTo>
                  <a:pt x="286359" y="103022"/>
                </a:lnTo>
                <a:lnTo>
                  <a:pt x="287731" y="102870"/>
                </a:lnTo>
                <a:lnTo>
                  <a:pt x="303276" y="99822"/>
                </a:lnTo>
                <a:lnTo>
                  <a:pt x="304952" y="99364"/>
                </a:lnTo>
                <a:lnTo>
                  <a:pt x="304952" y="96926"/>
                </a:lnTo>
                <a:close/>
              </a:path>
              <a:path w="506095" h="140335">
                <a:moveTo>
                  <a:pt x="330860" y="7620"/>
                </a:moveTo>
                <a:lnTo>
                  <a:pt x="330250" y="6248"/>
                </a:lnTo>
                <a:lnTo>
                  <a:pt x="327507" y="3505"/>
                </a:lnTo>
                <a:lnTo>
                  <a:pt x="325831" y="2895"/>
                </a:lnTo>
                <a:lnTo>
                  <a:pt x="322338" y="2895"/>
                </a:lnTo>
                <a:lnTo>
                  <a:pt x="320802" y="3505"/>
                </a:lnTo>
                <a:lnTo>
                  <a:pt x="318223" y="5791"/>
                </a:lnTo>
                <a:lnTo>
                  <a:pt x="317601" y="7315"/>
                </a:lnTo>
                <a:lnTo>
                  <a:pt x="317601" y="10820"/>
                </a:lnTo>
                <a:lnTo>
                  <a:pt x="318109" y="12192"/>
                </a:lnTo>
                <a:lnTo>
                  <a:pt x="318223" y="12496"/>
                </a:lnTo>
                <a:lnTo>
                  <a:pt x="320649" y="14935"/>
                </a:lnTo>
                <a:lnTo>
                  <a:pt x="322173" y="15544"/>
                </a:lnTo>
                <a:lnTo>
                  <a:pt x="325831" y="15544"/>
                </a:lnTo>
                <a:lnTo>
                  <a:pt x="330860" y="7620"/>
                </a:lnTo>
                <a:close/>
              </a:path>
              <a:path w="506095" h="140335">
                <a:moveTo>
                  <a:pt x="340918" y="99212"/>
                </a:moveTo>
                <a:lnTo>
                  <a:pt x="340766" y="98907"/>
                </a:lnTo>
                <a:lnTo>
                  <a:pt x="339712" y="98450"/>
                </a:lnTo>
                <a:lnTo>
                  <a:pt x="338175" y="97993"/>
                </a:lnTo>
                <a:lnTo>
                  <a:pt x="336194" y="97536"/>
                </a:lnTo>
                <a:lnTo>
                  <a:pt x="333146" y="96621"/>
                </a:lnTo>
                <a:lnTo>
                  <a:pt x="331165" y="95707"/>
                </a:lnTo>
                <a:lnTo>
                  <a:pt x="330568" y="95097"/>
                </a:lnTo>
                <a:lnTo>
                  <a:pt x="329946" y="94335"/>
                </a:lnTo>
                <a:lnTo>
                  <a:pt x="329679" y="93268"/>
                </a:lnTo>
                <a:lnTo>
                  <a:pt x="329730" y="85369"/>
                </a:lnTo>
                <a:lnTo>
                  <a:pt x="329819" y="50596"/>
                </a:lnTo>
                <a:lnTo>
                  <a:pt x="329933" y="38404"/>
                </a:lnTo>
                <a:lnTo>
                  <a:pt x="329793" y="36880"/>
                </a:lnTo>
                <a:lnTo>
                  <a:pt x="329653" y="34442"/>
                </a:lnTo>
                <a:lnTo>
                  <a:pt x="328739" y="34290"/>
                </a:lnTo>
                <a:lnTo>
                  <a:pt x="328422" y="34290"/>
                </a:lnTo>
                <a:lnTo>
                  <a:pt x="327964" y="34442"/>
                </a:lnTo>
                <a:lnTo>
                  <a:pt x="327367" y="34442"/>
                </a:lnTo>
                <a:lnTo>
                  <a:pt x="316534" y="43738"/>
                </a:lnTo>
                <a:lnTo>
                  <a:pt x="316395" y="43891"/>
                </a:lnTo>
                <a:lnTo>
                  <a:pt x="314566" y="44348"/>
                </a:lnTo>
                <a:lnTo>
                  <a:pt x="311365" y="45262"/>
                </a:lnTo>
                <a:lnTo>
                  <a:pt x="311251" y="46939"/>
                </a:lnTo>
                <a:lnTo>
                  <a:pt x="311200" y="47548"/>
                </a:lnTo>
                <a:lnTo>
                  <a:pt x="320344" y="52730"/>
                </a:lnTo>
                <a:lnTo>
                  <a:pt x="320344" y="91592"/>
                </a:lnTo>
                <a:lnTo>
                  <a:pt x="319938" y="93116"/>
                </a:lnTo>
                <a:lnTo>
                  <a:pt x="319887" y="93268"/>
                </a:lnTo>
                <a:lnTo>
                  <a:pt x="319138" y="94335"/>
                </a:lnTo>
                <a:lnTo>
                  <a:pt x="318681" y="95097"/>
                </a:lnTo>
                <a:lnTo>
                  <a:pt x="317601" y="95554"/>
                </a:lnTo>
                <a:lnTo>
                  <a:pt x="315937" y="95859"/>
                </a:lnTo>
                <a:lnTo>
                  <a:pt x="311048" y="96926"/>
                </a:lnTo>
                <a:lnTo>
                  <a:pt x="308622" y="97383"/>
                </a:lnTo>
                <a:lnTo>
                  <a:pt x="307390" y="97993"/>
                </a:lnTo>
                <a:lnTo>
                  <a:pt x="307047" y="98450"/>
                </a:lnTo>
                <a:lnTo>
                  <a:pt x="306933" y="99669"/>
                </a:lnTo>
                <a:lnTo>
                  <a:pt x="307086" y="99974"/>
                </a:lnTo>
                <a:lnTo>
                  <a:pt x="307390" y="100279"/>
                </a:lnTo>
                <a:lnTo>
                  <a:pt x="307848" y="100584"/>
                </a:lnTo>
                <a:lnTo>
                  <a:pt x="308457" y="100584"/>
                </a:lnTo>
                <a:lnTo>
                  <a:pt x="311365" y="100279"/>
                </a:lnTo>
                <a:lnTo>
                  <a:pt x="312877" y="100279"/>
                </a:lnTo>
                <a:lnTo>
                  <a:pt x="320192" y="100126"/>
                </a:lnTo>
                <a:lnTo>
                  <a:pt x="324167" y="99974"/>
                </a:lnTo>
                <a:lnTo>
                  <a:pt x="326136" y="99974"/>
                </a:lnTo>
                <a:lnTo>
                  <a:pt x="328879" y="100126"/>
                </a:lnTo>
                <a:lnTo>
                  <a:pt x="333146" y="100584"/>
                </a:lnTo>
                <a:lnTo>
                  <a:pt x="338632" y="100888"/>
                </a:lnTo>
                <a:lnTo>
                  <a:pt x="340626" y="100888"/>
                </a:lnTo>
                <a:lnTo>
                  <a:pt x="340715" y="100584"/>
                </a:lnTo>
                <a:lnTo>
                  <a:pt x="340842" y="100279"/>
                </a:lnTo>
                <a:lnTo>
                  <a:pt x="340918" y="99974"/>
                </a:lnTo>
                <a:lnTo>
                  <a:pt x="340918" y="99212"/>
                </a:lnTo>
                <a:close/>
              </a:path>
              <a:path w="506095" h="140335">
                <a:moveTo>
                  <a:pt x="417906" y="97993"/>
                </a:moveTo>
                <a:lnTo>
                  <a:pt x="417398" y="97383"/>
                </a:lnTo>
                <a:lnTo>
                  <a:pt x="417271" y="97231"/>
                </a:lnTo>
                <a:lnTo>
                  <a:pt x="414528" y="96469"/>
                </a:lnTo>
                <a:lnTo>
                  <a:pt x="409803" y="95859"/>
                </a:lnTo>
                <a:lnTo>
                  <a:pt x="408736" y="95250"/>
                </a:lnTo>
                <a:lnTo>
                  <a:pt x="408254" y="94640"/>
                </a:lnTo>
                <a:lnTo>
                  <a:pt x="408127" y="94488"/>
                </a:lnTo>
                <a:lnTo>
                  <a:pt x="407822" y="93878"/>
                </a:lnTo>
                <a:lnTo>
                  <a:pt x="407568" y="93116"/>
                </a:lnTo>
                <a:lnTo>
                  <a:pt x="407492" y="56083"/>
                </a:lnTo>
                <a:lnTo>
                  <a:pt x="407390" y="54711"/>
                </a:lnTo>
                <a:lnTo>
                  <a:pt x="407263" y="53187"/>
                </a:lnTo>
                <a:lnTo>
                  <a:pt x="407212" y="52578"/>
                </a:lnTo>
                <a:lnTo>
                  <a:pt x="406019" y="48615"/>
                </a:lnTo>
                <a:lnTo>
                  <a:pt x="405434" y="46786"/>
                </a:lnTo>
                <a:lnTo>
                  <a:pt x="405384" y="46634"/>
                </a:lnTo>
                <a:lnTo>
                  <a:pt x="404952" y="46024"/>
                </a:lnTo>
                <a:lnTo>
                  <a:pt x="403555" y="44043"/>
                </a:lnTo>
                <a:lnTo>
                  <a:pt x="400507" y="41757"/>
                </a:lnTo>
                <a:lnTo>
                  <a:pt x="397611" y="39624"/>
                </a:lnTo>
                <a:lnTo>
                  <a:pt x="394106" y="38557"/>
                </a:lnTo>
                <a:lnTo>
                  <a:pt x="388162" y="38557"/>
                </a:lnTo>
                <a:lnTo>
                  <a:pt x="386334" y="38709"/>
                </a:lnTo>
                <a:lnTo>
                  <a:pt x="384810" y="39166"/>
                </a:lnTo>
                <a:lnTo>
                  <a:pt x="382371" y="39624"/>
                </a:lnTo>
                <a:lnTo>
                  <a:pt x="379628" y="40690"/>
                </a:lnTo>
                <a:lnTo>
                  <a:pt x="373227" y="43434"/>
                </a:lnTo>
                <a:lnTo>
                  <a:pt x="370179" y="45262"/>
                </a:lnTo>
                <a:lnTo>
                  <a:pt x="366522" y="48158"/>
                </a:lnTo>
                <a:lnTo>
                  <a:pt x="365760" y="48615"/>
                </a:lnTo>
                <a:lnTo>
                  <a:pt x="365150" y="49072"/>
                </a:lnTo>
                <a:lnTo>
                  <a:pt x="365061" y="40690"/>
                </a:lnTo>
                <a:lnTo>
                  <a:pt x="364947" y="39166"/>
                </a:lnTo>
                <a:lnTo>
                  <a:pt x="364845" y="37642"/>
                </a:lnTo>
                <a:lnTo>
                  <a:pt x="362254" y="37642"/>
                </a:lnTo>
                <a:lnTo>
                  <a:pt x="360426" y="41452"/>
                </a:lnTo>
                <a:lnTo>
                  <a:pt x="357987" y="44500"/>
                </a:lnTo>
                <a:lnTo>
                  <a:pt x="355244" y="46634"/>
                </a:lnTo>
                <a:lnTo>
                  <a:pt x="353263" y="48310"/>
                </a:lnTo>
                <a:lnTo>
                  <a:pt x="350520" y="49530"/>
                </a:lnTo>
                <a:lnTo>
                  <a:pt x="347014" y="50444"/>
                </a:lnTo>
                <a:lnTo>
                  <a:pt x="347014" y="53187"/>
                </a:lnTo>
                <a:lnTo>
                  <a:pt x="350672" y="53644"/>
                </a:lnTo>
                <a:lnTo>
                  <a:pt x="353110" y="54711"/>
                </a:lnTo>
                <a:lnTo>
                  <a:pt x="354482" y="56083"/>
                </a:lnTo>
                <a:lnTo>
                  <a:pt x="355244" y="56997"/>
                </a:lnTo>
                <a:lnTo>
                  <a:pt x="355701" y="58978"/>
                </a:lnTo>
                <a:lnTo>
                  <a:pt x="355600" y="90678"/>
                </a:lnTo>
                <a:lnTo>
                  <a:pt x="355485" y="93878"/>
                </a:lnTo>
                <a:lnTo>
                  <a:pt x="355384" y="94335"/>
                </a:lnTo>
                <a:lnTo>
                  <a:pt x="355346" y="94488"/>
                </a:lnTo>
                <a:lnTo>
                  <a:pt x="355244" y="94945"/>
                </a:lnTo>
                <a:lnTo>
                  <a:pt x="354025" y="96164"/>
                </a:lnTo>
                <a:lnTo>
                  <a:pt x="352196" y="96621"/>
                </a:lnTo>
                <a:lnTo>
                  <a:pt x="348996" y="97078"/>
                </a:lnTo>
                <a:lnTo>
                  <a:pt x="345948" y="97688"/>
                </a:lnTo>
                <a:lnTo>
                  <a:pt x="344728" y="97993"/>
                </a:lnTo>
                <a:lnTo>
                  <a:pt x="344728" y="100431"/>
                </a:lnTo>
                <a:lnTo>
                  <a:pt x="369570" y="100584"/>
                </a:lnTo>
                <a:lnTo>
                  <a:pt x="377342" y="100584"/>
                </a:lnTo>
                <a:lnTo>
                  <a:pt x="377291" y="98907"/>
                </a:lnTo>
                <a:lnTo>
                  <a:pt x="377164" y="98602"/>
                </a:lnTo>
                <a:lnTo>
                  <a:pt x="377037" y="98298"/>
                </a:lnTo>
                <a:lnTo>
                  <a:pt x="376275" y="97840"/>
                </a:lnTo>
                <a:lnTo>
                  <a:pt x="374904" y="97383"/>
                </a:lnTo>
                <a:lnTo>
                  <a:pt x="373837" y="97078"/>
                </a:lnTo>
                <a:lnTo>
                  <a:pt x="372313" y="96774"/>
                </a:lnTo>
                <a:lnTo>
                  <a:pt x="370636" y="96316"/>
                </a:lnTo>
                <a:lnTo>
                  <a:pt x="369265" y="95859"/>
                </a:lnTo>
                <a:lnTo>
                  <a:pt x="368198" y="95707"/>
                </a:lnTo>
                <a:lnTo>
                  <a:pt x="366979" y="95402"/>
                </a:lnTo>
                <a:lnTo>
                  <a:pt x="366217" y="95097"/>
                </a:lnTo>
                <a:lnTo>
                  <a:pt x="365455" y="94335"/>
                </a:lnTo>
                <a:lnTo>
                  <a:pt x="365302" y="93878"/>
                </a:lnTo>
                <a:lnTo>
                  <a:pt x="365213" y="92506"/>
                </a:lnTo>
                <a:lnTo>
                  <a:pt x="365048" y="91440"/>
                </a:lnTo>
                <a:lnTo>
                  <a:pt x="364934" y="88696"/>
                </a:lnTo>
                <a:lnTo>
                  <a:pt x="364845" y="54864"/>
                </a:lnTo>
                <a:lnTo>
                  <a:pt x="367741" y="51816"/>
                </a:lnTo>
                <a:lnTo>
                  <a:pt x="370789" y="49682"/>
                </a:lnTo>
                <a:lnTo>
                  <a:pt x="372071" y="49072"/>
                </a:lnTo>
                <a:lnTo>
                  <a:pt x="373989" y="48158"/>
                </a:lnTo>
                <a:lnTo>
                  <a:pt x="377190" y="46786"/>
                </a:lnTo>
                <a:lnTo>
                  <a:pt x="380390" y="46024"/>
                </a:lnTo>
                <a:lnTo>
                  <a:pt x="388010" y="46024"/>
                </a:lnTo>
                <a:lnTo>
                  <a:pt x="391515" y="47244"/>
                </a:lnTo>
                <a:lnTo>
                  <a:pt x="396697" y="52120"/>
                </a:lnTo>
                <a:lnTo>
                  <a:pt x="397789" y="56083"/>
                </a:lnTo>
                <a:lnTo>
                  <a:pt x="397878" y="85953"/>
                </a:lnTo>
                <a:lnTo>
                  <a:pt x="397954" y="87782"/>
                </a:lnTo>
                <a:lnTo>
                  <a:pt x="398068" y="89611"/>
                </a:lnTo>
                <a:lnTo>
                  <a:pt x="398221" y="90678"/>
                </a:lnTo>
                <a:lnTo>
                  <a:pt x="398221" y="92506"/>
                </a:lnTo>
                <a:lnTo>
                  <a:pt x="397916" y="93573"/>
                </a:lnTo>
                <a:lnTo>
                  <a:pt x="397484" y="94335"/>
                </a:lnTo>
                <a:lnTo>
                  <a:pt x="397395" y="94488"/>
                </a:lnTo>
                <a:lnTo>
                  <a:pt x="397306" y="94640"/>
                </a:lnTo>
                <a:lnTo>
                  <a:pt x="396544" y="95250"/>
                </a:lnTo>
                <a:lnTo>
                  <a:pt x="395935" y="95707"/>
                </a:lnTo>
                <a:lnTo>
                  <a:pt x="395325" y="95859"/>
                </a:lnTo>
                <a:lnTo>
                  <a:pt x="394716" y="96164"/>
                </a:lnTo>
                <a:lnTo>
                  <a:pt x="393801" y="96164"/>
                </a:lnTo>
                <a:lnTo>
                  <a:pt x="392430" y="96316"/>
                </a:lnTo>
                <a:lnTo>
                  <a:pt x="389991" y="96469"/>
                </a:lnTo>
                <a:lnTo>
                  <a:pt x="388010" y="96926"/>
                </a:lnTo>
                <a:lnTo>
                  <a:pt x="386638" y="97536"/>
                </a:lnTo>
                <a:lnTo>
                  <a:pt x="386562" y="97688"/>
                </a:lnTo>
                <a:lnTo>
                  <a:pt x="386486" y="97840"/>
                </a:lnTo>
                <a:lnTo>
                  <a:pt x="386435" y="99822"/>
                </a:lnTo>
                <a:lnTo>
                  <a:pt x="386600" y="100431"/>
                </a:lnTo>
                <a:lnTo>
                  <a:pt x="386638" y="100584"/>
                </a:lnTo>
                <a:lnTo>
                  <a:pt x="389686" y="100736"/>
                </a:lnTo>
                <a:lnTo>
                  <a:pt x="396544" y="100736"/>
                </a:lnTo>
                <a:lnTo>
                  <a:pt x="406298" y="100431"/>
                </a:lnTo>
                <a:lnTo>
                  <a:pt x="416204" y="100584"/>
                </a:lnTo>
                <a:lnTo>
                  <a:pt x="417576" y="100584"/>
                </a:lnTo>
                <a:lnTo>
                  <a:pt x="417639" y="100431"/>
                </a:lnTo>
                <a:lnTo>
                  <a:pt x="417880" y="99822"/>
                </a:lnTo>
                <a:lnTo>
                  <a:pt x="417906" y="97993"/>
                </a:lnTo>
                <a:close/>
              </a:path>
              <a:path w="506095" h="140335">
                <a:moveTo>
                  <a:pt x="489813" y="49072"/>
                </a:moveTo>
                <a:lnTo>
                  <a:pt x="489572" y="47701"/>
                </a:lnTo>
                <a:lnTo>
                  <a:pt x="489508" y="47396"/>
                </a:lnTo>
                <a:lnTo>
                  <a:pt x="489305" y="47091"/>
                </a:lnTo>
                <a:lnTo>
                  <a:pt x="489000" y="46634"/>
                </a:lnTo>
                <a:lnTo>
                  <a:pt x="488899" y="46482"/>
                </a:lnTo>
                <a:lnTo>
                  <a:pt x="488137" y="46024"/>
                </a:lnTo>
                <a:lnTo>
                  <a:pt x="487222" y="45872"/>
                </a:lnTo>
                <a:lnTo>
                  <a:pt x="485546" y="45872"/>
                </a:lnTo>
                <a:lnTo>
                  <a:pt x="483565" y="46024"/>
                </a:lnTo>
                <a:lnTo>
                  <a:pt x="477164" y="46939"/>
                </a:lnTo>
                <a:lnTo>
                  <a:pt x="475030" y="47091"/>
                </a:lnTo>
                <a:lnTo>
                  <a:pt x="473202" y="47091"/>
                </a:lnTo>
                <a:lnTo>
                  <a:pt x="472287" y="46939"/>
                </a:lnTo>
                <a:lnTo>
                  <a:pt x="471525" y="46634"/>
                </a:lnTo>
                <a:lnTo>
                  <a:pt x="470001" y="45872"/>
                </a:lnTo>
                <a:lnTo>
                  <a:pt x="468020" y="44653"/>
                </a:lnTo>
                <a:lnTo>
                  <a:pt x="466217" y="43484"/>
                </a:lnTo>
                <a:lnTo>
                  <a:pt x="466217" y="70256"/>
                </a:lnTo>
                <a:lnTo>
                  <a:pt x="464972" y="74828"/>
                </a:lnTo>
                <a:lnTo>
                  <a:pt x="462076" y="78181"/>
                </a:lnTo>
                <a:lnTo>
                  <a:pt x="459181" y="81381"/>
                </a:lnTo>
                <a:lnTo>
                  <a:pt x="455676" y="83058"/>
                </a:lnTo>
                <a:lnTo>
                  <a:pt x="448818" y="83058"/>
                </a:lnTo>
                <a:lnTo>
                  <a:pt x="437311" y="71323"/>
                </a:lnTo>
                <a:lnTo>
                  <a:pt x="437235" y="71170"/>
                </a:lnTo>
                <a:lnTo>
                  <a:pt x="436626" y="67513"/>
                </a:lnTo>
                <a:lnTo>
                  <a:pt x="436702" y="55626"/>
                </a:lnTo>
                <a:lnTo>
                  <a:pt x="437705" y="51358"/>
                </a:lnTo>
                <a:lnTo>
                  <a:pt x="437807" y="50901"/>
                </a:lnTo>
                <a:lnTo>
                  <a:pt x="437845" y="50749"/>
                </a:lnTo>
                <a:lnTo>
                  <a:pt x="442620" y="44196"/>
                </a:lnTo>
                <a:lnTo>
                  <a:pt x="442722" y="44043"/>
                </a:lnTo>
                <a:lnTo>
                  <a:pt x="446379" y="42367"/>
                </a:lnTo>
                <a:lnTo>
                  <a:pt x="455218" y="42367"/>
                </a:lnTo>
                <a:lnTo>
                  <a:pt x="466217" y="70256"/>
                </a:lnTo>
                <a:lnTo>
                  <a:pt x="466217" y="43484"/>
                </a:lnTo>
                <a:lnTo>
                  <a:pt x="464972" y="42672"/>
                </a:lnTo>
                <a:lnTo>
                  <a:pt x="464426" y="42367"/>
                </a:lnTo>
                <a:lnTo>
                  <a:pt x="462534" y="41300"/>
                </a:lnTo>
                <a:lnTo>
                  <a:pt x="461010" y="40843"/>
                </a:lnTo>
                <a:lnTo>
                  <a:pt x="458114" y="39928"/>
                </a:lnTo>
                <a:lnTo>
                  <a:pt x="455066" y="39471"/>
                </a:lnTo>
                <a:lnTo>
                  <a:pt x="444398" y="39471"/>
                </a:lnTo>
                <a:lnTo>
                  <a:pt x="438454" y="41757"/>
                </a:lnTo>
                <a:lnTo>
                  <a:pt x="429006" y="50901"/>
                </a:lnTo>
                <a:lnTo>
                  <a:pt x="426783" y="56388"/>
                </a:lnTo>
                <a:lnTo>
                  <a:pt x="426720" y="71323"/>
                </a:lnTo>
                <a:lnTo>
                  <a:pt x="430377" y="77724"/>
                </a:lnTo>
                <a:lnTo>
                  <a:pt x="437845" y="82143"/>
                </a:lnTo>
                <a:lnTo>
                  <a:pt x="440131" y="83667"/>
                </a:lnTo>
                <a:lnTo>
                  <a:pt x="440893" y="84124"/>
                </a:lnTo>
                <a:lnTo>
                  <a:pt x="438759" y="85191"/>
                </a:lnTo>
                <a:lnTo>
                  <a:pt x="436168" y="86106"/>
                </a:lnTo>
                <a:lnTo>
                  <a:pt x="429768" y="88239"/>
                </a:lnTo>
                <a:lnTo>
                  <a:pt x="427482" y="89306"/>
                </a:lnTo>
                <a:lnTo>
                  <a:pt x="426415" y="90525"/>
                </a:lnTo>
                <a:lnTo>
                  <a:pt x="425932" y="91135"/>
                </a:lnTo>
                <a:lnTo>
                  <a:pt x="425805" y="91287"/>
                </a:lnTo>
                <a:lnTo>
                  <a:pt x="425348" y="92354"/>
                </a:lnTo>
                <a:lnTo>
                  <a:pt x="425411" y="95250"/>
                </a:lnTo>
                <a:lnTo>
                  <a:pt x="425805" y="96316"/>
                </a:lnTo>
                <a:lnTo>
                  <a:pt x="426872" y="97536"/>
                </a:lnTo>
                <a:lnTo>
                  <a:pt x="427786" y="98755"/>
                </a:lnTo>
                <a:lnTo>
                  <a:pt x="430225" y="100584"/>
                </a:lnTo>
                <a:lnTo>
                  <a:pt x="434035" y="103022"/>
                </a:lnTo>
                <a:lnTo>
                  <a:pt x="437235" y="104394"/>
                </a:lnTo>
                <a:lnTo>
                  <a:pt x="439216" y="105156"/>
                </a:lnTo>
                <a:lnTo>
                  <a:pt x="439826" y="105460"/>
                </a:lnTo>
                <a:lnTo>
                  <a:pt x="439064" y="105918"/>
                </a:lnTo>
                <a:lnTo>
                  <a:pt x="437845" y="106527"/>
                </a:lnTo>
                <a:lnTo>
                  <a:pt x="436016" y="107594"/>
                </a:lnTo>
                <a:lnTo>
                  <a:pt x="429615" y="110642"/>
                </a:lnTo>
                <a:lnTo>
                  <a:pt x="425500" y="113690"/>
                </a:lnTo>
                <a:lnTo>
                  <a:pt x="421538" y="119481"/>
                </a:lnTo>
                <a:lnTo>
                  <a:pt x="420471" y="121920"/>
                </a:lnTo>
                <a:lnTo>
                  <a:pt x="420471" y="126034"/>
                </a:lnTo>
                <a:lnTo>
                  <a:pt x="442874" y="139750"/>
                </a:lnTo>
                <a:lnTo>
                  <a:pt x="457962" y="139750"/>
                </a:lnTo>
                <a:lnTo>
                  <a:pt x="486460" y="121158"/>
                </a:lnTo>
                <a:lnTo>
                  <a:pt x="486346" y="113690"/>
                </a:lnTo>
                <a:lnTo>
                  <a:pt x="485698" y="111252"/>
                </a:lnTo>
                <a:lnTo>
                  <a:pt x="484212" y="108813"/>
                </a:lnTo>
                <a:lnTo>
                  <a:pt x="483781" y="108051"/>
                </a:lnTo>
                <a:lnTo>
                  <a:pt x="483222" y="106984"/>
                </a:lnTo>
                <a:lnTo>
                  <a:pt x="482498" y="105613"/>
                </a:lnTo>
                <a:lnTo>
                  <a:pt x="480060" y="103632"/>
                </a:lnTo>
                <a:lnTo>
                  <a:pt x="480060" y="118262"/>
                </a:lnTo>
                <a:lnTo>
                  <a:pt x="480060" y="122377"/>
                </a:lnTo>
                <a:lnTo>
                  <a:pt x="456285" y="136855"/>
                </a:lnTo>
                <a:lnTo>
                  <a:pt x="444398" y="136855"/>
                </a:lnTo>
                <a:lnTo>
                  <a:pt x="438759" y="135178"/>
                </a:lnTo>
                <a:lnTo>
                  <a:pt x="434187" y="131673"/>
                </a:lnTo>
                <a:lnTo>
                  <a:pt x="430834" y="128930"/>
                </a:lnTo>
                <a:lnTo>
                  <a:pt x="429158" y="125730"/>
                </a:lnTo>
                <a:lnTo>
                  <a:pt x="429158" y="118262"/>
                </a:lnTo>
                <a:lnTo>
                  <a:pt x="430834" y="115062"/>
                </a:lnTo>
                <a:lnTo>
                  <a:pt x="434035" y="112318"/>
                </a:lnTo>
                <a:lnTo>
                  <a:pt x="438150" y="108661"/>
                </a:lnTo>
                <a:lnTo>
                  <a:pt x="443026" y="106984"/>
                </a:lnTo>
                <a:lnTo>
                  <a:pt x="450189" y="106984"/>
                </a:lnTo>
                <a:lnTo>
                  <a:pt x="455218" y="107289"/>
                </a:lnTo>
                <a:lnTo>
                  <a:pt x="463600" y="107899"/>
                </a:lnTo>
                <a:lnTo>
                  <a:pt x="466496" y="108051"/>
                </a:lnTo>
                <a:lnTo>
                  <a:pt x="468782" y="108356"/>
                </a:lnTo>
                <a:lnTo>
                  <a:pt x="470306" y="108813"/>
                </a:lnTo>
                <a:lnTo>
                  <a:pt x="472592" y="109423"/>
                </a:lnTo>
                <a:lnTo>
                  <a:pt x="480060" y="118262"/>
                </a:lnTo>
                <a:lnTo>
                  <a:pt x="480060" y="103632"/>
                </a:lnTo>
                <a:lnTo>
                  <a:pt x="476859" y="102108"/>
                </a:lnTo>
                <a:lnTo>
                  <a:pt x="473659" y="100736"/>
                </a:lnTo>
                <a:lnTo>
                  <a:pt x="469239" y="99822"/>
                </a:lnTo>
                <a:lnTo>
                  <a:pt x="463600" y="99669"/>
                </a:lnTo>
                <a:lnTo>
                  <a:pt x="454545" y="99148"/>
                </a:lnTo>
                <a:lnTo>
                  <a:pt x="434187" y="93268"/>
                </a:lnTo>
                <a:lnTo>
                  <a:pt x="434187" y="91135"/>
                </a:lnTo>
                <a:lnTo>
                  <a:pt x="435102" y="90068"/>
                </a:lnTo>
                <a:lnTo>
                  <a:pt x="436930" y="89001"/>
                </a:lnTo>
                <a:lnTo>
                  <a:pt x="440740" y="86715"/>
                </a:lnTo>
                <a:lnTo>
                  <a:pt x="444855" y="85496"/>
                </a:lnTo>
                <a:lnTo>
                  <a:pt x="449427" y="85496"/>
                </a:lnTo>
                <a:lnTo>
                  <a:pt x="450799" y="85648"/>
                </a:lnTo>
                <a:lnTo>
                  <a:pt x="455980" y="85648"/>
                </a:lnTo>
                <a:lnTo>
                  <a:pt x="456565" y="85496"/>
                </a:lnTo>
                <a:lnTo>
                  <a:pt x="459943" y="84582"/>
                </a:lnTo>
                <a:lnTo>
                  <a:pt x="462991" y="83058"/>
                </a:lnTo>
                <a:lnTo>
                  <a:pt x="463905" y="82600"/>
                </a:lnTo>
                <a:lnTo>
                  <a:pt x="476402" y="66598"/>
                </a:lnTo>
                <a:lnTo>
                  <a:pt x="476402" y="59588"/>
                </a:lnTo>
                <a:lnTo>
                  <a:pt x="475589" y="56540"/>
                </a:lnTo>
                <a:lnTo>
                  <a:pt x="475538" y="56388"/>
                </a:lnTo>
                <a:lnTo>
                  <a:pt x="475424" y="55930"/>
                </a:lnTo>
                <a:lnTo>
                  <a:pt x="475335" y="55626"/>
                </a:lnTo>
                <a:lnTo>
                  <a:pt x="473202" y="51358"/>
                </a:lnTo>
                <a:lnTo>
                  <a:pt x="473964" y="51206"/>
                </a:lnTo>
                <a:lnTo>
                  <a:pt x="475335" y="51206"/>
                </a:lnTo>
                <a:lnTo>
                  <a:pt x="483717" y="53187"/>
                </a:lnTo>
                <a:lnTo>
                  <a:pt x="486003" y="53644"/>
                </a:lnTo>
                <a:lnTo>
                  <a:pt x="488137" y="53644"/>
                </a:lnTo>
                <a:lnTo>
                  <a:pt x="488746" y="53492"/>
                </a:lnTo>
                <a:lnTo>
                  <a:pt x="489204" y="53035"/>
                </a:lnTo>
                <a:lnTo>
                  <a:pt x="489661" y="52730"/>
                </a:lnTo>
                <a:lnTo>
                  <a:pt x="489813" y="52120"/>
                </a:lnTo>
                <a:lnTo>
                  <a:pt x="489813" y="51206"/>
                </a:lnTo>
                <a:lnTo>
                  <a:pt x="489813" y="49072"/>
                </a:lnTo>
                <a:close/>
              </a:path>
              <a:path w="506095" h="140335">
                <a:moveTo>
                  <a:pt x="505714" y="92049"/>
                </a:moveTo>
                <a:lnTo>
                  <a:pt x="504952" y="90068"/>
                </a:lnTo>
                <a:lnTo>
                  <a:pt x="503580" y="88544"/>
                </a:lnTo>
                <a:lnTo>
                  <a:pt x="502056" y="87020"/>
                </a:lnTo>
                <a:lnTo>
                  <a:pt x="500380" y="86258"/>
                </a:lnTo>
                <a:lnTo>
                  <a:pt x="496112" y="86258"/>
                </a:lnTo>
                <a:lnTo>
                  <a:pt x="494284" y="87020"/>
                </a:lnTo>
                <a:lnTo>
                  <a:pt x="490918" y="90373"/>
                </a:lnTo>
                <a:lnTo>
                  <a:pt x="490169" y="92202"/>
                </a:lnTo>
                <a:lnTo>
                  <a:pt x="490169" y="94335"/>
                </a:lnTo>
                <a:lnTo>
                  <a:pt x="490169" y="96621"/>
                </a:lnTo>
                <a:lnTo>
                  <a:pt x="490918" y="98602"/>
                </a:lnTo>
                <a:lnTo>
                  <a:pt x="492455" y="100126"/>
                </a:lnTo>
                <a:lnTo>
                  <a:pt x="493979" y="101803"/>
                </a:lnTo>
                <a:lnTo>
                  <a:pt x="495808" y="102565"/>
                </a:lnTo>
                <a:lnTo>
                  <a:pt x="500062" y="102565"/>
                </a:lnTo>
                <a:lnTo>
                  <a:pt x="501891" y="101803"/>
                </a:lnTo>
                <a:lnTo>
                  <a:pt x="503428" y="100126"/>
                </a:lnTo>
                <a:lnTo>
                  <a:pt x="504952" y="98602"/>
                </a:lnTo>
                <a:lnTo>
                  <a:pt x="505714" y="96621"/>
                </a:lnTo>
                <a:lnTo>
                  <a:pt x="505714" y="92049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8" name="object 38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120311" y="6971223"/>
            <a:ext cx="226792" cy="222879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17553" y="901525"/>
            <a:ext cx="6506550" cy="226162"/>
          </a:xfrm>
          <a:prstGeom prst="rect">
            <a:avLst/>
          </a:prstGeom>
        </p:spPr>
      </p:pic>
      <p:grpSp>
        <p:nvGrpSpPr>
          <p:cNvPr id="40" name="object 40" descr=""/>
          <p:cNvGrpSpPr/>
          <p:nvPr/>
        </p:nvGrpSpPr>
        <p:grpSpPr>
          <a:xfrm>
            <a:off x="654448" y="2145742"/>
            <a:ext cx="2225675" cy="1508760"/>
            <a:chOff x="654448" y="2145742"/>
            <a:chExt cx="2225675" cy="1508760"/>
          </a:xfrm>
        </p:grpSpPr>
        <p:pic>
          <p:nvPicPr>
            <p:cNvPr id="41" name="object 4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7217" y="2168340"/>
              <a:ext cx="2180991" cy="1464151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665606" y="2156900"/>
              <a:ext cx="2203450" cy="1486535"/>
            </a:xfrm>
            <a:custGeom>
              <a:avLst/>
              <a:gdLst/>
              <a:ahLst/>
              <a:cxnLst/>
              <a:rect l="l" t="t" r="r" b="b"/>
              <a:pathLst>
                <a:path w="2203450" h="1486535">
                  <a:moveTo>
                    <a:pt x="0" y="0"/>
                  </a:moveTo>
                  <a:lnTo>
                    <a:pt x="2203138" y="0"/>
                  </a:lnTo>
                  <a:lnTo>
                    <a:pt x="2203138" y="1486314"/>
                  </a:lnTo>
                  <a:lnTo>
                    <a:pt x="0" y="1486314"/>
                  </a:lnTo>
                  <a:lnTo>
                    <a:pt x="0" y="0"/>
                  </a:lnTo>
                  <a:close/>
                </a:path>
              </a:pathLst>
            </a:custGeom>
            <a:ln w="223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3" name="object 43" descr=""/>
          <p:cNvGrpSpPr/>
          <p:nvPr/>
        </p:nvGrpSpPr>
        <p:grpSpPr>
          <a:xfrm>
            <a:off x="2990600" y="2128782"/>
            <a:ext cx="2055495" cy="1552575"/>
            <a:chOff x="2990600" y="2128782"/>
            <a:chExt cx="2055495" cy="1552575"/>
          </a:xfrm>
        </p:grpSpPr>
        <p:pic>
          <p:nvPicPr>
            <p:cNvPr id="44" name="object 44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13373" y="2151377"/>
              <a:ext cx="2010477" cy="1507892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3001759" y="2139941"/>
              <a:ext cx="2032635" cy="1530350"/>
            </a:xfrm>
            <a:custGeom>
              <a:avLst/>
              <a:gdLst/>
              <a:ahLst/>
              <a:cxnLst/>
              <a:rect l="l" t="t" r="r" b="b"/>
              <a:pathLst>
                <a:path w="2032635" h="1530350">
                  <a:moveTo>
                    <a:pt x="0" y="0"/>
                  </a:moveTo>
                  <a:lnTo>
                    <a:pt x="2032638" y="0"/>
                  </a:lnTo>
                  <a:lnTo>
                    <a:pt x="2032638" y="1530057"/>
                  </a:lnTo>
                  <a:lnTo>
                    <a:pt x="0" y="1530057"/>
                  </a:lnTo>
                  <a:lnTo>
                    <a:pt x="0" y="0"/>
                  </a:lnTo>
                  <a:close/>
                </a:path>
              </a:pathLst>
            </a:custGeom>
            <a:ln w="223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6" name="object 46" descr=""/>
          <p:cNvGrpSpPr/>
          <p:nvPr/>
        </p:nvGrpSpPr>
        <p:grpSpPr>
          <a:xfrm>
            <a:off x="2990600" y="3994969"/>
            <a:ext cx="2055495" cy="1552575"/>
            <a:chOff x="2990600" y="3994969"/>
            <a:chExt cx="2055495" cy="1552575"/>
          </a:xfrm>
        </p:grpSpPr>
        <p:pic>
          <p:nvPicPr>
            <p:cNvPr id="47" name="object 4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13373" y="4017571"/>
              <a:ext cx="2010477" cy="1507895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3001759" y="4006127"/>
              <a:ext cx="2032635" cy="1530350"/>
            </a:xfrm>
            <a:custGeom>
              <a:avLst/>
              <a:gdLst/>
              <a:ahLst/>
              <a:cxnLst/>
              <a:rect l="l" t="t" r="r" b="b"/>
              <a:pathLst>
                <a:path w="2032635" h="1530350">
                  <a:moveTo>
                    <a:pt x="0" y="0"/>
                  </a:moveTo>
                  <a:lnTo>
                    <a:pt x="2032638" y="0"/>
                  </a:lnTo>
                  <a:lnTo>
                    <a:pt x="2032638" y="1530056"/>
                  </a:lnTo>
                  <a:lnTo>
                    <a:pt x="0" y="1530056"/>
                  </a:lnTo>
                  <a:lnTo>
                    <a:pt x="0" y="0"/>
                  </a:lnTo>
                  <a:close/>
                </a:path>
              </a:pathLst>
            </a:custGeom>
            <a:ln w="223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9" name="object 49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77217" y="4015897"/>
            <a:ext cx="2180732" cy="1498856"/>
          </a:xfrm>
          <a:prstGeom prst="rect">
            <a:avLst/>
          </a:prstGeom>
        </p:spPr>
      </p:pic>
      <p:grpSp>
        <p:nvGrpSpPr>
          <p:cNvPr id="50" name="object 50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51" name="object 51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2" name="object 82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146983" y="7023989"/>
            <a:ext cx="173422" cy="11735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5294819" y="2182741"/>
            <a:ext cx="347980" cy="135255"/>
            <a:chOff x="5294819" y="2182741"/>
            <a:chExt cx="347980" cy="135255"/>
          </a:xfrm>
        </p:grpSpPr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4819" y="2182945"/>
              <a:ext cx="122734" cy="13431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44082" y="2182741"/>
              <a:ext cx="97941" cy="13268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0279" y="2233541"/>
              <a:ext cx="72137" cy="83922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5779011" y="2181520"/>
            <a:ext cx="508000" cy="136525"/>
            <a:chOff x="5779011" y="2181520"/>
            <a:chExt cx="508000" cy="136525"/>
          </a:xfrm>
        </p:grpSpPr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79011" y="2233541"/>
              <a:ext cx="89002" cy="8392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2776" y="2181520"/>
              <a:ext cx="179542" cy="13350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12238" y="2233541"/>
              <a:ext cx="71729" cy="8432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14702" y="2233541"/>
              <a:ext cx="72135" cy="83922"/>
            </a:xfrm>
            <a:prstGeom prst="rect">
              <a:avLst/>
            </a:prstGeom>
          </p:spPr>
        </p:pic>
      </p:grpSp>
      <p:pic>
        <p:nvPicPr>
          <p:cNvPr id="17" name="object 1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62108" y="2233541"/>
            <a:ext cx="74778" cy="83717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5295146" y="2180912"/>
            <a:ext cx="2242820" cy="594995"/>
            <a:chOff x="5295146" y="2180912"/>
            <a:chExt cx="2242820" cy="594995"/>
          </a:xfrm>
        </p:grpSpPr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98645" y="2409508"/>
              <a:ext cx="857479" cy="13817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95146" y="2180912"/>
              <a:ext cx="2242583" cy="594558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5292384" y="2866698"/>
            <a:ext cx="2245995" cy="822325"/>
            <a:chOff x="5292384" y="2866698"/>
            <a:chExt cx="2245995" cy="822325"/>
          </a:xfrm>
        </p:grpSpPr>
        <p:pic>
          <p:nvPicPr>
            <p:cNvPr id="22" name="object 2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03727" y="2866698"/>
              <a:ext cx="1025251" cy="13736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92824" y="2866698"/>
              <a:ext cx="1250449" cy="36737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30386" y="3097932"/>
              <a:ext cx="907383" cy="36148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99931" y="3326316"/>
              <a:ext cx="1313672" cy="361696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92384" y="3554914"/>
              <a:ext cx="969667" cy="133098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84907" y="3554305"/>
              <a:ext cx="576479" cy="13390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80619" y="3588443"/>
              <a:ext cx="150167" cy="100584"/>
            </a:xfrm>
            <a:prstGeom prst="rect">
              <a:avLst/>
            </a:prstGeom>
          </p:spPr>
        </p:pic>
      </p:grpSp>
      <p:pic>
        <p:nvPicPr>
          <p:cNvPr id="29" name="object 29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302134" y="3783510"/>
            <a:ext cx="730166" cy="181457"/>
          </a:xfrm>
          <a:prstGeom prst="rect">
            <a:avLst/>
          </a:prstGeom>
        </p:spPr>
      </p:pic>
      <p:grpSp>
        <p:nvGrpSpPr>
          <p:cNvPr id="30" name="object 30" descr=""/>
          <p:cNvGrpSpPr/>
          <p:nvPr/>
        </p:nvGrpSpPr>
        <p:grpSpPr>
          <a:xfrm>
            <a:off x="6167912" y="3825370"/>
            <a:ext cx="386080" cy="91440"/>
            <a:chOff x="6167912" y="3825370"/>
            <a:chExt cx="386080" cy="91440"/>
          </a:xfrm>
        </p:grpSpPr>
        <p:pic>
          <p:nvPicPr>
            <p:cNvPr id="31" name="object 31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67912" y="3825370"/>
              <a:ext cx="105666" cy="89611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01566" y="3829842"/>
              <a:ext cx="81277" cy="86766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06696" y="3833500"/>
              <a:ext cx="147118" cy="82702"/>
            </a:xfrm>
            <a:prstGeom prst="rect">
              <a:avLst/>
            </a:prstGeom>
          </p:spPr>
        </p:pic>
      </p:grpSp>
      <p:pic>
        <p:nvPicPr>
          <p:cNvPr id="34" name="object 34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686715" y="3825979"/>
            <a:ext cx="500633" cy="90629"/>
          </a:xfrm>
          <a:prstGeom prst="rect">
            <a:avLst/>
          </a:prstGeom>
        </p:spPr>
      </p:pic>
      <p:grpSp>
        <p:nvGrpSpPr>
          <p:cNvPr id="35" name="object 35" descr=""/>
          <p:cNvGrpSpPr/>
          <p:nvPr/>
        </p:nvGrpSpPr>
        <p:grpSpPr>
          <a:xfrm>
            <a:off x="7328379" y="3783308"/>
            <a:ext cx="196850" cy="133350"/>
            <a:chOff x="7328379" y="3783308"/>
            <a:chExt cx="196850" cy="133350"/>
          </a:xfrm>
        </p:grpSpPr>
        <p:pic>
          <p:nvPicPr>
            <p:cNvPr id="36" name="object 3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28379" y="3829842"/>
              <a:ext cx="91238" cy="86766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450210" y="3783308"/>
              <a:ext cx="74573" cy="131065"/>
            </a:xfrm>
            <a:prstGeom prst="rect">
              <a:avLst/>
            </a:prstGeom>
          </p:spPr>
        </p:pic>
      </p:grpSp>
      <p:grpSp>
        <p:nvGrpSpPr>
          <p:cNvPr id="38" name="object 38" descr=""/>
          <p:cNvGrpSpPr/>
          <p:nvPr/>
        </p:nvGrpSpPr>
        <p:grpSpPr>
          <a:xfrm>
            <a:off x="5298029" y="4009669"/>
            <a:ext cx="2233295" cy="364490"/>
            <a:chOff x="5298029" y="4009669"/>
            <a:chExt cx="2233295" cy="364490"/>
          </a:xfrm>
        </p:grpSpPr>
        <p:pic>
          <p:nvPicPr>
            <p:cNvPr id="39" name="object 39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02486" y="4287034"/>
              <a:ext cx="91239" cy="86767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98029" y="4009669"/>
              <a:ext cx="2233209" cy="364133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433512" y="4282562"/>
              <a:ext cx="105667" cy="89611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685270" y="4271183"/>
              <a:ext cx="921434" cy="102618"/>
            </a:xfrm>
            <a:prstGeom prst="rect">
              <a:avLst/>
            </a:prstGeom>
          </p:spPr>
        </p:pic>
      </p:grpSp>
      <p:pic>
        <p:nvPicPr>
          <p:cNvPr id="43" name="object 43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300423" y="4466857"/>
            <a:ext cx="604508" cy="138788"/>
          </a:xfrm>
          <a:prstGeom prst="rect">
            <a:avLst/>
          </a:prstGeom>
        </p:spPr>
      </p:pic>
      <p:grpSp>
        <p:nvGrpSpPr>
          <p:cNvPr id="44" name="object 44" descr=""/>
          <p:cNvGrpSpPr/>
          <p:nvPr/>
        </p:nvGrpSpPr>
        <p:grpSpPr>
          <a:xfrm>
            <a:off x="5296147" y="4466857"/>
            <a:ext cx="2244725" cy="643890"/>
            <a:chOff x="5296147" y="4466857"/>
            <a:chExt cx="2244725" cy="643890"/>
          </a:xfrm>
        </p:grpSpPr>
        <p:pic>
          <p:nvPicPr>
            <p:cNvPr id="45" name="object 45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987296" y="4466857"/>
              <a:ext cx="1553259" cy="365958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204513" y="4745642"/>
              <a:ext cx="197916" cy="86361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96147" y="4697280"/>
              <a:ext cx="792241" cy="413099"/>
            </a:xfrm>
            <a:prstGeom prst="rect">
              <a:avLst/>
            </a:prstGeom>
          </p:spPr>
        </p:pic>
      </p:grpSp>
      <p:pic>
        <p:nvPicPr>
          <p:cNvPr id="48" name="object 48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120311" y="6971223"/>
            <a:ext cx="226792" cy="222879"/>
          </a:xfrm>
          <a:prstGeom prst="rect">
            <a:avLst/>
          </a:prstGeom>
        </p:spPr>
      </p:pic>
      <p:pic>
        <p:nvPicPr>
          <p:cNvPr id="49" name="object 49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577613" y="1010488"/>
            <a:ext cx="5917252" cy="169623"/>
          </a:xfrm>
          <a:prstGeom prst="rect">
            <a:avLst/>
          </a:prstGeom>
        </p:spPr>
      </p:pic>
      <p:pic>
        <p:nvPicPr>
          <p:cNvPr id="50" name="object 50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902538" y="1265867"/>
            <a:ext cx="2010967" cy="169625"/>
          </a:xfrm>
          <a:prstGeom prst="rect">
            <a:avLst/>
          </a:prstGeom>
        </p:spPr>
      </p:pic>
      <p:pic>
        <p:nvPicPr>
          <p:cNvPr id="51" name="object 51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972758" y="1265867"/>
            <a:ext cx="3204504" cy="169625"/>
          </a:xfrm>
          <a:prstGeom prst="rect">
            <a:avLst/>
          </a:prstGeom>
        </p:spPr>
      </p:pic>
      <p:pic>
        <p:nvPicPr>
          <p:cNvPr id="52" name="object 52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711050" y="3938226"/>
            <a:ext cx="2160071" cy="1368254"/>
          </a:xfrm>
          <a:prstGeom prst="rect">
            <a:avLst/>
          </a:prstGeom>
        </p:spPr>
      </p:pic>
      <p:grpSp>
        <p:nvGrpSpPr>
          <p:cNvPr id="53" name="object 53" descr=""/>
          <p:cNvGrpSpPr/>
          <p:nvPr/>
        </p:nvGrpSpPr>
        <p:grpSpPr>
          <a:xfrm>
            <a:off x="721911" y="2237450"/>
            <a:ext cx="4301490" cy="1440180"/>
            <a:chOff x="721911" y="2237450"/>
            <a:chExt cx="4301490" cy="1440180"/>
          </a:xfrm>
        </p:grpSpPr>
        <p:pic>
          <p:nvPicPr>
            <p:cNvPr id="54" name="object 54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21911" y="2237450"/>
              <a:ext cx="2159831" cy="1440042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923656" y="2253423"/>
              <a:ext cx="2099599" cy="1399846"/>
            </a:xfrm>
            <a:prstGeom prst="rect">
              <a:avLst/>
            </a:prstGeom>
          </p:spPr>
        </p:pic>
      </p:grpSp>
      <p:pic>
        <p:nvPicPr>
          <p:cNvPr id="56" name="object 56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916975" y="3938371"/>
            <a:ext cx="2112126" cy="1408201"/>
          </a:xfrm>
          <a:prstGeom prst="rect">
            <a:avLst/>
          </a:prstGeom>
        </p:spPr>
      </p:pic>
      <p:pic>
        <p:nvPicPr>
          <p:cNvPr id="57" name="object 57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56136" y="733294"/>
            <a:ext cx="748805" cy="657241"/>
          </a:xfrm>
          <a:prstGeom prst="rect">
            <a:avLst/>
          </a:prstGeom>
        </p:spPr>
      </p:pic>
      <p:grpSp>
        <p:nvGrpSpPr>
          <p:cNvPr id="58" name="object 58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59" name="object 59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85" name="object 85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0" name="object 90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7147551" y="7022927"/>
            <a:ext cx="172281" cy="1194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03803" y="224020"/>
            <a:ext cx="7797800" cy="7324725"/>
            <a:chOff x="203803" y="224020"/>
            <a:chExt cx="7797800" cy="7324725"/>
          </a:xfrm>
        </p:grpSpPr>
        <p:sp>
          <p:nvSpPr>
            <p:cNvPr id="3" name="object 3" descr=""/>
            <p:cNvSpPr/>
            <p:nvPr/>
          </p:nvSpPr>
          <p:spPr>
            <a:xfrm>
              <a:off x="228600" y="1415936"/>
              <a:ext cx="7772400" cy="6132830"/>
            </a:xfrm>
            <a:custGeom>
              <a:avLst/>
              <a:gdLst/>
              <a:ahLst/>
              <a:cxnLst/>
              <a:rect l="l" t="t" r="r" b="b"/>
              <a:pathLst>
                <a:path w="7772400" h="6132830">
                  <a:moveTo>
                    <a:pt x="0" y="6132427"/>
                  </a:moveTo>
                  <a:lnTo>
                    <a:pt x="7772400" y="6132427"/>
                  </a:lnTo>
                  <a:lnTo>
                    <a:pt x="7772400" y="0"/>
                  </a:lnTo>
                  <a:lnTo>
                    <a:pt x="0" y="0"/>
                  </a:lnTo>
                  <a:lnTo>
                    <a:pt x="0" y="613242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20310" y="6989511"/>
              <a:ext cx="226792" cy="222879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03803" y="224020"/>
              <a:ext cx="7797800" cy="1192530"/>
            </a:xfrm>
            <a:custGeom>
              <a:avLst/>
              <a:gdLst/>
              <a:ahLst/>
              <a:cxnLst/>
              <a:rect l="l" t="t" r="r" b="b"/>
              <a:pathLst>
                <a:path w="7797800" h="1192530">
                  <a:moveTo>
                    <a:pt x="7797196" y="0"/>
                  </a:moveTo>
                  <a:lnTo>
                    <a:pt x="0" y="0"/>
                  </a:lnTo>
                  <a:lnTo>
                    <a:pt x="0" y="1191916"/>
                  </a:lnTo>
                  <a:lnTo>
                    <a:pt x="7797196" y="1191916"/>
                  </a:lnTo>
                  <a:lnTo>
                    <a:pt x="7797196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90388" y="242683"/>
              <a:ext cx="2268855" cy="1155065"/>
            </a:xfrm>
            <a:custGeom>
              <a:avLst/>
              <a:gdLst/>
              <a:ahLst/>
              <a:cxnLst/>
              <a:rect l="l" t="t" r="r" b="b"/>
              <a:pathLst>
                <a:path w="2268855" h="1155065">
                  <a:moveTo>
                    <a:pt x="1137050" y="0"/>
                  </a:moveTo>
                  <a:lnTo>
                    <a:pt x="0" y="1154592"/>
                  </a:lnTo>
                  <a:lnTo>
                    <a:pt x="2268382" y="1154592"/>
                  </a:lnTo>
                  <a:lnTo>
                    <a:pt x="1137050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136" y="733294"/>
              <a:ext cx="748805" cy="657241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6009919" y="242683"/>
              <a:ext cx="1962150" cy="1155065"/>
            </a:xfrm>
            <a:custGeom>
              <a:avLst/>
              <a:gdLst/>
              <a:ahLst/>
              <a:cxnLst/>
              <a:rect l="l" t="t" r="r" b="b"/>
              <a:pathLst>
                <a:path w="1962150" h="1155065">
                  <a:moveTo>
                    <a:pt x="983425" y="0"/>
                  </a:moveTo>
                  <a:lnTo>
                    <a:pt x="0" y="1154592"/>
                  </a:lnTo>
                  <a:lnTo>
                    <a:pt x="1961909" y="1154592"/>
                  </a:lnTo>
                  <a:lnTo>
                    <a:pt x="983425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87107" y="696139"/>
              <a:ext cx="3903846" cy="18257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3758911" y="971020"/>
              <a:ext cx="1343025" cy="182880"/>
            </a:xfrm>
            <a:custGeom>
              <a:avLst/>
              <a:gdLst/>
              <a:ahLst/>
              <a:cxnLst/>
              <a:rect l="l" t="t" r="r" b="b"/>
              <a:pathLst>
                <a:path w="1343025" h="182880">
                  <a:moveTo>
                    <a:pt x="87346" y="0"/>
                  </a:moveTo>
                  <a:lnTo>
                    <a:pt x="45272" y="8856"/>
                  </a:lnTo>
                  <a:lnTo>
                    <a:pt x="11562" y="41583"/>
                  </a:lnTo>
                  <a:lnTo>
                    <a:pt x="67" y="89316"/>
                  </a:lnTo>
                  <a:lnTo>
                    <a:pt x="0" y="90547"/>
                  </a:lnTo>
                  <a:lnTo>
                    <a:pt x="645" y="103050"/>
                  </a:lnTo>
                  <a:lnTo>
                    <a:pt x="16141" y="147890"/>
                  </a:lnTo>
                  <a:lnTo>
                    <a:pt x="51842" y="176029"/>
                  </a:lnTo>
                  <a:lnTo>
                    <a:pt x="89315" y="182571"/>
                  </a:lnTo>
                  <a:lnTo>
                    <a:pt x="100159" y="182059"/>
                  </a:lnTo>
                  <a:lnTo>
                    <a:pt x="142287" y="169963"/>
                  </a:lnTo>
                  <a:lnTo>
                    <a:pt x="164605" y="155257"/>
                  </a:lnTo>
                  <a:lnTo>
                    <a:pt x="164605" y="152057"/>
                  </a:lnTo>
                  <a:lnTo>
                    <a:pt x="87101" y="152057"/>
                  </a:lnTo>
                  <a:lnTo>
                    <a:pt x="76358" y="151084"/>
                  </a:lnTo>
                  <a:lnTo>
                    <a:pt x="44548" y="127549"/>
                  </a:lnTo>
                  <a:lnTo>
                    <a:pt x="36658" y="89316"/>
                  </a:lnTo>
                  <a:lnTo>
                    <a:pt x="37429" y="77221"/>
                  </a:lnTo>
                  <a:lnTo>
                    <a:pt x="37531" y="75619"/>
                  </a:lnTo>
                  <a:lnTo>
                    <a:pt x="57867" y="38815"/>
                  </a:lnTo>
                  <a:lnTo>
                    <a:pt x="76008" y="31521"/>
                  </a:lnTo>
                  <a:lnTo>
                    <a:pt x="75270" y="31521"/>
                  </a:lnTo>
                  <a:lnTo>
                    <a:pt x="87346" y="30510"/>
                  </a:lnTo>
                  <a:lnTo>
                    <a:pt x="154071" y="30510"/>
                  </a:lnTo>
                  <a:lnTo>
                    <a:pt x="153903" y="30171"/>
                  </a:lnTo>
                  <a:lnTo>
                    <a:pt x="116656" y="3476"/>
                  </a:lnTo>
                  <a:lnTo>
                    <a:pt x="102890" y="873"/>
                  </a:lnTo>
                  <a:lnTo>
                    <a:pt x="87346" y="0"/>
                  </a:lnTo>
                  <a:close/>
                </a:path>
                <a:path w="1343025" h="182880">
                  <a:moveTo>
                    <a:pt x="164605" y="84888"/>
                  </a:moveTo>
                  <a:lnTo>
                    <a:pt x="88084" y="84888"/>
                  </a:lnTo>
                  <a:lnTo>
                    <a:pt x="88084" y="114660"/>
                  </a:lnTo>
                  <a:lnTo>
                    <a:pt x="128681" y="114660"/>
                  </a:lnTo>
                  <a:lnTo>
                    <a:pt x="128681" y="137048"/>
                  </a:lnTo>
                  <a:lnTo>
                    <a:pt x="94481" y="152057"/>
                  </a:lnTo>
                  <a:lnTo>
                    <a:pt x="164605" y="152057"/>
                  </a:lnTo>
                  <a:lnTo>
                    <a:pt x="164605" y="84888"/>
                  </a:lnTo>
                  <a:close/>
                </a:path>
                <a:path w="1343025" h="182880">
                  <a:moveTo>
                    <a:pt x="154071" y="30510"/>
                  </a:moveTo>
                  <a:lnTo>
                    <a:pt x="87346" y="30510"/>
                  </a:lnTo>
                  <a:lnTo>
                    <a:pt x="94769" y="30971"/>
                  </a:lnTo>
                  <a:lnTo>
                    <a:pt x="101524" y="32354"/>
                  </a:lnTo>
                  <a:lnTo>
                    <a:pt x="126960" y="58560"/>
                  </a:lnTo>
                  <a:lnTo>
                    <a:pt x="162392" y="51916"/>
                  </a:lnTo>
                  <a:lnTo>
                    <a:pt x="158978" y="40386"/>
                  </a:lnTo>
                  <a:lnTo>
                    <a:pt x="154071" y="30510"/>
                  </a:lnTo>
                  <a:close/>
                </a:path>
                <a:path w="1343025" h="182880">
                  <a:moveTo>
                    <a:pt x="327981" y="3196"/>
                  </a:moveTo>
                  <a:lnTo>
                    <a:pt x="197575" y="3196"/>
                  </a:lnTo>
                  <a:lnTo>
                    <a:pt x="197575" y="179370"/>
                  </a:lnTo>
                  <a:lnTo>
                    <a:pt x="331426" y="179370"/>
                  </a:lnTo>
                  <a:lnTo>
                    <a:pt x="331426" y="149598"/>
                  </a:lnTo>
                  <a:lnTo>
                    <a:pt x="233254" y="149598"/>
                  </a:lnTo>
                  <a:lnTo>
                    <a:pt x="233254" y="101865"/>
                  </a:lnTo>
                  <a:lnTo>
                    <a:pt x="321339" y="101865"/>
                  </a:lnTo>
                  <a:lnTo>
                    <a:pt x="321339" y="72094"/>
                  </a:lnTo>
                  <a:lnTo>
                    <a:pt x="233254" y="72094"/>
                  </a:lnTo>
                  <a:lnTo>
                    <a:pt x="233254" y="32969"/>
                  </a:lnTo>
                  <a:lnTo>
                    <a:pt x="327981" y="32969"/>
                  </a:lnTo>
                  <a:lnTo>
                    <a:pt x="327981" y="3196"/>
                  </a:lnTo>
                  <a:close/>
                </a:path>
                <a:path w="1343025" h="182880">
                  <a:moveTo>
                    <a:pt x="396139" y="3196"/>
                  </a:moveTo>
                  <a:lnTo>
                    <a:pt x="361690" y="3196"/>
                  </a:lnTo>
                  <a:lnTo>
                    <a:pt x="361690" y="179370"/>
                  </a:lnTo>
                  <a:lnTo>
                    <a:pt x="394663" y="179370"/>
                  </a:lnTo>
                  <a:lnTo>
                    <a:pt x="394663" y="63479"/>
                  </a:lnTo>
                  <a:lnTo>
                    <a:pt x="433187" y="63479"/>
                  </a:lnTo>
                  <a:lnTo>
                    <a:pt x="396139" y="3196"/>
                  </a:lnTo>
                  <a:close/>
                </a:path>
                <a:path w="1343025" h="182880">
                  <a:moveTo>
                    <a:pt x="433187" y="63479"/>
                  </a:moveTo>
                  <a:lnTo>
                    <a:pt x="394663" y="63479"/>
                  </a:lnTo>
                  <a:lnTo>
                    <a:pt x="466018" y="179370"/>
                  </a:lnTo>
                  <a:lnTo>
                    <a:pt x="501695" y="179370"/>
                  </a:lnTo>
                  <a:lnTo>
                    <a:pt x="501695" y="121302"/>
                  </a:lnTo>
                  <a:lnTo>
                    <a:pt x="468722" y="121302"/>
                  </a:lnTo>
                  <a:lnTo>
                    <a:pt x="433187" y="63479"/>
                  </a:lnTo>
                  <a:close/>
                </a:path>
                <a:path w="1343025" h="182880">
                  <a:moveTo>
                    <a:pt x="501695" y="3196"/>
                  </a:moveTo>
                  <a:lnTo>
                    <a:pt x="468722" y="3196"/>
                  </a:lnTo>
                  <a:lnTo>
                    <a:pt x="468722" y="121302"/>
                  </a:lnTo>
                  <a:lnTo>
                    <a:pt x="501695" y="121302"/>
                  </a:lnTo>
                  <a:lnTo>
                    <a:pt x="501695" y="3196"/>
                  </a:lnTo>
                  <a:close/>
                </a:path>
                <a:path w="1343025" h="182880">
                  <a:moveTo>
                    <a:pt x="669747" y="3196"/>
                  </a:moveTo>
                  <a:lnTo>
                    <a:pt x="539341" y="3196"/>
                  </a:lnTo>
                  <a:lnTo>
                    <a:pt x="539341" y="179370"/>
                  </a:lnTo>
                  <a:lnTo>
                    <a:pt x="673192" y="179370"/>
                  </a:lnTo>
                  <a:lnTo>
                    <a:pt x="673192" y="149598"/>
                  </a:lnTo>
                  <a:lnTo>
                    <a:pt x="575020" y="149598"/>
                  </a:lnTo>
                  <a:lnTo>
                    <a:pt x="575020" y="101865"/>
                  </a:lnTo>
                  <a:lnTo>
                    <a:pt x="663105" y="101865"/>
                  </a:lnTo>
                  <a:lnTo>
                    <a:pt x="663105" y="72094"/>
                  </a:lnTo>
                  <a:lnTo>
                    <a:pt x="575020" y="72094"/>
                  </a:lnTo>
                  <a:lnTo>
                    <a:pt x="575020" y="32969"/>
                  </a:lnTo>
                  <a:lnTo>
                    <a:pt x="669747" y="32969"/>
                  </a:lnTo>
                  <a:lnTo>
                    <a:pt x="669747" y="3196"/>
                  </a:lnTo>
                  <a:close/>
                </a:path>
                <a:path w="1343025" h="182880">
                  <a:moveTo>
                    <a:pt x="778503" y="3196"/>
                  </a:moveTo>
                  <a:lnTo>
                    <a:pt x="703458" y="3196"/>
                  </a:lnTo>
                  <a:lnTo>
                    <a:pt x="703458" y="179370"/>
                  </a:lnTo>
                  <a:lnTo>
                    <a:pt x="739137" y="179370"/>
                  </a:lnTo>
                  <a:lnTo>
                    <a:pt x="739137" y="105801"/>
                  </a:lnTo>
                  <a:lnTo>
                    <a:pt x="808586" y="105801"/>
                  </a:lnTo>
                  <a:lnTo>
                    <a:pt x="801387" y="101617"/>
                  </a:lnTo>
                  <a:lnTo>
                    <a:pt x="812136" y="99357"/>
                  </a:lnTo>
                  <a:lnTo>
                    <a:pt x="821500" y="95898"/>
                  </a:lnTo>
                  <a:lnTo>
                    <a:pt x="829481" y="91238"/>
                  </a:lnTo>
                  <a:lnTo>
                    <a:pt x="836077" y="85378"/>
                  </a:lnTo>
                  <a:lnTo>
                    <a:pt x="841103" y="78466"/>
                  </a:lnTo>
                  <a:lnTo>
                    <a:pt x="841434" y="77753"/>
                  </a:lnTo>
                  <a:lnTo>
                    <a:pt x="739137" y="77753"/>
                  </a:lnTo>
                  <a:lnTo>
                    <a:pt x="739137" y="33124"/>
                  </a:lnTo>
                  <a:lnTo>
                    <a:pt x="844095" y="33124"/>
                  </a:lnTo>
                  <a:lnTo>
                    <a:pt x="843387" y="31132"/>
                  </a:lnTo>
                  <a:lnTo>
                    <a:pt x="812066" y="5794"/>
                  </a:lnTo>
                  <a:lnTo>
                    <a:pt x="791599" y="3477"/>
                  </a:lnTo>
                  <a:lnTo>
                    <a:pt x="778503" y="3196"/>
                  </a:lnTo>
                  <a:close/>
                </a:path>
                <a:path w="1343025" h="182880">
                  <a:moveTo>
                    <a:pt x="808586" y="105801"/>
                  </a:moveTo>
                  <a:lnTo>
                    <a:pt x="754639" y="105801"/>
                  </a:lnTo>
                  <a:lnTo>
                    <a:pt x="760543" y="106539"/>
                  </a:lnTo>
                  <a:lnTo>
                    <a:pt x="764477" y="107769"/>
                  </a:lnTo>
                  <a:lnTo>
                    <a:pt x="794005" y="140987"/>
                  </a:lnTo>
                  <a:lnTo>
                    <a:pt x="819348" y="179370"/>
                  </a:lnTo>
                  <a:lnTo>
                    <a:pt x="861914" y="179370"/>
                  </a:lnTo>
                  <a:lnTo>
                    <a:pt x="840508" y="144922"/>
                  </a:lnTo>
                  <a:lnTo>
                    <a:pt x="815409" y="110966"/>
                  </a:lnTo>
                  <a:lnTo>
                    <a:pt x="809012" y="106048"/>
                  </a:lnTo>
                  <a:lnTo>
                    <a:pt x="808586" y="105801"/>
                  </a:lnTo>
                  <a:close/>
                </a:path>
                <a:path w="1343025" h="182880">
                  <a:moveTo>
                    <a:pt x="844095" y="33124"/>
                  </a:moveTo>
                  <a:lnTo>
                    <a:pt x="784194" y="33124"/>
                  </a:lnTo>
                  <a:lnTo>
                    <a:pt x="789602" y="33282"/>
                  </a:lnTo>
                  <a:lnTo>
                    <a:pt x="792773" y="33461"/>
                  </a:lnTo>
                  <a:lnTo>
                    <a:pt x="810982" y="48963"/>
                  </a:lnTo>
                  <a:lnTo>
                    <a:pt x="810982" y="60037"/>
                  </a:lnTo>
                  <a:lnTo>
                    <a:pt x="809750" y="64465"/>
                  </a:lnTo>
                  <a:lnTo>
                    <a:pt x="807292" y="68155"/>
                  </a:lnTo>
                  <a:lnTo>
                    <a:pt x="805078" y="71601"/>
                  </a:lnTo>
                  <a:lnTo>
                    <a:pt x="765463" y="77753"/>
                  </a:lnTo>
                  <a:lnTo>
                    <a:pt x="841434" y="77753"/>
                  </a:lnTo>
                  <a:lnTo>
                    <a:pt x="844722" y="70677"/>
                  </a:lnTo>
                  <a:lnTo>
                    <a:pt x="846910" y="62058"/>
                  </a:lnTo>
                  <a:lnTo>
                    <a:pt x="847644" y="52654"/>
                  </a:lnTo>
                  <a:lnTo>
                    <a:pt x="847179" y="44987"/>
                  </a:lnTo>
                  <a:lnTo>
                    <a:pt x="845767" y="37829"/>
                  </a:lnTo>
                  <a:lnTo>
                    <a:pt x="844215" y="33461"/>
                  </a:lnTo>
                  <a:lnTo>
                    <a:pt x="844095" y="33124"/>
                  </a:lnTo>
                  <a:close/>
                </a:path>
                <a:path w="1343025" h="182880">
                  <a:moveTo>
                    <a:pt x="969195" y="3196"/>
                  </a:moveTo>
                  <a:lnTo>
                    <a:pt x="931550" y="3196"/>
                  </a:lnTo>
                  <a:lnTo>
                    <a:pt x="863146" y="179370"/>
                  </a:lnTo>
                  <a:lnTo>
                    <a:pt x="900791" y="179370"/>
                  </a:lnTo>
                  <a:lnTo>
                    <a:pt x="915555" y="139263"/>
                  </a:lnTo>
                  <a:lnTo>
                    <a:pt x="1023732" y="139263"/>
                  </a:lnTo>
                  <a:lnTo>
                    <a:pt x="1011799" y="109490"/>
                  </a:lnTo>
                  <a:lnTo>
                    <a:pt x="926379" y="109490"/>
                  </a:lnTo>
                  <a:lnTo>
                    <a:pt x="950248" y="44287"/>
                  </a:lnTo>
                  <a:lnTo>
                    <a:pt x="985665" y="44287"/>
                  </a:lnTo>
                  <a:lnTo>
                    <a:pt x="969195" y="3196"/>
                  </a:lnTo>
                  <a:close/>
                </a:path>
                <a:path w="1343025" h="182880">
                  <a:moveTo>
                    <a:pt x="1023732" y="139263"/>
                  </a:moveTo>
                  <a:lnTo>
                    <a:pt x="986172" y="139263"/>
                  </a:lnTo>
                  <a:lnTo>
                    <a:pt x="1001425" y="179370"/>
                  </a:lnTo>
                  <a:lnTo>
                    <a:pt x="1039808" y="179370"/>
                  </a:lnTo>
                  <a:lnTo>
                    <a:pt x="1023732" y="139263"/>
                  </a:lnTo>
                  <a:close/>
                </a:path>
                <a:path w="1343025" h="182880">
                  <a:moveTo>
                    <a:pt x="985665" y="44287"/>
                  </a:moveTo>
                  <a:lnTo>
                    <a:pt x="950248" y="44287"/>
                  </a:lnTo>
                  <a:lnTo>
                    <a:pt x="974605" y="109490"/>
                  </a:lnTo>
                  <a:lnTo>
                    <a:pt x="1011799" y="109490"/>
                  </a:lnTo>
                  <a:lnTo>
                    <a:pt x="985665" y="44287"/>
                  </a:lnTo>
                  <a:close/>
                </a:path>
                <a:path w="1343025" h="182880">
                  <a:moveTo>
                    <a:pt x="1095418" y="4677"/>
                  </a:moveTo>
                  <a:lnTo>
                    <a:pt x="1059742" y="4677"/>
                  </a:lnTo>
                  <a:lnTo>
                    <a:pt x="1059742" y="179370"/>
                  </a:lnTo>
                  <a:lnTo>
                    <a:pt x="1183751" y="179370"/>
                  </a:lnTo>
                  <a:lnTo>
                    <a:pt x="1183751" y="149598"/>
                  </a:lnTo>
                  <a:lnTo>
                    <a:pt x="1095418" y="149598"/>
                  </a:lnTo>
                  <a:lnTo>
                    <a:pt x="1095418" y="4677"/>
                  </a:lnTo>
                  <a:close/>
                </a:path>
                <a:path w="1343025" h="182880">
                  <a:moveTo>
                    <a:pt x="1234436" y="118844"/>
                  </a:moveTo>
                  <a:lnTo>
                    <a:pt x="1199742" y="122285"/>
                  </a:lnTo>
                  <a:lnTo>
                    <a:pt x="1202325" y="135623"/>
                  </a:lnTo>
                  <a:lnTo>
                    <a:pt x="1202430" y="136168"/>
                  </a:lnTo>
                  <a:lnTo>
                    <a:pt x="1231014" y="173850"/>
                  </a:lnTo>
                  <a:lnTo>
                    <a:pt x="1272329" y="182571"/>
                  </a:lnTo>
                  <a:lnTo>
                    <a:pt x="1283445" y="182159"/>
                  </a:lnTo>
                  <a:lnTo>
                    <a:pt x="1324397" y="167990"/>
                  </a:lnTo>
                  <a:lnTo>
                    <a:pt x="1336736" y="152549"/>
                  </a:lnTo>
                  <a:lnTo>
                    <a:pt x="1272819" y="152549"/>
                  </a:lnTo>
                  <a:lnTo>
                    <a:pt x="1265819" y="152088"/>
                  </a:lnTo>
                  <a:lnTo>
                    <a:pt x="1265324" y="152088"/>
                  </a:lnTo>
                  <a:lnTo>
                    <a:pt x="1258242" y="150520"/>
                  </a:lnTo>
                  <a:lnTo>
                    <a:pt x="1236465" y="126959"/>
                  </a:lnTo>
                  <a:lnTo>
                    <a:pt x="1234436" y="118844"/>
                  </a:lnTo>
                  <a:close/>
                </a:path>
                <a:path w="1343025" h="182880">
                  <a:moveTo>
                    <a:pt x="1270604" y="0"/>
                  </a:moveTo>
                  <a:lnTo>
                    <a:pt x="1229169" y="9615"/>
                  </a:lnTo>
                  <a:lnTo>
                    <a:pt x="1206953" y="42166"/>
                  </a:lnTo>
                  <a:lnTo>
                    <a:pt x="1206853" y="42624"/>
                  </a:lnTo>
                  <a:lnTo>
                    <a:pt x="1222623" y="84888"/>
                  </a:lnTo>
                  <a:lnTo>
                    <a:pt x="1262486" y="102355"/>
                  </a:lnTo>
                  <a:lnTo>
                    <a:pt x="1280694" y="107001"/>
                  </a:lnTo>
                  <a:lnTo>
                    <a:pt x="1286776" y="108688"/>
                  </a:lnTo>
                  <a:lnTo>
                    <a:pt x="1307266" y="124009"/>
                  </a:lnTo>
                  <a:lnTo>
                    <a:pt x="1307266" y="134834"/>
                  </a:lnTo>
                  <a:lnTo>
                    <a:pt x="1272819" y="152549"/>
                  </a:lnTo>
                  <a:lnTo>
                    <a:pt x="1336736" y="152549"/>
                  </a:lnTo>
                  <a:lnTo>
                    <a:pt x="1338271" y="149748"/>
                  </a:lnTo>
                  <a:lnTo>
                    <a:pt x="1340882" y="142801"/>
                  </a:lnTo>
                  <a:lnTo>
                    <a:pt x="1342314" y="136168"/>
                  </a:lnTo>
                  <a:lnTo>
                    <a:pt x="1342432" y="135623"/>
                  </a:lnTo>
                  <a:lnTo>
                    <a:pt x="1342943" y="128192"/>
                  </a:lnTo>
                  <a:lnTo>
                    <a:pt x="1342727" y="124009"/>
                  </a:lnTo>
                  <a:lnTo>
                    <a:pt x="1342638" y="122285"/>
                  </a:lnTo>
                  <a:lnTo>
                    <a:pt x="1322422" y="85782"/>
                  </a:lnTo>
                  <a:lnTo>
                    <a:pt x="1266515" y="66433"/>
                  </a:lnTo>
                  <a:lnTo>
                    <a:pt x="1257196" y="63480"/>
                  </a:lnTo>
                  <a:lnTo>
                    <a:pt x="1250275" y="60528"/>
                  </a:lnTo>
                  <a:lnTo>
                    <a:pt x="1245754" y="57575"/>
                  </a:lnTo>
                  <a:lnTo>
                    <a:pt x="1242063" y="54622"/>
                  </a:lnTo>
                  <a:lnTo>
                    <a:pt x="1240340" y="51178"/>
                  </a:lnTo>
                  <a:lnTo>
                    <a:pt x="1240422" y="42166"/>
                  </a:lnTo>
                  <a:lnTo>
                    <a:pt x="1242308" y="38628"/>
                  </a:lnTo>
                  <a:lnTo>
                    <a:pt x="1251658" y="31741"/>
                  </a:lnTo>
                  <a:lnTo>
                    <a:pt x="1259780" y="29527"/>
                  </a:lnTo>
                  <a:lnTo>
                    <a:pt x="1331708" y="29527"/>
                  </a:lnTo>
                  <a:lnTo>
                    <a:pt x="1327639" y="22606"/>
                  </a:lnTo>
                  <a:lnTo>
                    <a:pt x="1320307" y="14763"/>
                  </a:lnTo>
                  <a:lnTo>
                    <a:pt x="1310950" y="8304"/>
                  </a:lnTo>
                  <a:lnTo>
                    <a:pt x="1299516" y="3690"/>
                  </a:lnTo>
                  <a:lnTo>
                    <a:pt x="1286052" y="922"/>
                  </a:lnTo>
                  <a:lnTo>
                    <a:pt x="1270604" y="0"/>
                  </a:lnTo>
                  <a:close/>
                </a:path>
                <a:path w="1343025" h="182880">
                  <a:moveTo>
                    <a:pt x="1331708" y="29527"/>
                  </a:moveTo>
                  <a:lnTo>
                    <a:pt x="1279954" y="29527"/>
                  </a:lnTo>
                  <a:lnTo>
                    <a:pt x="1287338" y="31493"/>
                  </a:lnTo>
                  <a:lnTo>
                    <a:pt x="1292504" y="35431"/>
                  </a:lnTo>
                  <a:lnTo>
                    <a:pt x="1297425" y="39366"/>
                  </a:lnTo>
                  <a:lnTo>
                    <a:pt x="1300622" y="46012"/>
                  </a:lnTo>
                  <a:lnTo>
                    <a:pt x="1301901" y="53884"/>
                  </a:lnTo>
                  <a:lnTo>
                    <a:pt x="1302021" y="54622"/>
                  </a:lnTo>
                  <a:lnTo>
                    <a:pt x="1302101" y="55116"/>
                  </a:lnTo>
                  <a:lnTo>
                    <a:pt x="1337777" y="53884"/>
                  </a:lnTo>
                  <a:lnTo>
                    <a:pt x="1336450" y="42624"/>
                  </a:lnTo>
                  <a:lnTo>
                    <a:pt x="1336396" y="42166"/>
                  </a:lnTo>
                  <a:lnTo>
                    <a:pt x="1333010" y="31741"/>
                  </a:lnTo>
                  <a:lnTo>
                    <a:pt x="1331708" y="295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0294" y="1652850"/>
              <a:ext cx="303691" cy="11965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1921" y="1655874"/>
              <a:ext cx="410349" cy="11663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7013" y="1656050"/>
              <a:ext cx="250469" cy="11645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49098" y="1656050"/>
              <a:ext cx="570174" cy="157355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79886" y="1656050"/>
              <a:ext cx="334825" cy="116103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20044" y="1655697"/>
              <a:ext cx="681916" cy="11681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05636" y="1656050"/>
              <a:ext cx="659451" cy="11663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8185" y="1655161"/>
              <a:ext cx="6162854" cy="36039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72795" y="1682723"/>
              <a:ext cx="139180" cy="8978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26443" y="2268428"/>
              <a:ext cx="1943773" cy="2408774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726488" y="2268493"/>
              <a:ext cx="1944370" cy="2409190"/>
            </a:xfrm>
            <a:custGeom>
              <a:avLst/>
              <a:gdLst/>
              <a:ahLst/>
              <a:cxnLst/>
              <a:rect l="l" t="t" r="r" b="b"/>
              <a:pathLst>
                <a:path w="1944370" h="2409190">
                  <a:moveTo>
                    <a:pt x="365114" y="0"/>
                  </a:moveTo>
                  <a:lnTo>
                    <a:pt x="365114" y="1177"/>
                  </a:lnTo>
                  <a:lnTo>
                    <a:pt x="1943832" y="1177"/>
                  </a:lnTo>
                  <a:lnTo>
                    <a:pt x="1943832" y="1985915"/>
                  </a:lnTo>
                  <a:lnTo>
                    <a:pt x="1941958" y="2028344"/>
                  </a:lnTo>
                  <a:lnTo>
                    <a:pt x="1937263" y="2069597"/>
                  </a:lnTo>
                  <a:lnTo>
                    <a:pt x="1928816" y="2110845"/>
                  </a:lnTo>
                  <a:lnTo>
                    <a:pt x="1917552" y="2149740"/>
                  </a:lnTo>
                  <a:lnTo>
                    <a:pt x="1902533" y="2187456"/>
                  </a:lnTo>
                  <a:lnTo>
                    <a:pt x="1885642" y="2221635"/>
                  </a:lnTo>
                  <a:lnTo>
                    <a:pt x="1844342" y="2284098"/>
                  </a:lnTo>
                  <a:lnTo>
                    <a:pt x="1794594" y="2335956"/>
                  </a:lnTo>
                  <a:lnTo>
                    <a:pt x="1737339" y="2376025"/>
                  </a:lnTo>
                  <a:lnTo>
                    <a:pt x="1673515" y="2400774"/>
                  </a:lnTo>
                  <a:lnTo>
                    <a:pt x="1606876" y="2409029"/>
                  </a:lnTo>
                  <a:lnTo>
                    <a:pt x="0" y="2409029"/>
                  </a:lnTo>
                  <a:lnTo>
                    <a:pt x="0" y="425466"/>
                  </a:lnTo>
                  <a:lnTo>
                    <a:pt x="1877" y="383039"/>
                  </a:lnTo>
                  <a:lnTo>
                    <a:pt x="7508" y="340610"/>
                  </a:lnTo>
                  <a:lnTo>
                    <a:pt x="15955" y="299358"/>
                  </a:lnTo>
                  <a:lnTo>
                    <a:pt x="27218" y="260464"/>
                  </a:lnTo>
                  <a:lnTo>
                    <a:pt x="41299" y="223927"/>
                  </a:lnTo>
                  <a:lnTo>
                    <a:pt x="58196" y="188572"/>
                  </a:lnTo>
                  <a:lnTo>
                    <a:pt x="77906" y="155569"/>
                  </a:lnTo>
                  <a:lnTo>
                    <a:pt x="122953" y="98996"/>
                  </a:lnTo>
                  <a:lnTo>
                    <a:pt x="177393" y="53031"/>
                  </a:lnTo>
                  <a:lnTo>
                    <a:pt x="237461" y="21211"/>
                  </a:lnTo>
                  <a:lnTo>
                    <a:pt x="304105" y="3535"/>
                  </a:lnTo>
                  <a:lnTo>
                    <a:pt x="365114" y="0"/>
                  </a:lnTo>
                  <a:close/>
                </a:path>
              </a:pathLst>
            </a:custGeom>
            <a:ln w="6007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02499" y="2232637"/>
              <a:ext cx="2222615" cy="1590869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5102161" y="2232651"/>
              <a:ext cx="2223770" cy="1591310"/>
            </a:xfrm>
            <a:custGeom>
              <a:avLst/>
              <a:gdLst/>
              <a:ahLst/>
              <a:cxnLst/>
              <a:rect l="l" t="t" r="r" b="b"/>
              <a:pathLst>
                <a:path w="2223770" h="1591310">
                  <a:moveTo>
                    <a:pt x="314624" y="0"/>
                  </a:moveTo>
                  <a:lnTo>
                    <a:pt x="314624" y="2077"/>
                  </a:lnTo>
                  <a:lnTo>
                    <a:pt x="2223194" y="2077"/>
                  </a:lnTo>
                  <a:lnTo>
                    <a:pt x="2223194" y="1306412"/>
                  </a:lnTo>
                  <a:lnTo>
                    <a:pt x="2216941" y="1362665"/>
                  </a:lnTo>
                  <a:lnTo>
                    <a:pt x="2200272" y="1416841"/>
                  </a:lnTo>
                  <a:lnTo>
                    <a:pt x="2174231" y="1464764"/>
                  </a:lnTo>
                  <a:lnTo>
                    <a:pt x="2139850" y="1507474"/>
                  </a:lnTo>
                  <a:lnTo>
                    <a:pt x="2097139" y="1541854"/>
                  </a:lnTo>
                  <a:lnTo>
                    <a:pt x="2049213" y="1567901"/>
                  </a:lnTo>
                  <a:lnTo>
                    <a:pt x="1995040" y="1584568"/>
                  </a:lnTo>
                  <a:lnTo>
                    <a:pt x="1938783" y="1590822"/>
                  </a:lnTo>
                  <a:lnTo>
                    <a:pt x="0" y="1590822"/>
                  </a:lnTo>
                  <a:lnTo>
                    <a:pt x="0" y="286491"/>
                  </a:lnTo>
                  <a:lnTo>
                    <a:pt x="1043" y="257321"/>
                  </a:lnTo>
                  <a:lnTo>
                    <a:pt x="12501" y="202111"/>
                  </a:lnTo>
                  <a:lnTo>
                    <a:pt x="34380" y="151056"/>
                  </a:lnTo>
                  <a:lnTo>
                    <a:pt x="64590" y="105218"/>
                  </a:lnTo>
                  <a:lnTo>
                    <a:pt x="103139" y="66676"/>
                  </a:lnTo>
                  <a:lnTo>
                    <a:pt x="148978" y="36461"/>
                  </a:lnTo>
                  <a:lnTo>
                    <a:pt x="200026" y="14587"/>
                  </a:lnTo>
                  <a:lnTo>
                    <a:pt x="255239" y="3125"/>
                  </a:lnTo>
                  <a:lnTo>
                    <a:pt x="314624" y="0"/>
                  </a:lnTo>
                  <a:close/>
                </a:path>
              </a:pathLst>
            </a:custGeom>
            <a:ln w="604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5025" y="4847958"/>
              <a:ext cx="1678589" cy="1226793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01195" y="4939127"/>
              <a:ext cx="1683014" cy="54481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1032" y="6380484"/>
              <a:ext cx="3592046" cy="60054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35792" y="3936693"/>
              <a:ext cx="2164286" cy="685144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893027" y="6661861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930668" y="6801463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921330" y="6690168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49077" y="6845079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904363" y="6872058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029035" y="6870682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067177" y="6843809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047629" y="6590999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007315" y="6575346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48041" y="7041215"/>
              <a:ext cx="171302" cy="119472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95523" y="2264911"/>
              <a:ext cx="1802121" cy="2370105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34001" y="4738126"/>
              <a:ext cx="2377641" cy="16296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445" y="5867492"/>
            <a:ext cx="7770708" cy="168088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881" y="2051063"/>
            <a:ext cx="2086794" cy="147037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076" y="3596831"/>
            <a:ext cx="1635914" cy="136056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81101" y="1650506"/>
            <a:ext cx="569907" cy="406429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4587620" y="1937008"/>
            <a:ext cx="2074545" cy="195580"/>
            <a:chOff x="4587620" y="1937008"/>
            <a:chExt cx="2074545" cy="195580"/>
          </a:xfrm>
        </p:grpSpPr>
        <p:sp>
          <p:nvSpPr>
            <p:cNvPr id="8" name="object 8" descr=""/>
            <p:cNvSpPr/>
            <p:nvPr/>
          </p:nvSpPr>
          <p:spPr>
            <a:xfrm>
              <a:off x="4593970" y="1943359"/>
              <a:ext cx="2061845" cy="182880"/>
            </a:xfrm>
            <a:custGeom>
              <a:avLst/>
              <a:gdLst/>
              <a:ahLst/>
              <a:cxnLst/>
              <a:rect l="l" t="t" r="r" b="b"/>
              <a:pathLst>
                <a:path w="2061845" h="182880">
                  <a:moveTo>
                    <a:pt x="0" y="182444"/>
                  </a:moveTo>
                  <a:lnTo>
                    <a:pt x="2061510" y="182444"/>
                  </a:lnTo>
                  <a:lnTo>
                    <a:pt x="2061510" y="0"/>
                  </a:lnTo>
                  <a:lnTo>
                    <a:pt x="0" y="0"/>
                  </a:lnTo>
                  <a:lnTo>
                    <a:pt x="0" y="182444"/>
                  </a:lnTo>
                  <a:close/>
                </a:path>
              </a:pathLst>
            </a:custGeom>
            <a:ln w="1270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650555" y="1997553"/>
              <a:ext cx="423545" cy="76835"/>
            </a:xfrm>
            <a:custGeom>
              <a:avLst/>
              <a:gdLst/>
              <a:ahLst/>
              <a:cxnLst/>
              <a:rect l="l" t="t" r="r" b="b"/>
              <a:pathLst>
                <a:path w="423545" h="76835">
                  <a:moveTo>
                    <a:pt x="37561" y="12733"/>
                  </a:moveTo>
                  <a:lnTo>
                    <a:pt x="22301" y="12733"/>
                  </a:lnTo>
                  <a:lnTo>
                    <a:pt x="22301" y="75336"/>
                  </a:lnTo>
                  <a:lnTo>
                    <a:pt x="37561" y="75336"/>
                  </a:lnTo>
                  <a:lnTo>
                    <a:pt x="37561" y="12733"/>
                  </a:lnTo>
                  <a:close/>
                </a:path>
                <a:path w="423545" h="76835">
                  <a:moveTo>
                    <a:pt x="59763" y="0"/>
                  </a:moveTo>
                  <a:lnTo>
                    <a:pt x="0" y="0"/>
                  </a:lnTo>
                  <a:lnTo>
                    <a:pt x="0" y="12733"/>
                  </a:lnTo>
                  <a:lnTo>
                    <a:pt x="59763" y="12733"/>
                  </a:lnTo>
                  <a:lnTo>
                    <a:pt x="59763" y="0"/>
                  </a:lnTo>
                  <a:close/>
                </a:path>
                <a:path w="423545" h="76835">
                  <a:moveTo>
                    <a:pt x="83736" y="0"/>
                  </a:moveTo>
                  <a:lnTo>
                    <a:pt x="69321" y="0"/>
                  </a:lnTo>
                  <a:lnTo>
                    <a:pt x="69321" y="75336"/>
                  </a:lnTo>
                  <a:lnTo>
                    <a:pt x="83736" y="75336"/>
                  </a:lnTo>
                  <a:lnTo>
                    <a:pt x="83736" y="43437"/>
                  </a:lnTo>
                  <a:lnTo>
                    <a:pt x="84063" y="40827"/>
                  </a:lnTo>
                  <a:lnTo>
                    <a:pt x="93311" y="30620"/>
                  </a:lnTo>
                  <a:lnTo>
                    <a:pt x="118043" y="30620"/>
                  </a:lnTo>
                  <a:lnTo>
                    <a:pt x="117949" y="30182"/>
                  </a:lnTo>
                  <a:lnTo>
                    <a:pt x="117021" y="28061"/>
                  </a:lnTo>
                  <a:lnTo>
                    <a:pt x="116919" y="27918"/>
                  </a:lnTo>
                  <a:lnTo>
                    <a:pt x="83736" y="27918"/>
                  </a:lnTo>
                  <a:lnTo>
                    <a:pt x="83736" y="0"/>
                  </a:lnTo>
                  <a:close/>
                </a:path>
                <a:path w="423545" h="76835">
                  <a:moveTo>
                    <a:pt x="118043" y="30620"/>
                  </a:moveTo>
                  <a:lnTo>
                    <a:pt x="97854" y="30620"/>
                  </a:lnTo>
                  <a:lnTo>
                    <a:pt x="100061" y="31197"/>
                  </a:lnTo>
                  <a:lnTo>
                    <a:pt x="99790" y="31197"/>
                  </a:lnTo>
                  <a:lnTo>
                    <a:pt x="102412" y="32882"/>
                  </a:lnTo>
                  <a:lnTo>
                    <a:pt x="103391" y="34109"/>
                  </a:lnTo>
                  <a:lnTo>
                    <a:pt x="104500" y="37194"/>
                  </a:lnTo>
                  <a:lnTo>
                    <a:pt x="104598" y="38458"/>
                  </a:lnTo>
                  <a:lnTo>
                    <a:pt x="104714" y="39966"/>
                  </a:lnTo>
                  <a:lnTo>
                    <a:pt x="104781" y="75336"/>
                  </a:lnTo>
                  <a:lnTo>
                    <a:pt x="119195" y="75336"/>
                  </a:lnTo>
                  <a:lnTo>
                    <a:pt x="119110" y="37194"/>
                  </a:lnTo>
                  <a:lnTo>
                    <a:pt x="118980" y="35283"/>
                  </a:lnTo>
                  <a:lnTo>
                    <a:pt x="118950" y="34847"/>
                  </a:lnTo>
                  <a:lnTo>
                    <a:pt x="118167" y="31197"/>
                  </a:lnTo>
                  <a:lnTo>
                    <a:pt x="118043" y="30620"/>
                  </a:lnTo>
                  <a:close/>
                </a:path>
                <a:path w="423545" h="76835">
                  <a:moveTo>
                    <a:pt x="103888" y="19569"/>
                  </a:moveTo>
                  <a:lnTo>
                    <a:pt x="94032" y="19569"/>
                  </a:lnTo>
                  <a:lnTo>
                    <a:pt x="88416" y="22359"/>
                  </a:lnTo>
                  <a:lnTo>
                    <a:pt x="83736" y="27918"/>
                  </a:lnTo>
                  <a:lnTo>
                    <a:pt x="116919" y="27918"/>
                  </a:lnTo>
                  <a:lnTo>
                    <a:pt x="114282" y="24220"/>
                  </a:lnTo>
                  <a:lnTo>
                    <a:pt x="112269" y="22658"/>
                  </a:lnTo>
                  <a:lnTo>
                    <a:pt x="106902" y="20185"/>
                  </a:lnTo>
                  <a:lnTo>
                    <a:pt x="103888" y="19569"/>
                  </a:lnTo>
                  <a:close/>
                </a:path>
                <a:path w="423545" h="76835">
                  <a:moveTo>
                    <a:pt x="162702" y="19569"/>
                  </a:moveTo>
                  <a:lnTo>
                    <a:pt x="147373" y="19569"/>
                  </a:lnTo>
                  <a:lnTo>
                    <a:pt x="141109" y="22255"/>
                  </a:lnTo>
                  <a:lnTo>
                    <a:pt x="141283" y="22255"/>
                  </a:lnTo>
                  <a:lnTo>
                    <a:pt x="131961" y="32392"/>
                  </a:lnTo>
                  <a:lnTo>
                    <a:pt x="129669" y="39264"/>
                  </a:lnTo>
                  <a:lnTo>
                    <a:pt x="129718" y="56573"/>
                  </a:lnTo>
                  <a:lnTo>
                    <a:pt x="131399" y="62412"/>
                  </a:lnTo>
                  <a:lnTo>
                    <a:pt x="134995" y="67391"/>
                  </a:lnTo>
                  <a:lnTo>
                    <a:pt x="139536" y="73601"/>
                  </a:lnTo>
                  <a:lnTo>
                    <a:pt x="146566" y="76705"/>
                  </a:lnTo>
                  <a:lnTo>
                    <a:pt x="162039" y="76705"/>
                  </a:lnTo>
                  <a:lnTo>
                    <a:pt x="167032" y="75322"/>
                  </a:lnTo>
                  <a:lnTo>
                    <a:pt x="175013" y="69796"/>
                  </a:lnTo>
                  <a:lnTo>
                    <a:pt x="177875" y="65868"/>
                  </a:lnTo>
                  <a:lnTo>
                    <a:pt x="152902" y="65868"/>
                  </a:lnTo>
                  <a:lnTo>
                    <a:pt x="150130" y="64673"/>
                  </a:lnTo>
                  <a:lnTo>
                    <a:pt x="145695" y="59907"/>
                  </a:lnTo>
                  <a:lnTo>
                    <a:pt x="144536" y="56573"/>
                  </a:lnTo>
                  <a:lnTo>
                    <a:pt x="144432" y="52293"/>
                  </a:lnTo>
                  <a:lnTo>
                    <a:pt x="180521" y="52293"/>
                  </a:lnTo>
                  <a:lnTo>
                    <a:pt x="180218" y="44518"/>
                  </a:lnTo>
                  <a:lnTo>
                    <a:pt x="180025" y="43459"/>
                  </a:lnTo>
                  <a:lnTo>
                    <a:pt x="144694" y="43459"/>
                  </a:lnTo>
                  <a:lnTo>
                    <a:pt x="144733" y="39264"/>
                  </a:lnTo>
                  <a:lnTo>
                    <a:pt x="145656" y="36370"/>
                  </a:lnTo>
                  <a:lnTo>
                    <a:pt x="149763" y="31776"/>
                  </a:lnTo>
                  <a:lnTo>
                    <a:pt x="152355" y="30620"/>
                  </a:lnTo>
                  <a:lnTo>
                    <a:pt x="175810" y="30620"/>
                  </a:lnTo>
                  <a:lnTo>
                    <a:pt x="173800" y="27618"/>
                  </a:lnTo>
                  <a:lnTo>
                    <a:pt x="169103" y="22255"/>
                  </a:lnTo>
                  <a:lnTo>
                    <a:pt x="162702" y="19569"/>
                  </a:lnTo>
                  <a:close/>
                </a:path>
                <a:path w="423545" h="76835">
                  <a:moveTo>
                    <a:pt x="165369" y="58082"/>
                  </a:moveTo>
                  <a:lnTo>
                    <a:pt x="158457" y="65868"/>
                  </a:lnTo>
                  <a:lnTo>
                    <a:pt x="177909" y="65868"/>
                  </a:lnTo>
                  <a:lnTo>
                    <a:pt x="179676" y="60817"/>
                  </a:lnTo>
                  <a:lnTo>
                    <a:pt x="179787" y="60501"/>
                  </a:lnTo>
                  <a:lnTo>
                    <a:pt x="165369" y="58082"/>
                  </a:lnTo>
                  <a:close/>
                </a:path>
                <a:path w="423545" h="76835">
                  <a:moveTo>
                    <a:pt x="175810" y="30620"/>
                  </a:moveTo>
                  <a:lnTo>
                    <a:pt x="158438" y="30620"/>
                  </a:lnTo>
                  <a:lnTo>
                    <a:pt x="161001" y="31776"/>
                  </a:lnTo>
                  <a:lnTo>
                    <a:pt x="165033" y="36075"/>
                  </a:lnTo>
                  <a:lnTo>
                    <a:pt x="166103" y="39264"/>
                  </a:lnTo>
                  <a:lnTo>
                    <a:pt x="166208" y="43459"/>
                  </a:lnTo>
                  <a:lnTo>
                    <a:pt x="180025" y="43459"/>
                  </a:lnTo>
                  <a:lnTo>
                    <a:pt x="178996" y="37815"/>
                  </a:lnTo>
                  <a:lnTo>
                    <a:pt x="176936" y="32392"/>
                  </a:lnTo>
                  <a:lnTo>
                    <a:pt x="176856" y="32182"/>
                  </a:lnTo>
                  <a:lnTo>
                    <a:pt x="175810" y="30620"/>
                  </a:lnTo>
                  <a:close/>
                </a:path>
                <a:path w="423545" h="76835">
                  <a:moveTo>
                    <a:pt x="229834" y="0"/>
                  </a:moveTo>
                  <a:lnTo>
                    <a:pt x="213346" y="0"/>
                  </a:lnTo>
                  <a:lnTo>
                    <a:pt x="240299" y="75336"/>
                  </a:lnTo>
                  <a:lnTo>
                    <a:pt x="256730" y="75336"/>
                  </a:lnTo>
                  <a:lnTo>
                    <a:pt x="263691" y="55766"/>
                  </a:lnTo>
                  <a:lnTo>
                    <a:pt x="248961" y="55766"/>
                  </a:lnTo>
                  <a:lnTo>
                    <a:pt x="229834" y="0"/>
                  </a:lnTo>
                  <a:close/>
                </a:path>
                <a:path w="423545" h="76835">
                  <a:moveTo>
                    <a:pt x="283528" y="0"/>
                  </a:moveTo>
                  <a:lnTo>
                    <a:pt x="267328" y="0"/>
                  </a:lnTo>
                  <a:lnTo>
                    <a:pt x="248961" y="55766"/>
                  </a:lnTo>
                  <a:lnTo>
                    <a:pt x="263691" y="55766"/>
                  </a:lnTo>
                  <a:lnTo>
                    <a:pt x="283528" y="0"/>
                  </a:lnTo>
                  <a:close/>
                </a:path>
                <a:path w="423545" h="76835">
                  <a:moveTo>
                    <a:pt x="306889" y="633"/>
                  </a:moveTo>
                  <a:lnTo>
                    <a:pt x="291628" y="633"/>
                  </a:lnTo>
                  <a:lnTo>
                    <a:pt x="291628" y="75336"/>
                  </a:lnTo>
                  <a:lnTo>
                    <a:pt x="344664" y="75336"/>
                  </a:lnTo>
                  <a:lnTo>
                    <a:pt x="344664" y="62607"/>
                  </a:lnTo>
                  <a:lnTo>
                    <a:pt x="306889" y="62607"/>
                  </a:lnTo>
                  <a:lnTo>
                    <a:pt x="306889" y="633"/>
                  </a:lnTo>
                  <a:close/>
                </a:path>
                <a:path w="423545" h="76835">
                  <a:moveTo>
                    <a:pt x="395568" y="0"/>
                  </a:moveTo>
                  <a:lnTo>
                    <a:pt x="355481" y="0"/>
                  </a:lnTo>
                  <a:lnTo>
                    <a:pt x="355481" y="75336"/>
                  </a:lnTo>
                  <a:lnTo>
                    <a:pt x="370738" y="75336"/>
                  </a:lnTo>
                  <a:lnTo>
                    <a:pt x="370738" y="43999"/>
                  </a:lnTo>
                  <a:lnTo>
                    <a:pt x="400601" y="43999"/>
                  </a:lnTo>
                  <a:lnTo>
                    <a:pt x="397324" y="42091"/>
                  </a:lnTo>
                  <a:lnTo>
                    <a:pt x="403919" y="41122"/>
                  </a:lnTo>
                  <a:lnTo>
                    <a:pt x="408866" y="38807"/>
                  </a:lnTo>
                  <a:lnTo>
                    <a:pt x="415093" y="31884"/>
                  </a:lnTo>
                  <a:lnTo>
                    <a:pt x="370738" y="31884"/>
                  </a:lnTo>
                  <a:lnTo>
                    <a:pt x="370738" y="12819"/>
                  </a:lnTo>
                  <a:lnTo>
                    <a:pt x="416100" y="12819"/>
                  </a:lnTo>
                  <a:lnTo>
                    <a:pt x="411652" y="5788"/>
                  </a:lnTo>
                  <a:lnTo>
                    <a:pt x="408736" y="3387"/>
                  </a:lnTo>
                  <a:lnTo>
                    <a:pt x="401425" y="683"/>
                  </a:lnTo>
                  <a:lnTo>
                    <a:pt x="395568" y="0"/>
                  </a:lnTo>
                  <a:close/>
                </a:path>
                <a:path w="423545" h="76835">
                  <a:moveTo>
                    <a:pt x="400601" y="43999"/>
                  </a:moveTo>
                  <a:lnTo>
                    <a:pt x="378441" y="43999"/>
                  </a:lnTo>
                  <a:lnTo>
                    <a:pt x="379890" y="44157"/>
                  </a:lnTo>
                  <a:lnTo>
                    <a:pt x="383137" y="45280"/>
                  </a:lnTo>
                  <a:lnTo>
                    <a:pt x="405057" y="75336"/>
                  </a:lnTo>
                  <a:lnTo>
                    <a:pt x="423241" y="75336"/>
                  </a:lnTo>
                  <a:lnTo>
                    <a:pt x="414054" y="60641"/>
                  </a:lnTo>
                  <a:lnTo>
                    <a:pt x="410439" y="54787"/>
                  </a:lnTo>
                  <a:lnTo>
                    <a:pt x="407563" y="50698"/>
                  </a:lnTo>
                  <a:lnTo>
                    <a:pt x="403299" y="46104"/>
                  </a:lnTo>
                  <a:lnTo>
                    <a:pt x="400601" y="43999"/>
                  </a:lnTo>
                  <a:close/>
                </a:path>
                <a:path w="423545" h="76835">
                  <a:moveTo>
                    <a:pt x="416063" y="12819"/>
                  </a:moveTo>
                  <a:lnTo>
                    <a:pt x="392468" y="12819"/>
                  </a:lnTo>
                  <a:lnTo>
                    <a:pt x="393713" y="12995"/>
                  </a:lnTo>
                  <a:lnTo>
                    <a:pt x="396168" y="13398"/>
                  </a:lnTo>
                  <a:lnTo>
                    <a:pt x="398076" y="14381"/>
                  </a:lnTo>
                  <a:lnTo>
                    <a:pt x="400776" y="17520"/>
                  </a:lnTo>
                  <a:lnTo>
                    <a:pt x="401464" y="19555"/>
                  </a:lnTo>
                  <a:lnTo>
                    <a:pt x="401464" y="24357"/>
                  </a:lnTo>
                  <a:lnTo>
                    <a:pt x="389296" y="31884"/>
                  </a:lnTo>
                  <a:lnTo>
                    <a:pt x="415093" y="31884"/>
                  </a:lnTo>
                  <a:lnTo>
                    <a:pt x="415377" y="31568"/>
                  </a:lnTo>
                  <a:lnTo>
                    <a:pt x="415881" y="30340"/>
                  </a:lnTo>
                  <a:lnTo>
                    <a:pt x="417142" y="26780"/>
                  </a:lnTo>
                  <a:lnTo>
                    <a:pt x="417142" y="16661"/>
                  </a:lnTo>
                  <a:lnTo>
                    <a:pt x="416226" y="13398"/>
                  </a:lnTo>
                  <a:lnTo>
                    <a:pt x="416113" y="12995"/>
                  </a:lnTo>
                  <a:lnTo>
                    <a:pt x="416063" y="128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11021" y="1996186"/>
              <a:ext cx="1411775" cy="98802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83018" y="2513491"/>
            <a:ext cx="2695084" cy="2126984"/>
          </a:xfrm>
          <a:prstGeom prst="rect">
            <a:avLst/>
          </a:prstGeom>
        </p:spPr>
      </p:pic>
      <p:grpSp>
        <p:nvGrpSpPr>
          <p:cNvPr id="12" name="object 12" descr=""/>
          <p:cNvGrpSpPr/>
          <p:nvPr/>
        </p:nvGrpSpPr>
        <p:grpSpPr>
          <a:xfrm>
            <a:off x="982836" y="1019569"/>
            <a:ext cx="3182620" cy="305435"/>
            <a:chOff x="982836" y="1019569"/>
            <a:chExt cx="3182620" cy="305435"/>
          </a:xfrm>
        </p:grpSpPr>
        <p:sp>
          <p:nvSpPr>
            <p:cNvPr id="13" name="object 13" descr=""/>
            <p:cNvSpPr/>
            <p:nvPr/>
          </p:nvSpPr>
          <p:spPr>
            <a:xfrm>
              <a:off x="982836" y="1019569"/>
              <a:ext cx="3182620" cy="305435"/>
            </a:xfrm>
            <a:custGeom>
              <a:avLst/>
              <a:gdLst/>
              <a:ahLst/>
              <a:cxnLst/>
              <a:rect l="l" t="t" r="r" b="b"/>
              <a:pathLst>
                <a:path w="3182620" h="305434">
                  <a:moveTo>
                    <a:pt x="3131643" y="0"/>
                  </a:moveTo>
                  <a:lnTo>
                    <a:pt x="50813" y="0"/>
                  </a:lnTo>
                  <a:lnTo>
                    <a:pt x="31034" y="3997"/>
                  </a:lnTo>
                  <a:lnTo>
                    <a:pt x="14882" y="14894"/>
                  </a:lnTo>
                  <a:lnTo>
                    <a:pt x="3992" y="31049"/>
                  </a:lnTo>
                  <a:lnTo>
                    <a:pt x="0" y="50821"/>
                  </a:lnTo>
                  <a:lnTo>
                    <a:pt x="0" y="254091"/>
                  </a:lnTo>
                  <a:lnTo>
                    <a:pt x="3992" y="273861"/>
                  </a:lnTo>
                  <a:lnTo>
                    <a:pt x="14882" y="290015"/>
                  </a:lnTo>
                  <a:lnTo>
                    <a:pt x="31034" y="300912"/>
                  </a:lnTo>
                  <a:lnTo>
                    <a:pt x="50813" y="304909"/>
                  </a:lnTo>
                  <a:lnTo>
                    <a:pt x="3131643" y="304909"/>
                  </a:lnTo>
                  <a:lnTo>
                    <a:pt x="3151412" y="300912"/>
                  </a:lnTo>
                  <a:lnTo>
                    <a:pt x="3167565" y="290015"/>
                  </a:lnTo>
                  <a:lnTo>
                    <a:pt x="3178460" y="273861"/>
                  </a:lnTo>
                  <a:lnTo>
                    <a:pt x="3182457" y="254091"/>
                  </a:lnTo>
                  <a:lnTo>
                    <a:pt x="3182457" y="50821"/>
                  </a:lnTo>
                  <a:lnTo>
                    <a:pt x="3178460" y="31049"/>
                  </a:lnTo>
                  <a:lnTo>
                    <a:pt x="3167565" y="14894"/>
                  </a:lnTo>
                  <a:lnTo>
                    <a:pt x="3151412" y="3997"/>
                  </a:lnTo>
                  <a:lnTo>
                    <a:pt x="3131643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117404" y="1098396"/>
              <a:ext cx="2613660" cy="137160"/>
            </a:xfrm>
            <a:custGeom>
              <a:avLst/>
              <a:gdLst/>
              <a:ahLst/>
              <a:cxnLst/>
              <a:rect l="l" t="t" r="r" b="b"/>
              <a:pathLst>
                <a:path w="2613660" h="137159">
                  <a:moveTo>
                    <a:pt x="28911" y="2400"/>
                  </a:moveTo>
                  <a:lnTo>
                    <a:pt x="0" y="2400"/>
                  </a:lnTo>
                  <a:lnTo>
                    <a:pt x="47268" y="134517"/>
                  </a:lnTo>
                  <a:lnTo>
                    <a:pt x="76085" y="134517"/>
                  </a:lnTo>
                  <a:lnTo>
                    <a:pt x="88292" y="100195"/>
                  </a:lnTo>
                  <a:lnTo>
                    <a:pt x="62459" y="100195"/>
                  </a:lnTo>
                  <a:lnTo>
                    <a:pt x="28911" y="2400"/>
                  </a:lnTo>
                  <a:close/>
                </a:path>
                <a:path w="2613660" h="137159">
                  <a:moveTo>
                    <a:pt x="123073" y="2400"/>
                  </a:moveTo>
                  <a:lnTo>
                    <a:pt x="94658" y="2400"/>
                  </a:lnTo>
                  <a:lnTo>
                    <a:pt x="62459" y="100195"/>
                  </a:lnTo>
                  <a:lnTo>
                    <a:pt x="88292" y="100195"/>
                  </a:lnTo>
                  <a:lnTo>
                    <a:pt x="123073" y="2400"/>
                  </a:lnTo>
                  <a:close/>
                </a:path>
                <a:path w="2613660" h="137159">
                  <a:moveTo>
                    <a:pt x="194943" y="0"/>
                  </a:moveTo>
                  <a:lnTo>
                    <a:pt x="154569" y="11811"/>
                  </a:lnTo>
                  <a:lnTo>
                    <a:pt x="132531" y="50667"/>
                  </a:lnTo>
                  <a:lnTo>
                    <a:pt x="131063" y="67997"/>
                  </a:lnTo>
                  <a:lnTo>
                    <a:pt x="131014" y="69256"/>
                  </a:lnTo>
                  <a:lnTo>
                    <a:pt x="140731" y="108882"/>
                  </a:lnTo>
                  <a:lnTo>
                    <a:pt x="181327" y="135789"/>
                  </a:lnTo>
                  <a:lnTo>
                    <a:pt x="195314" y="136914"/>
                  </a:lnTo>
                  <a:lnTo>
                    <a:pt x="209069" y="135789"/>
                  </a:lnTo>
                  <a:lnTo>
                    <a:pt x="221424" y="132412"/>
                  </a:lnTo>
                  <a:lnTo>
                    <a:pt x="232311" y="126781"/>
                  </a:lnTo>
                  <a:lnTo>
                    <a:pt x="241735" y="118893"/>
                  </a:lnTo>
                  <a:lnTo>
                    <a:pt x="245504" y="114033"/>
                  </a:lnTo>
                  <a:lnTo>
                    <a:pt x="195252" y="114033"/>
                  </a:lnTo>
                  <a:lnTo>
                    <a:pt x="187681" y="113313"/>
                  </a:lnTo>
                  <a:lnTo>
                    <a:pt x="159151" y="78918"/>
                  </a:lnTo>
                  <a:lnTo>
                    <a:pt x="158521" y="67997"/>
                  </a:lnTo>
                  <a:lnTo>
                    <a:pt x="159022" y="59558"/>
                  </a:lnTo>
                  <a:lnTo>
                    <a:pt x="159134" y="57668"/>
                  </a:lnTo>
                  <a:lnTo>
                    <a:pt x="180335" y="25715"/>
                  </a:lnTo>
                  <a:lnTo>
                    <a:pt x="195252" y="22881"/>
                  </a:lnTo>
                  <a:lnTo>
                    <a:pt x="245365" y="22881"/>
                  </a:lnTo>
                  <a:lnTo>
                    <a:pt x="241725" y="18147"/>
                  </a:lnTo>
                  <a:lnTo>
                    <a:pt x="232211" y="10211"/>
                  </a:lnTo>
                  <a:lnTo>
                    <a:pt x="221250" y="4540"/>
                  </a:lnTo>
                  <a:lnTo>
                    <a:pt x="208831" y="1135"/>
                  </a:lnTo>
                  <a:lnTo>
                    <a:pt x="194943" y="0"/>
                  </a:lnTo>
                  <a:close/>
                </a:path>
                <a:path w="2613660" h="137159">
                  <a:moveTo>
                    <a:pt x="245365" y="22881"/>
                  </a:moveTo>
                  <a:lnTo>
                    <a:pt x="195252" y="22881"/>
                  </a:lnTo>
                  <a:lnTo>
                    <a:pt x="203155" y="23590"/>
                  </a:lnTo>
                  <a:lnTo>
                    <a:pt x="210226" y="25715"/>
                  </a:lnTo>
                  <a:lnTo>
                    <a:pt x="231757" y="67997"/>
                  </a:lnTo>
                  <a:lnTo>
                    <a:pt x="231117" y="78785"/>
                  </a:lnTo>
                  <a:lnTo>
                    <a:pt x="209816" y="111154"/>
                  </a:lnTo>
                  <a:lnTo>
                    <a:pt x="195252" y="114033"/>
                  </a:lnTo>
                  <a:lnTo>
                    <a:pt x="245504" y="114033"/>
                  </a:lnTo>
                  <a:lnTo>
                    <a:pt x="259205" y="69256"/>
                  </a:lnTo>
                  <a:lnTo>
                    <a:pt x="259203" y="67997"/>
                  </a:lnTo>
                  <a:lnTo>
                    <a:pt x="258154" y="53362"/>
                  </a:lnTo>
                  <a:lnTo>
                    <a:pt x="254866" y="39854"/>
                  </a:lnTo>
                  <a:lnTo>
                    <a:pt x="249390" y="28116"/>
                  </a:lnTo>
                  <a:lnTo>
                    <a:pt x="245365" y="22881"/>
                  </a:lnTo>
                  <a:close/>
                </a:path>
                <a:path w="2613660" h="137159">
                  <a:moveTo>
                    <a:pt x="307562" y="3506"/>
                  </a:moveTo>
                  <a:lnTo>
                    <a:pt x="280807" y="3506"/>
                  </a:lnTo>
                  <a:lnTo>
                    <a:pt x="280807" y="134517"/>
                  </a:lnTo>
                  <a:lnTo>
                    <a:pt x="373805" y="134517"/>
                  </a:lnTo>
                  <a:lnTo>
                    <a:pt x="373805" y="112186"/>
                  </a:lnTo>
                  <a:lnTo>
                    <a:pt x="307562" y="112186"/>
                  </a:lnTo>
                  <a:lnTo>
                    <a:pt x="307562" y="3506"/>
                  </a:lnTo>
                  <a:close/>
                </a:path>
                <a:path w="2613660" h="137159">
                  <a:moveTo>
                    <a:pt x="419533" y="2400"/>
                  </a:moveTo>
                  <a:lnTo>
                    <a:pt x="392777" y="2400"/>
                  </a:lnTo>
                  <a:lnTo>
                    <a:pt x="392777" y="72946"/>
                  </a:lnTo>
                  <a:lnTo>
                    <a:pt x="395274" y="105854"/>
                  </a:lnTo>
                  <a:lnTo>
                    <a:pt x="395391" y="106502"/>
                  </a:lnTo>
                  <a:lnTo>
                    <a:pt x="423682" y="134462"/>
                  </a:lnTo>
                  <a:lnTo>
                    <a:pt x="430633" y="135903"/>
                  </a:lnTo>
                  <a:lnTo>
                    <a:pt x="430992" y="135903"/>
                  </a:lnTo>
                  <a:lnTo>
                    <a:pt x="438154" y="136661"/>
                  </a:lnTo>
                  <a:lnTo>
                    <a:pt x="446841" y="136914"/>
                  </a:lnTo>
                  <a:lnTo>
                    <a:pt x="454287" y="136661"/>
                  </a:lnTo>
                  <a:lnTo>
                    <a:pt x="460988" y="135903"/>
                  </a:lnTo>
                  <a:lnTo>
                    <a:pt x="487652" y="122121"/>
                  </a:lnTo>
                  <a:lnTo>
                    <a:pt x="491529" y="117600"/>
                  </a:lnTo>
                  <a:lnTo>
                    <a:pt x="493231" y="114033"/>
                  </a:lnTo>
                  <a:lnTo>
                    <a:pt x="438663" y="114033"/>
                  </a:lnTo>
                  <a:lnTo>
                    <a:pt x="433174" y="112496"/>
                  </a:lnTo>
                  <a:lnTo>
                    <a:pt x="432970" y="112496"/>
                  </a:lnTo>
                  <a:lnTo>
                    <a:pt x="424328" y="105854"/>
                  </a:lnTo>
                  <a:lnTo>
                    <a:pt x="421652" y="101483"/>
                  </a:lnTo>
                  <a:lnTo>
                    <a:pt x="420516" y="96076"/>
                  </a:lnTo>
                  <a:lnTo>
                    <a:pt x="419867" y="92721"/>
                  </a:lnTo>
                  <a:lnTo>
                    <a:pt x="419560" y="85985"/>
                  </a:lnTo>
                  <a:lnTo>
                    <a:pt x="419533" y="2400"/>
                  </a:lnTo>
                  <a:close/>
                </a:path>
                <a:path w="2613660" h="137159">
                  <a:moveTo>
                    <a:pt x="497771" y="2400"/>
                  </a:moveTo>
                  <a:lnTo>
                    <a:pt x="471016" y="2400"/>
                  </a:lnTo>
                  <a:lnTo>
                    <a:pt x="471016" y="85985"/>
                  </a:lnTo>
                  <a:lnTo>
                    <a:pt x="470682" y="92189"/>
                  </a:lnTo>
                  <a:lnTo>
                    <a:pt x="453516" y="114033"/>
                  </a:lnTo>
                  <a:lnTo>
                    <a:pt x="493231" y="114033"/>
                  </a:lnTo>
                  <a:lnTo>
                    <a:pt x="494170" y="112063"/>
                  </a:lnTo>
                  <a:lnTo>
                    <a:pt x="495400" y="106502"/>
                  </a:lnTo>
                  <a:lnTo>
                    <a:pt x="495449" y="106282"/>
                  </a:lnTo>
                  <a:lnTo>
                    <a:pt x="495543" y="105854"/>
                  </a:lnTo>
                  <a:lnTo>
                    <a:pt x="495618" y="105515"/>
                  </a:lnTo>
                  <a:lnTo>
                    <a:pt x="496495" y="100147"/>
                  </a:lnTo>
                  <a:lnTo>
                    <a:pt x="497618" y="83367"/>
                  </a:lnTo>
                  <a:lnTo>
                    <a:pt x="497638" y="82904"/>
                  </a:lnTo>
                  <a:lnTo>
                    <a:pt x="497758" y="72946"/>
                  </a:lnTo>
                  <a:lnTo>
                    <a:pt x="497771" y="2400"/>
                  </a:lnTo>
                  <a:close/>
                </a:path>
                <a:path w="2613660" h="137159">
                  <a:moveTo>
                    <a:pt x="551926" y="2400"/>
                  </a:moveTo>
                  <a:lnTo>
                    <a:pt x="526035" y="2400"/>
                  </a:lnTo>
                  <a:lnTo>
                    <a:pt x="526035" y="134517"/>
                  </a:lnTo>
                  <a:lnTo>
                    <a:pt x="550755" y="134517"/>
                  </a:lnTo>
                  <a:lnTo>
                    <a:pt x="550755" y="47670"/>
                  </a:lnTo>
                  <a:lnTo>
                    <a:pt x="579727" y="47670"/>
                  </a:lnTo>
                  <a:lnTo>
                    <a:pt x="551926" y="2400"/>
                  </a:lnTo>
                  <a:close/>
                </a:path>
                <a:path w="2613660" h="137159">
                  <a:moveTo>
                    <a:pt x="579727" y="47670"/>
                  </a:moveTo>
                  <a:lnTo>
                    <a:pt x="550755" y="47670"/>
                  </a:lnTo>
                  <a:lnTo>
                    <a:pt x="604299" y="134517"/>
                  </a:lnTo>
                  <a:lnTo>
                    <a:pt x="631022" y="134517"/>
                  </a:lnTo>
                  <a:lnTo>
                    <a:pt x="631022" y="90935"/>
                  </a:lnTo>
                  <a:lnTo>
                    <a:pt x="606296" y="90935"/>
                  </a:lnTo>
                  <a:lnTo>
                    <a:pt x="579727" y="47670"/>
                  </a:lnTo>
                  <a:close/>
                </a:path>
                <a:path w="2613660" h="137159">
                  <a:moveTo>
                    <a:pt x="631022" y="2400"/>
                  </a:moveTo>
                  <a:lnTo>
                    <a:pt x="606296" y="2400"/>
                  </a:lnTo>
                  <a:lnTo>
                    <a:pt x="606296" y="90935"/>
                  </a:lnTo>
                  <a:lnTo>
                    <a:pt x="631022" y="90935"/>
                  </a:lnTo>
                  <a:lnTo>
                    <a:pt x="631022" y="2400"/>
                  </a:lnTo>
                  <a:close/>
                </a:path>
                <a:path w="2613660" h="137159">
                  <a:moveTo>
                    <a:pt x="715751" y="24724"/>
                  </a:moveTo>
                  <a:lnTo>
                    <a:pt x="688996" y="24724"/>
                  </a:lnTo>
                  <a:lnTo>
                    <a:pt x="688996" y="134517"/>
                  </a:lnTo>
                  <a:lnTo>
                    <a:pt x="715751" y="134517"/>
                  </a:lnTo>
                  <a:lnTo>
                    <a:pt x="715751" y="24724"/>
                  </a:lnTo>
                  <a:close/>
                </a:path>
                <a:path w="2613660" h="137159">
                  <a:moveTo>
                    <a:pt x="754682" y="2400"/>
                  </a:moveTo>
                  <a:lnTo>
                    <a:pt x="649875" y="2400"/>
                  </a:lnTo>
                  <a:lnTo>
                    <a:pt x="649875" y="24724"/>
                  </a:lnTo>
                  <a:lnTo>
                    <a:pt x="754682" y="24724"/>
                  </a:lnTo>
                  <a:lnTo>
                    <a:pt x="754682" y="2400"/>
                  </a:lnTo>
                  <a:close/>
                </a:path>
                <a:path w="2613660" h="137159">
                  <a:moveTo>
                    <a:pt x="838086" y="2400"/>
                  </a:moveTo>
                  <a:lnTo>
                    <a:pt x="809823" y="2400"/>
                  </a:lnTo>
                  <a:lnTo>
                    <a:pt x="758530" y="134517"/>
                  </a:lnTo>
                  <a:lnTo>
                    <a:pt x="786819" y="134517"/>
                  </a:lnTo>
                  <a:lnTo>
                    <a:pt x="797794" y="104439"/>
                  </a:lnTo>
                  <a:lnTo>
                    <a:pt x="878964" y="104439"/>
                  </a:lnTo>
                  <a:lnTo>
                    <a:pt x="870020" y="82111"/>
                  </a:lnTo>
                  <a:lnTo>
                    <a:pt x="805916" y="82111"/>
                  </a:lnTo>
                  <a:lnTo>
                    <a:pt x="823755" y="33213"/>
                  </a:lnTo>
                  <a:lnTo>
                    <a:pt x="850430" y="33213"/>
                  </a:lnTo>
                  <a:lnTo>
                    <a:pt x="838086" y="2400"/>
                  </a:lnTo>
                  <a:close/>
                </a:path>
                <a:path w="2613660" h="137159">
                  <a:moveTo>
                    <a:pt x="878964" y="104439"/>
                  </a:moveTo>
                  <a:lnTo>
                    <a:pt x="850784" y="104439"/>
                  </a:lnTo>
                  <a:lnTo>
                    <a:pt x="862192" y="134517"/>
                  </a:lnTo>
                  <a:lnTo>
                    <a:pt x="891014" y="134517"/>
                  </a:lnTo>
                  <a:lnTo>
                    <a:pt x="878964" y="104439"/>
                  </a:lnTo>
                  <a:close/>
                </a:path>
                <a:path w="2613660" h="137159">
                  <a:moveTo>
                    <a:pt x="850430" y="33213"/>
                  </a:moveTo>
                  <a:lnTo>
                    <a:pt x="823755" y="33213"/>
                  </a:lnTo>
                  <a:lnTo>
                    <a:pt x="842115" y="82111"/>
                  </a:lnTo>
                  <a:lnTo>
                    <a:pt x="870020" y="82111"/>
                  </a:lnTo>
                  <a:lnTo>
                    <a:pt x="850430" y="33213"/>
                  </a:lnTo>
                  <a:close/>
                </a:path>
                <a:path w="2613660" h="137159">
                  <a:moveTo>
                    <a:pt x="961436" y="2400"/>
                  </a:moveTo>
                  <a:lnTo>
                    <a:pt x="905252" y="2400"/>
                  </a:lnTo>
                  <a:lnTo>
                    <a:pt x="905252" y="134517"/>
                  </a:lnTo>
                  <a:lnTo>
                    <a:pt x="932007" y="134517"/>
                  </a:lnTo>
                  <a:lnTo>
                    <a:pt x="932007" y="79343"/>
                  </a:lnTo>
                  <a:lnTo>
                    <a:pt x="984006" y="79343"/>
                  </a:lnTo>
                  <a:lnTo>
                    <a:pt x="978623" y="76207"/>
                  </a:lnTo>
                  <a:lnTo>
                    <a:pt x="986756" y="74494"/>
                  </a:lnTo>
                  <a:lnTo>
                    <a:pt x="993807" y="71890"/>
                  </a:lnTo>
                  <a:lnTo>
                    <a:pt x="999779" y="68392"/>
                  </a:lnTo>
                  <a:lnTo>
                    <a:pt x="1004676" y="63996"/>
                  </a:lnTo>
                  <a:lnTo>
                    <a:pt x="1008488" y="58831"/>
                  </a:lnTo>
                  <a:lnTo>
                    <a:pt x="1008733" y="58308"/>
                  </a:lnTo>
                  <a:lnTo>
                    <a:pt x="932007" y="58308"/>
                  </a:lnTo>
                  <a:lnTo>
                    <a:pt x="932007" y="24724"/>
                  </a:lnTo>
                  <a:lnTo>
                    <a:pt x="1011459" y="24724"/>
                  </a:lnTo>
                  <a:lnTo>
                    <a:pt x="1007600" y="18604"/>
                  </a:lnTo>
                  <a:lnTo>
                    <a:pt x="971303" y="2624"/>
                  </a:lnTo>
                  <a:lnTo>
                    <a:pt x="961436" y="2400"/>
                  </a:lnTo>
                  <a:close/>
                </a:path>
                <a:path w="2613660" h="137159">
                  <a:moveTo>
                    <a:pt x="984006" y="79343"/>
                  </a:moveTo>
                  <a:lnTo>
                    <a:pt x="943570" y="79343"/>
                  </a:lnTo>
                  <a:lnTo>
                    <a:pt x="948060" y="79837"/>
                  </a:lnTo>
                  <a:lnTo>
                    <a:pt x="953744" y="81805"/>
                  </a:lnTo>
                  <a:lnTo>
                    <a:pt x="992188" y="134517"/>
                  </a:lnTo>
                  <a:lnTo>
                    <a:pt x="1024081" y="134517"/>
                  </a:lnTo>
                  <a:lnTo>
                    <a:pt x="1003458" y="101622"/>
                  </a:lnTo>
                  <a:lnTo>
                    <a:pt x="984376" y="79559"/>
                  </a:lnTo>
                  <a:lnTo>
                    <a:pt x="984006" y="79343"/>
                  </a:lnTo>
                  <a:close/>
                </a:path>
                <a:path w="2613660" h="137159">
                  <a:moveTo>
                    <a:pt x="1011448" y="24724"/>
                  </a:moveTo>
                  <a:lnTo>
                    <a:pt x="963622" y="24724"/>
                  </a:lnTo>
                  <a:lnTo>
                    <a:pt x="970109" y="24879"/>
                  </a:lnTo>
                  <a:lnTo>
                    <a:pt x="972291" y="25189"/>
                  </a:lnTo>
                  <a:lnTo>
                    <a:pt x="976596" y="25897"/>
                  </a:lnTo>
                  <a:lnTo>
                    <a:pt x="979952" y="27614"/>
                  </a:lnTo>
                  <a:lnTo>
                    <a:pt x="984681" y="33122"/>
                  </a:lnTo>
                  <a:lnTo>
                    <a:pt x="985888" y="36687"/>
                  </a:lnTo>
                  <a:lnTo>
                    <a:pt x="985888" y="45115"/>
                  </a:lnTo>
                  <a:lnTo>
                    <a:pt x="984995" y="48437"/>
                  </a:lnTo>
                  <a:lnTo>
                    <a:pt x="983178" y="51080"/>
                  </a:lnTo>
                  <a:lnTo>
                    <a:pt x="981395" y="53729"/>
                  </a:lnTo>
                  <a:lnTo>
                    <a:pt x="978875" y="55601"/>
                  </a:lnTo>
                  <a:lnTo>
                    <a:pt x="972507" y="57754"/>
                  </a:lnTo>
                  <a:lnTo>
                    <a:pt x="964540" y="58308"/>
                  </a:lnTo>
                  <a:lnTo>
                    <a:pt x="1008733" y="58308"/>
                  </a:lnTo>
                  <a:lnTo>
                    <a:pt x="1011207" y="53017"/>
                  </a:lnTo>
                  <a:lnTo>
                    <a:pt x="1012835" y="46549"/>
                  </a:lnTo>
                  <a:lnTo>
                    <a:pt x="1013377" y="39427"/>
                  </a:lnTo>
                  <a:lnTo>
                    <a:pt x="1013377" y="31615"/>
                  </a:lnTo>
                  <a:lnTo>
                    <a:pt x="1011578" y="25189"/>
                  </a:lnTo>
                  <a:lnTo>
                    <a:pt x="1011492" y="24879"/>
                  </a:lnTo>
                  <a:lnTo>
                    <a:pt x="1011448" y="24724"/>
                  </a:lnTo>
                  <a:close/>
                </a:path>
                <a:path w="2613660" h="137159">
                  <a:moveTo>
                    <a:pt x="1056034" y="2400"/>
                  </a:moveTo>
                  <a:lnTo>
                    <a:pt x="1024757" y="2400"/>
                  </a:lnTo>
                  <a:lnTo>
                    <a:pt x="1073199" y="78911"/>
                  </a:lnTo>
                  <a:lnTo>
                    <a:pt x="1073199" y="134517"/>
                  </a:lnTo>
                  <a:lnTo>
                    <a:pt x="1099950" y="134517"/>
                  </a:lnTo>
                  <a:lnTo>
                    <a:pt x="1100069" y="78911"/>
                  </a:lnTo>
                  <a:lnTo>
                    <a:pt x="1115351" y="54712"/>
                  </a:lnTo>
                  <a:lnTo>
                    <a:pt x="1087282" y="54712"/>
                  </a:lnTo>
                  <a:lnTo>
                    <a:pt x="1056034" y="2400"/>
                  </a:lnTo>
                  <a:close/>
                </a:path>
                <a:path w="2613660" h="137159">
                  <a:moveTo>
                    <a:pt x="1148388" y="2400"/>
                  </a:moveTo>
                  <a:lnTo>
                    <a:pt x="1117695" y="2400"/>
                  </a:lnTo>
                  <a:lnTo>
                    <a:pt x="1087282" y="54712"/>
                  </a:lnTo>
                  <a:lnTo>
                    <a:pt x="1115351" y="54712"/>
                  </a:lnTo>
                  <a:lnTo>
                    <a:pt x="1148388" y="2400"/>
                  </a:lnTo>
                  <a:close/>
                </a:path>
                <a:path w="2613660" h="137159">
                  <a:moveTo>
                    <a:pt x="1240336" y="3506"/>
                  </a:moveTo>
                  <a:lnTo>
                    <a:pt x="1213581" y="3506"/>
                  </a:lnTo>
                  <a:lnTo>
                    <a:pt x="1213581" y="134517"/>
                  </a:lnTo>
                  <a:lnTo>
                    <a:pt x="1306583" y="134517"/>
                  </a:lnTo>
                  <a:lnTo>
                    <a:pt x="1306583" y="112186"/>
                  </a:lnTo>
                  <a:lnTo>
                    <a:pt x="1240336" y="112186"/>
                  </a:lnTo>
                  <a:lnTo>
                    <a:pt x="1240336" y="3506"/>
                  </a:lnTo>
                  <a:close/>
                </a:path>
                <a:path w="2613660" h="137159">
                  <a:moveTo>
                    <a:pt x="1383954" y="0"/>
                  </a:moveTo>
                  <a:lnTo>
                    <a:pt x="1343577" y="11811"/>
                  </a:lnTo>
                  <a:lnTo>
                    <a:pt x="1321537" y="50667"/>
                  </a:lnTo>
                  <a:lnTo>
                    <a:pt x="1320022" y="69256"/>
                  </a:lnTo>
                  <a:lnTo>
                    <a:pt x="1321080" y="83801"/>
                  </a:lnTo>
                  <a:lnTo>
                    <a:pt x="1321111" y="84225"/>
                  </a:lnTo>
                  <a:lnTo>
                    <a:pt x="1324309" y="97215"/>
                  </a:lnTo>
                  <a:lnTo>
                    <a:pt x="1324376" y="97488"/>
                  </a:lnTo>
                  <a:lnTo>
                    <a:pt x="1329739" y="108882"/>
                  </a:lnTo>
                  <a:lnTo>
                    <a:pt x="1329815" y="109044"/>
                  </a:lnTo>
                  <a:lnTo>
                    <a:pt x="1370337" y="135789"/>
                  </a:lnTo>
                  <a:lnTo>
                    <a:pt x="1384325" y="136914"/>
                  </a:lnTo>
                  <a:lnTo>
                    <a:pt x="1398078" y="135789"/>
                  </a:lnTo>
                  <a:lnTo>
                    <a:pt x="1410431" y="132412"/>
                  </a:lnTo>
                  <a:lnTo>
                    <a:pt x="1421318" y="126781"/>
                  </a:lnTo>
                  <a:lnTo>
                    <a:pt x="1430743" y="118893"/>
                  </a:lnTo>
                  <a:lnTo>
                    <a:pt x="1434512" y="114033"/>
                  </a:lnTo>
                  <a:lnTo>
                    <a:pt x="1384264" y="114033"/>
                  </a:lnTo>
                  <a:lnTo>
                    <a:pt x="1376691" y="113313"/>
                  </a:lnTo>
                  <a:lnTo>
                    <a:pt x="1348162" y="78918"/>
                  </a:lnTo>
                  <a:lnTo>
                    <a:pt x="1347533" y="67997"/>
                  </a:lnTo>
                  <a:lnTo>
                    <a:pt x="1348033" y="59558"/>
                  </a:lnTo>
                  <a:lnTo>
                    <a:pt x="1348145" y="57668"/>
                  </a:lnTo>
                  <a:lnTo>
                    <a:pt x="1369343" y="25715"/>
                  </a:lnTo>
                  <a:lnTo>
                    <a:pt x="1384264" y="22881"/>
                  </a:lnTo>
                  <a:lnTo>
                    <a:pt x="1434371" y="22881"/>
                  </a:lnTo>
                  <a:lnTo>
                    <a:pt x="1430729" y="18147"/>
                  </a:lnTo>
                  <a:lnTo>
                    <a:pt x="1421219" y="10211"/>
                  </a:lnTo>
                  <a:lnTo>
                    <a:pt x="1410258" y="4540"/>
                  </a:lnTo>
                  <a:lnTo>
                    <a:pt x="1397839" y="1135"/>
                  </a:lnTo>
                  <a:lnTo>
                    <a:pt x="1383954" y="0"/>
                  </a:lnTo>
                  <a:close/>
                </a:path>
                <a:path w="2613660" h="137159">
                  <a:moveTo>
                    <a:pt x="1434371" y="22881"/>
                  </a:moveTo>
                  <a:lnTo>
                    <a:pt x="1384264" y="22881"/>
                  </a:lnTo>
                  <a:lnTo>
                    <a:pt x="1392164" y="23590"/>
                  </a:lnTo>
                  <a:lnTo>
                    <a:pt x="1399233" y="25715"/>
                  </a:lnTo>
                  <a:lnTo>
                    <a:pt x="1420764" y="67997"/>
                  </a:lnTo>
                  <a:lnTo>
                    <a:pt x="1420124" y="78785"/>
                  </a:lnTo>
                  <a:lnTo>
                    <a:pt x="1398825" y="111154"/>
                  </a:lnTo>
                  <a:lnTo>
                    <a:pt x="1384264" y="114033"/>
                  </a:lnTo>
                  <a:lnTo>
                    <a:pt x="1434512" y="114033"/>
                  </a:lnTo>
                  <a:lnTo>
                    <a:pt x="1448214" y="69256"/>
                  </a:lnTo>
                  <a:lnTo>
                    <a:pt x="1448212" y="67997"/>
                  </a:lnTo>
                  <a:lnTo>
                    <a:pt x="1447162" y="53362"/>
                  </a:lnTo>
                  <a:lnTo>
                    <a:pt x="1443876" y="39854"/>
                  </a:lnTo>
                  <a:lnTo>
                    <a:pt x="1438398" y="28116"/>
                  </a:lnTo>
                  <a:lnTo>
                    <a:pt x="1434371" y="22881"/>
                  </a:lnTo>
                  <a:close/>
                </a:path>
                <a:path w="2613660" h="137159">
                  <a:moveTo>
                    <a:pt x="1526125" y="0"/>
                  </a:moveTo>
                  <a:lnTo>
                    <a:pt x="1481320" y="18270"/>
                  </a:lnTo>
                  <a:lnTo>
                    <a:pt x="1465344" y="53959"/>
                  </a:lnTo>
                  <a:lnTo>
                    <a:pt x="1464278" y="69533"/>
                  </a:lnTo>
                  <a:lnTo>
                    <a:pt x="1465339" y="84318"/>
                  </a:lnTo>
                  <a:lnTo>
                    <a:pt x="1490294" y="126610"/>
                  </a:lnTo>
                  <a:lnTo>
                    <a:pt x="1524520" y="136730"/>
                  </a:lnTo>
                  <a:lnTo>
                    <a:pt x="1534688" y="136067"/>
                  </a:lnTo>
                  <a:lnTo>
                    <a:pt x="1570677" y="113849"/>
                  </a:lnTo>
                  <a:lnTo>
                    <a:pt x="1524250" y="113849"/>
                  </a:lnTo>
                  <a:lnTo>
                    <a:pt x="1517368" y="113185"/>
                  </a:lnTo>
                  <a:lnTo>
                    <a:pt x="1492339" y="79170"/>
                  </a:lnTo>
                  <a:lnTo>
                    <a:pt x="1491775" y="67564"/>
                  </a:lnTo>
                  <a:lnTo>
                    <a:pt x="1492346" y="56574"/>
                  </a:lnTo>
                  <a:lnTo>
                    <a:pt x="1517790" y="23539"/>
                  </a:lnTo>
                  <a:lnTo>
                    <a:pt x="1524805" y="22881"/>
                  </a:lnTo>
                  <a:lnTo>
                    <a:pt x="1572231" y="22881"/>
                  </a:lnTo>
                  <a:lnTo>
                    <a:pt x="1569751" y="19069"/>
                  </a:lnTo>
                  <a:lnTo>
                    <a:pt x="1565517" y="14363"/>
                  </a:lnTo>
                  <a:lnTo>
                    <a:pt x="1557383" y="8083"/>
                  </a:lnTo>
                  <a:lnTo>
                    <a:pt x="1548105" y="3594"/>
                  </a:lnTo>
                  <a:lnTo>
                    <a:pt x="1537686" y="899"/>
                  </a:lnTo>
                  <a:lnTo>
                    <a:pt x="1526125" y="0"/>
                  </a:lnTo>
                  <a:close/>
                </a:path>
                <a:path w="2613660" h="137159">
                  <a:moveTo>
                    <a:pt x="1553587" y="85802"/>
                  </a:moveTo>
                  <a:lnTo>
                    <a:pt x="1551372" y="95490"/>
                  </a:lnTo>
                  <a:lnTo>
                    <a:pt x="1547686" y="102563"/>
                  </a:lnTo>
                  <a:lnTo>
                    <a:pt x="1537473" y="111603"/>
                  </a:lnTo>
                  <a:lnTo>
                    <a:pt x="1531353" y="113849"/>
                  </a:lnTo>
                  <a:lnTo>
                    <a:pt x="1570677" y="113849"/>
                  </a:lnTo>
                  <a:lnTo>
                    <a:pt x="1571489" y="112744"/>
                  </a:lnTo>
                  <a:lnTo>
                    <a:pt x="1575948" y="103941"/>
                  </a:lnTo>
                  <a:lnTo>
                    <a:pt x="1579420" y="93736"/>
                  </a:lnTo>
                  <a:lnTo>
                    <a:pt x="1553587" y="85802"/>
                  </a:lnTo>
                  <a:close/>
                </a:path>
                <a:path w="2613660" h="137159">
                  <a:moveTo>
                    <a:pt x="1572231" y="22881"/>
                  </a:moveTo>
                  <a:lnTo>
                    <a:pt x="1531879" y="22881"/>
                  </a:lnTo>
                  <a:lnTo>
                    <a:pt x="1537905" y="24850"/>
                  </a:lnTo>
                  <a:lnTo>
                    <a:pt x="1547837" y="32785"/>
                  </a:lnTo>
                  <a:lnTo>
                    <a:pt x="1551095" y="38195"/>
                  </a:lnTo>
                  <a:lnTo>
                    <a:pt x="1552665" y="45021"/>
                  </a:lnTo>
                  <a:lnTo>
                    <a:pt x="1579053" y="38750"/>
                  </a:lnTo>
                  <a:lnTo>
                    <a:pt x="1576512" y="31259"/>
                  </a:lnTo>
                  <a:lnTo>
                    <a:pt x="1573484" y="24850"/>
                  </a:lnTo>
                  <a:lnTo>
                    <a:pt x="1573414" y="24700"/>
                  </a:lnTo>
                  <a:lnTo>
                    <a:pt x="1572231" y="22881"/>
                  </a:lnTo>
                  <a:close/>
                </a:path>
                <a:path w="2613660" h="137159">
                  <a:moveTo>
                    <a:pt x="1668415" y="2400"/>
                  </a:moveTo>
                  <a:lnTo>
                    <a:pt x="1640155" y="2400"/>
                  </a:lnTo>
                  <a:lnTo>
                    <a:pt x="1588860" y="134517"/>
                  </a:lnTo>
                  <a:lnTo>
                    <a:pt x="1617155" y="134517"/>
                  </a:lnTo>
                  <a:lnTo>
                    <a:pt x="1628132" y="104439"/>
                  </a:lnTo>
                  <a:lnTo>
                    <a:pt x="1709296" y="104439"/>
                  </a:lnTo>
                  <a:lnTo>
                    <a:pt x="1700351" y="82111"/>
                  </a:lnTo>
                  <a:lnTo>
                    <a:pt x="1636250" y="82111"/>
                  </a:lnTo>
                  <a:lnTo>
                    <a:pt x="1654084" y="33213"/>
                  </a:lnTo>
                  <a:lnTo>
                    <a:pt x="1680760" y="33213"/>
                  </a:lnTo>
                  <a:lnTo>
                    <a:pt x="1668415" y="2400"/>
                  </a:lnTo>
                  <a:close/>
                </a:path>
                <a:path w="2613660" h="137159">
                  <a:moveTo>
                    <a:pt x="1709296" y="104439"/>
                  </a:moveTo>
                  <a:lnTo>
                    <a:pt x="1681120" y="104439"/>
                  </a:lnTo>
                  <a:lnTo>
                    <a:pt x="1692529" y="134517"/>
                  </a:lnTo>
                  <a:lnTo>
                    <a:pt x="1721346" y="134517"/>
                  </a:lnTo>
                  <a:lnTo>
                    <a:pt x="1709296" y="104439"/>
                  </a:lnTo>
                  <a:close/>
                </a:path>
                <a:path w="2613660" h="137159">
                  <a:moveTo>
                    <a:pt x="1680760" y="33213"/>
                  </a:moveTo>
                  <a:lnTo>
                    <a:pt x="1654084" y="33213"/>
                  </a:lnTo>
                  <a:lnTo>
                    <a:pt x="1672451" y="82111"/>
                  </a:lnTo>
                  <a:lnTo>
                    <a:pt x="1700351" y="82111"/>
                  </a:lnTo>
                  <a:lnTo>
                    <a:pt x="1680760" y="33213"/>
                  </a:lnTo>
                  <a:close/>
                </a:path>
                <a:path w="2613660" h="137159">
                  <a:moveTo>
                    <a:pt x="1763077" y="3506"/>
                  </a:moveTo>
                  <a:lnTo>
                    <a:pt x="1736326" y="3506"/>
                  </a:lnTo>
                  <a:lnTo>
                    <a:pt x="1736326" y="134517"/>
                  </a:lnTo>
                  <a:lnTo>
                    <a:pt x="1829321" y="134517"/>
                  </a:lnTo>
                  <a:lnTo>
                    <a:pt x="1829321" y="112186"/>
                  </a:lnTo>
                  <a:lnTo>
                    <a:pt x="1763077" y="112186"/>
                  </a:lnTo>
                  <a:lnTo>
                    <a:pt x="1763077" y="3506"/>
                  </a:lnTo>
                  <a:close/>
                </a:path>
                <a:path w="2613660" h="137159">
                  <a:moveTo>
                    <a:pt x="1955746" y="2400"/>
                  </a:moveTo>
                  <a:lnTo>
                    <a:pt x="1899558" y="2400"/>
                  </a:lnTo>
                  <a:lnTo>
                    <a:pt x="1899558" y="134517"/>
                  </a:lnTo>
                  <a:lnTo>
                    <a:pt x="1926313" y="134517"/>
                  </a:lnTo>
                  <a:lnTo>
                    <a:pt x="1926313" y="79343"/>
                  </a:lnTo>
                  <a:lnTo>
                    <a:pt x="1978314" y="79343"/>
                  </a:lnTo>
                  <a:lnTo>
                    <a:pt x="1972932" y="76207"/>
                  </a:lnTo>
                  <a:lnTo>
                    <a:pt x="1981067" y="74494"/>
                  </a:lnTo>
                  <a:lnTo>
                    <a:pt x="1988117" y="71890"/>
                  </a:lnTo>
                  <a:lnTo>
                    <a:pt x="1994088" y="68392"/>
                  </a:lnTo>
                  <a:lnTo>
                    <a:pt x="1998982" y="63996"/>
                  </a:lnTo>
                  <a:lnTo>
                    <a:pt x="2002796" y="58831"/>
                  </a:lnTo>
                  <a:lnTo>
                    <a:pt x="2003041" y="58308"/>
                  </a:lnTo>
                  <a:lnTo>
                    <a:pt x="1926313" y="58308"/>
                  </a:lnTo>
                  <a:lnTo>
                    <a:pt x="1926313" y="24724"/>
                  </a:lnTo>
                  <a:lnTo>
                    <a:pt x="2005768" y="24724"/>
                  </a:lnTo>
                  <a:lnTo>
                    <a:pt x="1998064" y="12548"/>
                  </a:lnTo>
                  <a:lnTo>
                    <a:pt x="1965610" y="2624"/>
                  </a:lnTo>
                  <a:lnTo>
                    <a:pt x="1955746" y="2400"/>
                  </a:lnTo>
                  <a:close/>
                </a:path>
                <a:path w="2613660" h="137159">
                  <a:moveTo>
                    <a:pt x="1978314" y="79343"/>
                  </a:moveTo>
                  <a:lnTo>
                    <a:pt x="1937876" y="79343"/>
                  </a:lnTo>
                  <a:lnTo>
                    <a:pt x="1942364" y="79837"/>
                  </a:lnTo>
                  <a:lnTo>
                    <a:pt x="1948056" y="81805"/>
                  </a:lnTo>
                  <a:lnTo>
                    <a:pt x="1986500" y="134517"/>
                  </a:lnTo>
                  <a:lnTo>
                    <a:pt x="2018389" y="134517"/>
                  </a:lnTo>
                  <a:lnTo>
                    <a:pt x="1997763" y="101622"/>
                  </a:lnTo>
                  <a:lnTo>
                    <a:pt x="1978685" y="79559"/>
                  </a:lnTo>
                  <a:lnTo>
                    <a:pt x="1978314" y="79343"/>
                  </a:lnTo>
                  <a:close/>
                </a:path>
                <a:path w="2613660" h="137159">
                  <a:moveTo>
                    <a:pt x="2005758" y="24724"/>
                  </a:moveTo>
                  <a:lnTo>
                    <a:pt x="1957928" y="24724"/>
                  </a:lnTo>
                  <a:lnTo>
                    <a:pt x="1964415" y="24879"/>
                  </a:lnTo>
                  <a:lnTo>
                    <a:pt x="1966596" y="25189"/>
                  </a:lnTo>
                  <a:lnTo>
                    <a:pt x="1970905" y="25897"/>
                  </a:lnTo>
                  <a:lnTo>
                    <a:pt x="1974254" y="27614"/>
                  </a:lnTo>
                  <a:lnTo>
                    <a:pt x="1978995" y="33122"/>
                  </a:lnTo>
                  <a:lnTo>
                    <a:pt x="1980194" y="36687"/>
                  </a:lnTo>
                  <a:lnTo>
                    <a:pt x="1980194" y="45115"/>
                  </a:lnTo>
                  <a:lnTo>
                    <a:pt x="1979305" y="48437"/>
                  </a:lnTo>
                  <a:lnTo>
                    <a:pt x="1977490" y="51080"/>
                  </a:lnTo>
                  <a:lnTo>
                    <a:pt x="1975704" y="53729"/>
                  </a:lnTo>
                  <a:lnTo>
                    <a:pt x="1973185" y="55601"/>
                  </a:lnTo>
                  <a:lnTo>
                    <a:pt x="1966812" y="57754"/>
                  </a:lnTo>
                  <a:lnTo>
                    <a:pt x="1958853" y="58308"/>
                  </a:lnTo>
                  <a:lnTo>
                    <a:pt x="2003041" y="58308"/>
                  </a:lnTo>
                  <a:lnTo>
                    <a:pt x="2005517" y="53017"/>
                  </a:lnTo>
                  <a:lnTo>
                    <a:pt x="2007147" y="46549"/>
                  </a:lnTo>
                  <a:lnTo>
                    <a:pt x="2007690" y="39427"/>
                  </a:lnTo>
                  <a:lnTo>
                    <a:pt x="2007690" y="31615"/>
                  </a:lnTo>
                  <a:lnTo>
                    <a:pt x="2005888" y="25189"/>
                  </a:lnTo>
                  <a:lnTo>
                    <a:pt x="2005802" y="24879"/>
                  </a:lnTo>
                  <a:lnTo>
                    <a:pt x="2005758" y="24724"/>
                  </a:lnTo>
                  <a:close/>
                </a:path>
                <a:path w="2613660" h="137159">
                  <a:moveTo>
                    <a:pt x="2130609" y="2400"/>
                  </a:moveTo>
                  <a:lnTo>
                    <a:pt x="2032815" y="2400"/>
                  </a:lnTo>
                  <a:lnTo>
                    <a:pt x="2032815" y="134517"/>
                  </a:lnTo>
                  <a:lnTo>
                    <a:pt x="2133189" y="134517"/>
                  </a:lnTo>
                  <a:lnTo>
                    <a:pt x="2133189" y="112186"/>
                  </a:lnTo>
                  <a:lnTo>
                    <a:pt x="2059570" y="112186"/>
                  </a:lnTo>
                  <a:lnTo>
                    <a:pt x="2059570" y="76391"/>
                  </a:lnTo>
                  <a:lnTo>
                    <a:pt x="2125626" y="76391"/>
                  </a:lnTo>
                  <a:lnTo>
                    <a:pt x="2125626" y="54063"/>
                  </a:lnTo>
                  <a:lnTo>
                    <a:pt x="2059570" y="54063"/>
                  </a:lnTo>
                  <a:lnTo>
                    <a:pt x="2059570" y="24724"/>
                  </a:lnTo>
                  <a:lnTo>
                    <a:pt x="2130609" y="24724"/>
                  </a:lnTo>
                  <a:lnTo>
                    <a:pt x="2130609" y="2400"/>
                  </a:lnTo>
                  <a:close/>
                </a:path>
                <a:path w="2613660" h="137159">
                  <a:moveTo>
                    <a:pt x="2171325" y="2400"/>
                  </a:moveTo>
                  <a:lnTo>
                    <a:pt x="2142417" y="2400"/>
                  </a:lnTo>
                  <a:lnTo>
                    <a:pt x="2189685" y="134517"/>
                  </a:lnTo>
                  <a:lnTo>
                    <a:pt x="2218503" y="134517"/>
                  </a:lnTo>
                  <a:lnTo>
                    <a:pt x="2230709" y="100195"/>
                  </a:lnTo>
                  <a:lnTo>
                    <a:pt x="2204877" y="100195"/>
                  </a:lnTo>
                  <a:lnTo>
                    <a:pt x="2171325" y="2400"/>
                  </a:lnTo>
                  <a:close/>
                </a:path>
                <a:path w="2613660" h="137159">
                  <a:moveTo>
                    <a:pt x="2265490" y="2400"/>
                  </a:moveTo>
                  <a:lnTo>
                    <a:pt x="2237075" y="2400"/>
                  </a:lnTo>
                  <a:lnTo>
                    <a:pt x="2204877" y="100195"/>
                  </a:lnTo>
                  <a:lnTo>
                    <a:pt x="2230709" y="100195"/>
                  </a:lnTo>
                  <a:lnTo>
                    <a:pt x="2265490" y="2400"/>
                  </a:lnTo>
                  <a:close/>
                </a:path>
                <a:path w="2613660" h="137159">
                  <a:moveTo>
                    <a:pt x="2304794" y="2400"/>
                  </a:moveTo>
                  <a:lnTo>
                    <a:pt x="2278043" y="2400"/>
                  </a:lnTo>
                  <a:lnTo>
                    <a:pt x="2278043" y="134517"/>
                  </a:lnTo>
                  <a:lnTo>
                    <a:pt x="2304794" y="134517"/>
                  </a:lnTo>
                  <a:lnTo>
                    <a:pt x="2304794" y="2400"/>
                  </a:lnTo>
                  <a:close/>
                </a:path>
                <a:path w="2613660" h="137159">
                  <a:moveTo>
                    <a:pt x="2428019" y="2400"/>
                  </a:moveTo>
                  <a:lnTo>
                    <a:pt x="2330229" y="2400"/>
                  </a:lnTo>
                  <a:lnTo>
                    <a:pt x="2330229" y="134517"/>
                  </a:lnTo>
                  <a:lnTo>
                    <a:pt x="2430604" y="134517"/>
                  </a:lnTo>
                  <a:lnTo>
                    <a:pt x="2430604" y="112186"/>
                  </a:lnTo>
                  <a:lnTo>
                    <a:pt x="2356980" y="112186"/>
                  </a:lnTo>
                  <a:lnTo>
                    <a:pt x="2356980" y="76391"/>
                  </a:lnTo>
                  <a:lnTo>
                    <a:pt x="2423040" y="76391"/>
                  </a:lnTo>
                  <a:lnTo>
                    <a:pt x="2423040" y="54063"/>
                  </a:lnTo>
                  <a:lnTo>
                    <a:pt x="2356980" y="54063"/>
                  </a:lnTo>
                  <a:lnTo>
                    <a:pt x="2356980" y="24724"/>
                  </a:lnTo>
                  <a:lnTo>
                    <a:pt x="2428019" y="24724"/>
                  </a:lnTo>
                  <a:lnTo>
                    <a:pt x="2428019" y="2400"/>
                  </a:lnTo>
                  <a:close/>
                </a:path>
                <a:path w="2613660" h="137159">
                  <a:moveTo>
                    <a:pt x="2467879" y="2400"/>
                  </a:moveTo>
                  <a:lnTo>
                    <a:pt x="2440385" y="2400"/>
                  </a:lnTo>
                  <a:lnTo>
                    <a:pt x="2471446" y="134517"/>
                  </a:lnTo>
                  <a:lnTo>
                    <a:pt x="2500786" y="134517"/>
                  </a:lnTo>
                  <a:lnTo>
                    <a:pt x="2511770" y="93149"/>
                  </a:lnTo>
                  <a:lnTo>
                    <a:pt x="2487531" y="93149"/>
                  </a:lnTo>
                  <a:lnTo>
                    <a:pt x="2467879" y="2400"/>
                  </a:lnTo>
                  <a:close/>
                </a:path>
                <a:path w="2613660" h="137159">
                  <a:moveTo>
                    <a:pt x="2551770" y="35736"/>
                  </a:moveTo>
                  <a:lnTo>
                    <a:pt x="2527015" y="35736"/>
                  </a:lnTo>
                  <a:lnTo>
                    <a:pt x="2553065" y="134517"/>
                  </a:lnTo>
                  <a:lnTo>
                    <a:pt x="2581631" y="134517"/>
                  </a:lnTo>
                  <a:lnTo>
                    <a:pt x="2591227" y="94689"/>
                  </a:lnTo>
                  <a:lnTo>
                    <a:pt x="2566504" y="94689"/>
                  </a:lnTo>
                  <a:lnTo>
                    <a:pt x="2551770" y="35736"/>
                  </a:lnTo>
                  <a:close/>
                </a:path>
                <a:path w="2613660" h="137159">
                  <a:moveTo>
                    <a:pt x="2613463" y="2400"/>
                  </a:moveTo>
                  <a:lnTo>
                    <a:pt x="2586617" y="2400"/>
                  </a:lnTo>
                  <a:lnTo>
                    <a:pt x="2566504" y="94689"/>
                  </a:lnTo>
                  <a:lnTo>
                    <a:pt x="2591227" y="94689"/>
                  </a:lnTo>
                  <a:lnTo>
                    <a:pt x="2613463" y="2400"/>
                  </a:lnTo>
                  <a:close/>
                </a:path>
                <a:path w="2613660" h="137159">
                  <a:moveTo>
                    <a:pt x="2543439" y="2400"/>
                  </a:moveTo>
                  <a:lnTo>
                    <a:pt x="2511637" y="2400"/>
                  </a:lnTo>
                  <a:lnTo>
                    <a:pt x="2487531" y="93149"/>
                  </a:lnTo>
                  <a:lnTo>
                    <a:pt x="2511770" y="93149"/>
                  </a:lnTo>
                  <a:lnTo>
                    <a:pt x="2527015" y="35736"/>
                  </a:lnTo>
                  <a:lnTo>
                    <a:pt x="2551770" y="35736"/>
                  </a:lnTo>
                  <a:lnTo>
                    <a:pt x="2543439" y="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5" name="object 15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68818" y="2512853"/>
            <a:ext cx="1089792" cy="220878"/>
          </a:xfrm>
          <a:prstGeom prst="rect">
            <a:avLst/>
          </a:prstGeom>
        </p:spPr>
      </p:pic>
      <p:grpSp>
        <p:nvGrpSpPr>
          <p:cNvPr id="16" name="object 16" descr=""/>
          <p:cNvGrpSpPr/>
          <p:nvPr/>
        </p:nvGrpSpPr>
        <p:grpSpPr>
          <a:xfrm>
            <a:off x="6576913" y="4564670"/>
            <a:ext cx="962660" cy="853440"/>
            <a:chOff x="6576913" y="4564670"/>
            <a:chExt cx="962660" cy="853440"/>
          </a:xfrm>
        </p:grpSpPr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46830" y="4564670"/>
              <a:ext cx="92142" cy="6915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76913" y="4565030"/>
              <a:ext cx="952197" cy="852483"/>
            </a:xfrm>
            <a:prstGeom prst="rect">
              <a:avLst/>
            </a:prstGeom>
          </p:spPr>
        </p:pic>
      </p:grpSp>
      <p:pic>
        <p:nvPicPr>
          <p:cNvPr id="19" name="object 19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143622" y="2766549"/>
            <a:ext cx="1065386" cy="1788854"/>
          </a:xfrm>
          <a:prstGeom prst="rect">
            <a:avLst/>
          </a:prstGeom>
        </p:spPr>
      </p:pic>
      <p:sp>
        <p:nvSpPr>
          <p:cNvPr id="20" name="object 20" descr=""/>
          <p:cNvSpPr/>
          <p:nvPr/>
        </p:nvSpPr>
        <p:spPr>
          <a:xfrm>
            <a:off x="5474570" y="2155154"/>
            <a:ext cx="352425" cy="313055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176123" y="0"/>
                </a:moveTo>
                <a:lnTo>
                  <a:pt x="0" y="156250"/>
                </a:lnTo>
                <a:lnTo>
                  <a:pt x="176123" y="312501"/>
                </a:lnTo>
                <a:lnTo>
                  <a:pt x="352238" y="156250"/>
                </a:lnTo>
                <a:lnTo>
                  <a:pt x="176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1" name="object 21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142385" y="4628001"/>
            <a:ext cx="1249878" cy="810447"/>
          </a:xfrm>
          <a:prstGeom prst="rect">
            <a:avLst/>
          </a:prstGeom>
        </p:spPr>
      </p:pic>
      <p:grpSp>
        <p:nvGrpSpPr>
          <p:cNvPr id="22" name="object 22" descr=""/>
          <p:cNvGrpSpPr/>
          <p:nvPr/>
        </p:nvGrpSpPr>
        <p:grpSpPr>
          <a:xfrm>
            <a:off x="5461869" y="2142453"/>
            <a:ext cx="377825" cy="338455"/>
            <a:chOff x="5461869" y="2142453"/>
            <a:chExt cx="377825" cy="338455"/>
          </a:xfrm>
        </p:grpSpPr>
        <p:sp>
          <p:nvSpPr>
            <p:cNvPr id="23" name="object 23" descr=""/>
            <p:cNvSpPr/>
            <p:nvPr/>
          </p:nvSpPr>
          <p:spPr>
            <a:xfrm>
              <a:off x="5474569" y="2155154"/>
              <a:ext cx="352425" cy="313055"/>
            </a:xfrm>
            <a:custGeom>
              <a:avLst/>
              <a:gdLst/>
              <a:ahLst/>
              <a:cxnLst/>
              <a:rect l="l" t="t" r="r" b="b"/>
              <a:pathLst>
                <a:path w="352425" h="313055">
                  <a:moveTo>
                    <a:pt x="0" y="156250"/>
                  </a:moveTo>
                  <a:lnTo>
                    <a:pt x="176123" y="0"/>
                  </a:lnTo>
                  <a:lnTo>
                    <a:pt x="352238" y="156250"/>
                  </a:lnTo>
                  <a:lnTo>
                    <a:pt x="176123" y="312501"/>
                  </a:lnTo>
                  <a:lnTo>
                    <a:pt x="0" y="156250"/>
                  </a:lnTo>
                  <a:close/>
                </a:path>
              </a:pathLst>
            </a:custGeom>
            <a:ln w="25401">
              <a:solidFill>
                <a:srgbClr val="7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632927" y="2274966"/>
              <a:ext cx="27940" cy="76200"/>
            </a:xfrm>
            <a:custGeom>
              <a:avLst/>
              <a:gdLst/>
              <a:ahLst/>
              <a:cxnLst/>
              <a:rect l="l" t="t" r="r" b="b"/>
              <a:pathLst>
                <a:path w="27939" h="76200">
                  <a:moveTo>
                    <a:pt x="27781" y="0"/>
                  </a:moveTo>
                  <a:lnTo>
                    <a:pt x="21816" y="0"/>
                  </a:lnTo>
                  <a:lnTo>
                    <a:pt x="20203" y="3261"/>
                  </a:lnTo>
                  <a:lnTo>
                    <a:pt x="17452" y="6612"/>
                  </a:lnTo>
                  <a:lnTo>
                    <a:pt x="9701" y="13539"/>
                  </a:lnTo>
                  <a:lnTo>
                    <a:pt x="5176" y="16484"/>
                  </a:lnTo>
                  <a:lnTo>
                    <a:pt x="0" y="18903"/>
                  </a:lnTo>
                  <a:lnTo>
                    <a:pt x="0" y="27849"/>
                  </a:lnTo>
                  <a:lnTo>
                    <a:pt x="18521" y="16692"/>
                  </a:lnTo>
                  <a:lnTo>
                    <a:pt x="18521" y="75653"/>
                  </a:lnTo>
                  <a:lnTo>
                    <a:pt x="27781" y="75653"/>
                  </a:lnTo>
                  <a:lnTo>
                    <a:pt x="277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5" name="object 25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582080" y="2067940"/>
            <a:ext cx="949126" cy="961733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44206" y="3822005"/>
            <a:ext cx="775674" cy="322455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55600" y="3100276"/>
            <a:ext cx="757191" cy="664538"/>
          </a:xfrm>
          <a:prstGeom prst="rect">
            <a:avLst/>
          </a:prstGeom>
        </p:spPr>
      </p:pic>
      <p:grpSp>
        <p:nvGrpSpPr>
          <p:cNvPr id="28" name="object 28" descr=""/>
          <p:cNvGrpSpPr/>
          <p:nvPr/>
        </p:nvGrpSpPr>
        <p:grpSpPr>
          <a:xfrm>
            <a:off x="6855476" y="4190864"/>
            <a:ext cx="377825" cy="338455"/>
            <a:chOff x="6855476" y="4190864"/>
            <a:chExt cx="377825" cy="338455"/>
          </a:xfrm>
        </p:grpSpPr>
        <p:sp>
          <p:nvSpPr>
            <p:cNvPr id="29" name="object 29" descr=""/>
            <p:cNvSpPr/>
            <p:nvPr/>
          </p:nvSpPr>
          <p:spPr>
            <a:xfrm>
              <a:off x="6868177" y="4203565"/>
              <a:ext cx="352425" cy="313055"/>
            </a:xfrm>
            <a:custGeom>
              <a:avLst/>
              <a:gdLst/>
              <a:ahLst/>
              <a:cxnLst/>
              <a:rect l="l" t="t" r="r" b="b"/>
              <a:pathLst>
                <a:path w="352425" h="313054">
                  <a:moveTo>
                    <a:pt x="176122" y="0"/>
                  </a:moveTo>
                  <a:lnTo>
                    <a:pt x="0" y="156250"/>
                  </a:lnTo>
                  <a:lnTo>
                    <a:pt x="176122" y="312501"/>
                  </a:lnTo>
                  <a:lnTo>
                    <a:pt x="352238" y="156250"/>
                  </a:lnTo>
                  <a:lnTo>
                    <a:pt x="1761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6868177" y="4203565"/>
              <a:ext cx="352425" cy="313055"/>
            </a:xfrm>
            <a:custGeom>
              <a:avLst/>
              <a:gdLst/>
              <a:ahLst/>
              <a:cxnLst/>
              <a:rect l="l" t="t" r="r" b="b"/>
              <a:pathLst>
                <a:path w="352425" h="313054">
                  <a:moveTo>
                    <a:pt x="0" y="156250"/>
                  </a:moveTo>
                  <a:lnTo>
                    <a:pt x="176122" y="0"/>
                  </a:lnTo>
                  <a:lnTo>
                    <a:pt x="352238" y="156250"/>
                  </a:lnTo>
                  <a:lnTo>
                    <a:pt x="176122" y="312501"/>
                  </a:lnTo>
                  <a:lnTo>
                    <a:pt x="0" y="156250"/>
                  </a:lnTo>
                  <a:close/>
                </a:path>
              </a:pathLst>
            </a:custGeom>
            <a:ln w="25401">
              <a:solidFill>
                <a:srgbClr val="7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7019964" y="4324637"/>
              <a:ext cx="48895" cy="74930"/>
            </a:xfrm>
            <a:custGeom>
              <a:avLst/>
              <a:gdLst/>
              <a:ahLst/>
              <a:cxnLst/>
              <a:rect l="l" t="t" r="r" b="b"/>
              <a:pathLst>
                <a:path w="48895" h="74929">
                  <a:moveTo>
                    <a:pt x="48718" y="0"/>
                  </a:moveTo>
                  <a:lnTo>
                    <a:pt x="0" y="0"/>
                  </a:lnTo>
                  <a:lnTo>
                    <a:pt x="0" y="8841"/>
                  </a:lnTo>
                  <a:lnTo>
                    <a:pt x="36827" y="8841"/>
                  </a:lnTo>
                  <a:lnTo>
                    <a:pt x="32147" y="14187"/>
                  </a:lnTo>
                  <a:lnTo>
                    <a:pt x="14014" y="52890"/>
                  </a:lnTo>
                  <a:lnTo>
                    <a:pt x="10521" y="74390"/>
                  </a:lnTo>
                  <a:lnTo>
                    <a:pt x="19989" y="74390"/>
                  </a:lnTo>
                  <a:lnTo>
                    <a:pt x="20501" y="66884"/>
                  </a:lnTo>
                  <a:lnTo>
                    <a:pt x="21696" y="59957"/>
                  </a:lnTo>
                  <a:lnTo>
                    <a:pt x="39160" y="19047"/>
                  </a:lnTo>
                  <a:lnTo>
                    <a:pt x="48718" y="7156"/>
                  </a:lnTo>
                  <a:lnTo>
                    <a:pt x="487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2" name="object 32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14419" y="5131652"/>
            <a:ext cx="3504985" cy="384973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10140" y="7041074"/>
            <a:ext cx="5101941" cy="65185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120311" y="6980366"/>
            <a:ext cx="226792" cy="222879"/>
          </a:xfrm>
          <a:prstGeom prst="rect">
            <a:avLst/>
          </a:prstGeom>
        </p:spPr>
      </p:pic>
      <p:sp>
        <p:nvSpPr>
          <p:cNvPr id="35" name="object 35" descr=""/>
          <p:cNvSpPr/>
          <p:nvPr/>
        </p:nvSpPr>
        <p:spPr>
          <a:xfrm>
            <a:off x="1308902" y="6526670"/>
            <a:ext cx="0" cy="441325"/>
          </a:xfrm>
          <a:custGeom>
            <a:avLst/>
            <a:gdLst/>
            <a:ahLst/>
            <a:cxnLst/>
            <a:rect l="l" t="t" r="r" b="b"/>
            <a:pathLst>
              <a:path w="0" h="441325">
                <a:moveTo>
                  <a:pt x="0" y="0"/>
                </a:moveTo>
                <a:lnTo>
                  <a:pt x="0" y="441006"/>
                </a:lnTo>
              </a:path>
            </a:pathLst>
          </a:custGeom>
          <a:ln w="9525">
            <a:solidFill>
              <a:srgbClr val="00206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6" name="object 36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403391" y="6548418"/>
            <a:ext cx="385088" cy="397209"/>
          </a:xfrm>
          <a:prstGeom prst="rect">
            <a:avLst/>
          </a:prstGeom>
        </p:spPr>
      </p:pic>
      <p:grpSp>
        <p:nvGrpSpPr>
          <p:cNvPr id="37" name="object 37" descr=""/>
          <p:cNvGrpSpPr/>
          <p:nvPr/>
        </p:nvGrpSpPr>
        <p:grpSpPr>
          <a:xfrm>
            <a:off x="645548" y="224020"/>
            <a:ext cx="188595" cy="910590"/>
            <a:chOff x="645548" y="224020"/>
            <a:chExt cx="188595" cy="910590"/>
          </a:xfrm>
        </p:grpSpPr>
        <p:sp>
          <p:nvSpPr>
            <p:cNvPr id="38" name="object 38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6" name="object 46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47" name="object 47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73" name="object 73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8" name="object 78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148693" y="7033132"/>
            <a:ext cx="169999" cy="11735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03803" y="224020"/>
            <a:ext cx="7797800" cy="7324725"/>
            <a:chOff x="203803" y="224020"/>
            <a:chExt cx="7797800" cy="7324725"/>
          </a:xfrm>
        </p:grpSpPr>
        <p:sp>
          <p:nvSpPr>
            <p:cNvPr id="3" name="object 3" descr=""/>
            <p:cNvSpPr/>
            <p:nvPr/>
          </p:nvSpPr>
          <p:spPr>
            <a:xfrm>
              <a:off x="228600" y="1415936"/>
              <a:ext cx="7772400" cy="6132830"/>
            </a:xfrm>
            <a:custGeom>
              <a:avLst/>
              <a:gdLst/>
              <a:ahLst/>
              <a:cxnLst/>
              <a:rect l="l" t="t" r="r" b="b"/>
              <a:pathLst>
                <a:path w="7772400" h="6132830">
                  <a:moveTo>
                    <a:pt x="0" y="6132427"/>
                  </a:moveTo>
                  <a:lnTo>
                    <a:pt x="7772400" y="6132427"/>
                  </a:lnTo>
                  <a:lnTo>
                    <a:pt x="7772400" y="0"/>
                  </a:lnTo>
                  <a:lnTo>
                    <a:pt x="0" y="0"/>
                  </a:lnTo>
                  <a:lnTo>
                    <a:pt x="0" y="613242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8959" y="2292361"/>
              <a:ext cx="151390" cy="11165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5570" y="2289869"/>
              <a:ext cx="1177239" cy="11646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7677" y="2287383"/>
              <a:ext cx="159278" cy="11859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00816" y="2286492"/>
              <a:ext cx="435099" cy="12214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18499" y="2488107"/>
              <a:ext cx="145934" cy="117349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884100" y="2532556"/>
              <a:ext cx="63500" cy="73660"/>
            </a:xfrm>
            <a:custGeom>
              <a:avLst/>
              <a:gdLst/>
              <a:ahLst/>
              <a:cxnLst/>
              <a:rect l="l" t="t" r="r" b="b"/>
              <a:pathLst>
                <a:path w="63500" h="73660">
                  <a:moveTo>
                    <a:pt x="40359" y="0"/>
                  </a:moveTo>
                  <a:lnTo>
                    <a:pt x="30049" y="0"/>
                  </a:lnTo>
                  <a:lnTo>
                    <a:pt x="25603" y="712"/>
                  </a:lnTo>
                  <a:lnTo>
                    <a:pt x="19378" y="3380"/>
                  </a:lnTo>
                  <a:lnTo>
                    <a:pt x="16178" y="5335"/>
                  </a:lnTo>
                  <a:lnTo>
                    <a:pt x="12801" y="8180"/>
                  </a:lnTo>
                  <a:lnTo>
                    <a:pt x="10311" y="10138"/>
                  </a:lnTo>
                  <a:lnTo>
                    <a:pt x="0" y="35561"/>
                  </a:lnTo>
                  <a:lnTo>
                    <a:pt x="0" y="46231"/>
                  </a:lnTo>
                  <a:lnTo>
                    <a:pt x="27025" y="73432"/>
                  </a:lnTo>
                  <a:lnTo>
                    <a:pt x="35737" y="73432"/>
                  </a:lnTo>
                  <a:lnTo>
                    <a:pt x="52984" y="67208"/>
                  </a:lnTo>
                  <a:lnTo>
                    <a:pt x="57075" y="64720"/>
                  </a:lnTo>
                  <a:lnTo>
                    <a:pt x="57272" y="64545"/>
                  </a:lnTo>
                  <a:lnTo>
                    <a:pt x="40003" y="64545"/>
                  </a:lnTo>
                  <a:lnTo>
                    <a:pt x="33781" y="64364"/>
                  </a:lnTo>
                  <a:lnTo>
                    <a:pt x="28623" y="62942"/>
                  </a:lnTo>
                  <a:lnTo>
                    <a:pt x="24533" y="60275"/>
                  </a:lnTo>
                  <a:lnTo>
                    <a:pt x="20267" y="57607"/>
                  </a:lnTo>
                  <a:lnTo>
                    <a:pt x="17067" y="53698"/>
                  </a:lnTo>
                  <a:lnTo>
                    <a:pt x="14932" y="48543"/>
                  </a:lnTo>
                  <a:lnTo>
                    <a:pt x="12621" y="43384"/>
                  </a:lnTo>
                  <a:lnTo>
                    <a:pt x="11555" y="39117"/>
                  </a:lnTo>
                  <a:lnTo>
                    <a:pt x="11555" y="35561"/>
                  </a:lnTo>
                  <a:lnTo>
                    <a:pt x="11693" y="32360"/>
                  </a:lnTo>
                  <a:lnTo>
                    <a:pt x="11732" y="30582"/>
                  </a:lnTo>
                  <a:lnTo>
                    <a:pt x="11555" y="29692"/>
                  </a:lnTo>
                  <a:lnTo>
                    <a:pt x="11555" y="28983"/>
                  </a:lnTo>
                  <a:lnTo>
                    <a:pt x="11912" y="27914"/>
                  </a:lnTo>
                  <a:lnTo>
                    <a:pt x="12446" y="26140"/>
                  </a:lnTo>
                  <a:lnTo>
                    <a:pt x="17956" y="25783"/>
                  </a:lnTo>
                  <a:lnTo>
                    <a:pt x="44441" y="25783"/>
                  </a:lnTo>
                  <a:lnTo>
                    <a:pt x="62053" y="25603"/>
                  </a:lnTo>
                  <a:lnTo>
                    <a:pt x="62053" y="22583"/>
                  </a:lnTo>
                  <a:lnTo>
                    <a:pt x="13511" y="22583"/>
                  </a:lnTo>
                  <a:lnTo>
                    <a:pt x="13511" y="19202"/>
                  </a:lnTo>
                  <a:lnTo>
                    <a:pt x="15036" y="15648"/>
                  </a:lnTo>
                  <a:lnTo>
                    <a:pt x="15112" y="15469"/>
                  </a:lnTo>
                  <a:lnTo>
                    <a:pt x="18133" y="11736"/>
                  </a:lnTo>
                  <a:lnTo>
                    <a:pt x="22222" y="6581"/>
                  </a:lnTo>
                  <a:lnTo>
                    <a:pt x="27734" y="4089"/>
                  </a:lnTo>
                  <a:lnTo>
                    <a:pt x="50162" y="4089"/>
                  </a:lnTo>
                  <a:lnTo>
                    <a:pt x="48182" y="3023"/>
                  </a:lnTo>
                  <a:lnTo>
                    <a:pt x="44805" y="888"/>
                  </a:lnTo>
                  <a:lnTo>
                    <a:pt x="40359" y="0"/>
                  </a:lnTo>
                  <a:close/>
                </a:path>
                <a:path w="63500" h="73660">
                  <a:moveTo>
                    <a:pt x="62585" y="53698"/>
                  </a:moveTo>
                  <a:lnTo>
                    <a:pt x="56184" y="58853"/>
                  </a:lnTo>
                  <a:lnTo>
                    <a:pt x="52628" y="61164"/>
                  </a:lnTo>
                  <a:lnTo>
                    <a:pt x="49960" y="62586"/>
                  </a:lnTo>
                  <a:lnTo>
                    <a:pt x="47825" y="63299"/>
                  </a:lnTo>
                  <a:lnTo>
                    <a:pt x="45871" y="64007"/>
                  </a:lnTo>
                  <a:lnTo>
                    <a:pt x="43383" y="64364"/>
                  </a:lnTo>
                  <a:lnTo>
                    <a:pt x="40003" y="64545"/>
                  </a:lnTo>
                  <a:lnTo>
                    <a:pt x="57272" y="64545"/>
                  </a:lnTo>
                  <a:lnTo>
                    <a:pt x="60275" y="61876"/>
                  </a:lnTo>
                  <a:lnTo>
                    <a:pt x="62938" y="58496"/>
                  </a:lnTo>
                  <a:lnTo>
                    <a:pt x="62938" y="57964"/>
                  </a:lnTo>
                  <a:lnTo>
                    <a:pt x="63118" y="57607"/>
                  </a:lnTo>
                  <a:lnTo>
                    <a:pt x="63118" y="57254"/>
                  </a:lnTo>
                  <a:lnTo>
                    <a:pt x="62585" y="53698"/>
                  </a:lnTo>
                  <a:close/>
                </a:path>
                <a:path w="63500" h="73660">
                  <a:moveTo>
                    <a:pt x="44441" y="25783"/>
                  </a:moveTo>
                  <a:lnTo>
                    <a:pt x="20624" y="25783"/>
                  </a:lnTo>
                  <a:lnTo>
                    <a:pt x="27202" y="25960"/>
                  </a:lnTo>
                  <a:lnTo>
                    <a:pt x="44441" y="25783"/>
                  </a:lnTo>
                  <a:close/>
                </a:path>
                <a:path w="63500" h="73660">
                  <a:moveTo>
                    <a:pt x="50162" y="4089"/>
                  </a:moveTo>
                  <a:lnTo>
                    <a:pt x="37692" y="4089"/>
                  </a:lnTo>
                  <a:lnTo>
                    <a:pt x="40359" y="4626"/>
                  </a:lnTo>
                  <a:lnTo>
                    <a:pt x="42851" y="6047"/>
                  </a:lnTo>
                  <a:lnTo>
                    <a:pt x="45338" y="7289"/>
                  </a:lnTo>
                  <a:lnTo>
                    <a:pt x="47116" y="9069"/>
                  </a:lnTo>
                  <a:lnTo>
                    <a:pt x="48182" y="11380"/>
                  </a:lnTo>
                  <a:lnTo>
                    <a:pt x="49428" y="13514"/>
                  </a:lnTo>
                  <a:lnTo>
                    <a:pt x="49915" y="15469"/>
                  </a:lnTo>
                  <a:lnTo>
                    <a:pt x="49960" y="18317"/>
                  </a:lnTo>
                  <a:lnTo>
                    <a:pt x="49518" y="19202"/>
                  </a:lnTo>
                  <a:lnTo>
                    <a:pt x="19032" y="22583"/>
                  </a:lnTo>
                  <a:lnTo>
                    <a:pt x="62053" y="22583"/>
                  </a:lnTo>
                  <a:lnTo>
                    <a:pt x="62002" y="20805"/>
                  </a:lnTo>
                  <a:lnTo>
                    <a:pt x="60984" y="17247"/>
                  </a:lnTo>
                  <a:lnTo>
                    <a:pt x="58672" y="12981"/>
                  </a:lnTo>
                  <a:lnTo>
                    <a:pt x="56461" y="9069"/>
                  </a:lnTo>
                  <a:lnTo>
                    <a:pt x="56361" y="8892"/>
                  </a:lnTo>
                  <a:lnTo>
                    <a:pt x="52805" y="5511"/>
                  </a:lnTo>
                  <a:lnTo>
                    <a:pt x="50162" y="4089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63455" y="2491488"/>
              <a:ext cx="122323" cy="11396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13089" y="2487042"/>
              <a:ext cx="152039" cy="116812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386243" y="2532557"/>
              <a:ext cx="147955" cy="74295"/>
            </a:xfrm>
            <a:custGeom>
              <a:avLst/>
              <a:gdLst/>
              <a:ahLst/>
              <a:cxnLst/>
              <a:rect l="l" t="t" r="r" b="b"/>
              <a:pathLst>
                <a:path w="147954" h="74294">
                  <a:moveTo>
                    <a:pt x="62763" y="55295"/>
                  </a:moveTo>
                  <a:lnTo>
                    <a:pt x="57962" y="59385"/>
                  </a:lnTo>
                  <a:lnTo>
                    <a:pt x="53873" y="62052"/>
                  </a:lnTo>
                  <a:lnTo>
                    <a:pt x="50317" y="63474"/>
                  </a:lnTo>
                  <a:lnTo>
                    <a:pt x="46939" y="65087"/>
                  </a:lnTo>
                  <a:lnTo>
                    <a:pt x="42849" y="65786"/>
                  </a:lnTo>
                  <a:lnTo>
                    <a:pt x="31826" y="65786"/>
                  </a:lnTo>
                  <a:lnTo>
                    <a:pt x="26136" y="62941"/>
                  </a:lnTo>
                  <a:lnTo>
                    <a:pt x="16535" y="51752"/>
                  </a:lnTo>
                  <a:lnTo>
                    <a:pt x="14046" y="44272"/>
                  </a:lnTo>
                  <a:lnTo>
                    <a:pt x="14046" y="25793"/>
                  </a:lnTo>
                  <a:lnTo>
                    <a:pt x="16357" y="18135"/>
                  </a:lnTo>
                  <a:lnTo>
                    <a:pt x="24536" y="7835"/>
                  </a:lnTo>
                  <a:lnTo>
                    <a:pt x="28803" y="5702"/>
                  </a:lnTo>
                  <a:lnTo>
                    <a:pt x="36093" y="5702"/>
                  </a:lnTo>
                  <a:lnTo>
                    <a:pt x="38049" y="6057"/>
                  </a:lnTo>
                  <a:lnTo>
                    <a:pt x="41605" y="7835"/>
                  </a:lnTo>
                  <a:lnTo>
                    <a:pt x="43561" y="9258"/>
                  </a:lnTo>
                  <a:lnTo>
                    <a:pt x="49072" y="15125"/>
                  </a:lnTo>
                  <a:lnTo>
                    <a:pt x="52273" y="16891"/>
                  </a:lnTo>
                  <a:lnTo>
                    <a:pt x="57073" y="16891"/>
                  </a:lnTo>
                  <a:lnTo>
                    <a:pt x="58674" y="16192"/>
                  </a:lnTo>
                  <a:lnTo>
                    <a:pt x="61163" y="13881"/>
                  </a:lnTo>
                  <a:lnTo>
                    <a:pt x="61696" y="12268"/>
                  </a:lnTo>
                  <a:lnTo>
                    <a:pt x="61696" y="7835"/>
                  </a:lnTo>
                  <a:lnTo>
                    <a:pt x="60452" y="5867"/>
                  </a:lnTo>
                  <a:lnTo>
                    <a:pt x="58140" y="4089"/>
                  </a:lnTo>
                  <a:lnTo>
                    <a:pt x="53873" y="1435"/>
                  </a:lnTo>
                  <a:lnTo>
                    <a:pt x="47828" y="0"/>
                  </a:lnTo>
                  <a:lnTo>
                    <a:pt x="31115" y="0"/>
                  </a:lnTo>
                  <a:lnTo>
                    <a:pt x="0" y="29349"/>
                  </a:lnTo>
                  <a:lnTo>
                    <a:pt x="0" y="41960"/>
                  </a:lnTo>
                  <a:lnTo>
                    <a:pt x="1422" y="48006"/>
                  </a:lnTo>
                  <a:lnTo>
                    <a:pt x="7112" y="60464"/>
                  </a:lnTo>
                  <a:lnTo>
                    <a:pt x="11023" y="65252"/>
                  </a:lnTo>
                  <a:lnTo>
                    <a:pt x="16357" y="68643"/>
                  </a:lnTo>
                  <a:lnTo>
                    <a:pt x="21513" y="72186"/>
                  </a:lnTo>
                  <a:lnTo>
                    <a:pt x="27381" y="73799"/>
                  </a:lnTo>
                  <a:lnTo>
                    <a:pt x="39827" y="73799"/>
                  </a:lnTo>
                  <a:lnTo>
                    <a:pt x="44983" y="72910"/>
                  </a:lnTo>
                  <a:lnTo>
                    <a:pt x="53873" y="68986"/>
                  </a:lnTo>
                  <a:lnTo>
                    <a:pt x="58318" y="65786"/>
                  </a:lnTo>
                  <a:lnTo>
                    <a:pt x="62763" y="60998"/>
                  </a:lnTo>
                  <a:lnTo>
                    <a:pt x="62763" y="55295"/>
                  </a:lnTo>
                  <a:close/>
                </a:path>
                <a:path w="147954" h="74294">
                  <a:moveTo>
                    <a:pt x="147713" y="57264"/>
                  </a:moveTo>
                  <a:lnTo>
                    <a:pt x="147180" y="53708"/>
                  </a:lnTo>
                  <a:lnTo>
                    <a:pt x="140779" y="58851"/>
                  </a:lnTo>
                  <a:lnTo>
                    <a:pt x="137223" y="61163"/>
                  </a:lnTo>
                  <a:lnTo>
                    <a:pt x="134556" y="62585"/>
                  </a:lnTo>
                  <a:lnTo>
                    <a:pt x="132422" y="63309"/>
                  </a:lnTo>
                  <a:lnTo>
                    <a:pt x="130467" y="64008"/>
                  </a:lnTo>
                  <a:lnTo>
                    <a:pt x="127977" y="64363"/>
                  </a:lnTo>
                  <a:lnTo>
                    <a:pt x="124599" y="64554"/>
                  </a:lnTo>
                  <a:lnTo>
                    <a:pt x="118376" y="64363"/>
                  </a:lnTo>
                  <a:lnTo>
                    <a:pt x="113220" y="62941"/>
                  </a:lnTo>
                  <a:lnTo>
                    <a:pt x="109131" y="60274"/>
                  </a:lnTo>
                  <a:lnTo>
                    <a:pt x="104863" y="57607"/>
                  </a:lnTo>
                  <a:lnTo>
                    <a:pt x="101663" y="53708"/>
                  </a:lnTo>
                  <a:lnTo>
                    <a:pt x="99529" y="48552"/>
                  </a:lnTo>
                  <a:lnTo>
                    <a:pt x="97218" y="43383"/>
                  </a:lnTo>
                  <a:lnTo>
                    <a:pt x="96151" y="39116"/>
                  </a:lnTo>
                  <a:lnTo>
                    <a:pt x="96151" y="35560"/>
                  </a:lnTo>
                  <a:lnTo>
                    <a:pt x="96291" y="32359"/>
                  </a:lnTo>
                  <a:lnTo>
                    <a:pt x="96329" y="30581"/>
                  </a:lnTo>
                  <a:lnTo>
                    <a:pt x="96151" y="29692"/>
                  </a:lnTo>
                  <a:lnTo>
                    <a:pt x="96151" y="28994"/>
                  </a:lnTo>
                  <a:lnTo>
                    <a:pt x="96507" y="27914"/>
                  </a:lnTo>
                  <a:lnTo>
                    <a:pt x="97040" y="26149"/>
                  </a:lnTo>
                  <a:lnTo>
                    <a:pt x="102552" y="25793"/>
                  </a:lnTo>
                  <a:lnTo>
                    <a:pt x="105219" y="25793"/>
                  </a:lnTo>
                  <a:lnTo>
                    <a:pt x="111798" y="25958"/>
                  </a:lnTo>
                  <a:lnTo>
                    <a:pt x="129044" y="25793"/>
                  </a:lnTo>
                  <a:lnTo>
                    <a:pt x="146659" y="25603"/>
                  </a:lnTo>
                  <a:lnTo>
                    <a:pt x="146659" y="22593"/>
                  </a:lnTo>
                  <a:lnTo>
                    <a:pt x="134556" y="3987"/>
                  </a:lnTo>
                  <a:lnTo>
                    <a:pt x="134556" y="18326"/>
                  </a:lnTo>
                  <a:lnTo>
                    <a:pt x="134112" y="19202"/>
                  </a:lnTo>
                  <a:lnTo>
                    <a:pt x="103632" y="22593"/>
                  </a:lnTo>
                  <a:lnTo>
                    <a:pt x="98107" y="22593"/>
                  </a:lnTo>
                  <a:lnTo>
                    <a:pt x="98107" y="19202"/>
                  </a:lnTo>
                  <a:lnTo>
                    <a:pt x="99631" y="15659"/>
                  </a:lnTo>
                  <a:lnTo>
                    <a:pt x="99707" y="15468"/>
                  </a:lnTo>
                  <a:lnTo>
                    <a:pt x="102730" y="11734"/>
                  </a:lnTo>
                  <a:lnTo>
                    <a:pt x="106819" y="6591"/>
                  </a:lnTo>
                  <a:lnTo>
                    <a:pt x="112331" y="4089"/>
                  </a:lnTo>
                  <a:lnTo>
                    <a:pt x="122288" y="4089"/>
                  </a:lnTo>
                  <a:lnTo>
                    <a:pt x="124955" y="4635"/>
                  </a:lnTo>
                  <a:lnTo>
                    <a:pt x="127457" y="6057"/>
                  </a:lnTo>
                  <a:lnTo>
                    <a:pt x="129933" y="7289"/>
                  </a:lnTo>
                  <a:lnTo>
                    <a:pt x="131711" y="9067"/>
                  </a:lnTo>
                  <a:lnTo>
                    <a:pt x="132778" y="11379"/>
                  </a:lnTo>
                  <a:lnTo>
                    <a:pt x="134023" y="13512"/>
                  </a:lnTo>
                  <a:lnTo>
                    <a:pt x="134518" y="15468"/>
                  </a:lnTo>
                  <a:lnTo>
                    <a:pt x="134556" y="18326"/>
                  </a:lnTo>
                  <a:lnTo>
                    <a:pt x="134556" y="3987"/>
                  </a:lnTo>
                  <a:lnTo>
                    <a:pt x="132778" y="3022"/>
                  </a:lnTo>
                  <a:lnTo>
                    <a:pt x="129400" y="889"/>
                  </a:lnTo>
                  <a:lnTo>
                    <a:pt x="124955" y="0"/>
                  </a:lnTo>
                  <a:lnTo>
                    <a:pt x="114655" y="0"/>
                  </a:lnTo>
                  <a:lnTo>
                    <a:pt x="110197" y="711"/>
                  </a:lnTo>
                  <a:lnTo>
                    <a:pt x="103974" y="3390"/>
                  </a:lnTo>
                  <a:lnTo>
                    <a:pt x="100774" y="5334"/>
                  </a:lnTo>
                  <a:lnTo>
                    <a:pt x="97396" y="8178"/>
                  </a:lnTo>
                  <a:lnTo>
                    <a:pt x="94907" y="10147"/>
                  </a:lnTo>
                  <a:lnTo>
                    <a:pt x="84594" y="35560"/>
                  </a:lnTo>
                  <a:lnTo>
                    <a:pt x="84594" y="46240"/>
                  </a:lnTo>
                  <a:lnTo>
                    <a:pt x="111620" y="73431"/>
                  </a:lnTo>
                  <a:lnTo>
                    <a:pt x="120332" y="73431"/>
                  </a:lnTo>
                  <a:lnTo>
                    <a:pt x="137579" y="67208"/>
                  </a:lnTo>
                  <a:lnTo>
                    <a:pt x="141668" y="64719"/>
                  </a:lnTo>
                  <a:lnTo>
                    <a:pt x="141871" y="64554"/>
                  </a:lnTo>
                  <a:lnTo>
                    <a:pt x="144868" y="61887"/>
                  </a:lnTo>
                  <a:lnTo>
                    <a:pt x="147535" y="58496"/>
                  </a:lnTo>
                  <a:lnTo>
                    <a:pt x="147535" y="57962"/>
                  </a:lnTo>
                  <a:lnTo>
                    <a:pt x="147713" y="57607"/>
                  </a:lnTo>
                  <a:lnTo>
                    <a:pt x="147713" y="57264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00798" y="2488107"/>
              <a:ext cx="2237244" cy="56148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94742" y="3288182"/>
              <a:ext cx="273132" cy="117881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65932" y="3289960"/>
              <a:ext cx="579186" cy="117525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22930" y="3288182"/>
              <a:ext cx="301546" cy="11983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25770" y="3288182"/>
              <a:ext cx="207669" cy="11788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99887" y="3488206"/>
              <a:ext cx="418895" cy="11788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86766" y="3286583"/>
              <a:ext cx="1752191" cy="52147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00751" y="3686627"/>
              <a:ext cx="405028" cy="120192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87259" y="3718097"/>
              <a:ext cx="131392" cy="8800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99858" y="3888240"/>
              <a:ext cx="207670" cy="117882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21525" y="3887532"/>
              <a:ext cx="155930" cy="118591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70884" y="3890020"/>
              <a:ext cx="799338" cy="316831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29949" y="3888240"/>
              <a:ext cx="606298" cy="117882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55118" y="3932690"/>
              <a:ext cx="519269" cy="273625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7069932" y="4083458"/>
              <a:ext cx="466090" cy="123825"/>
            </a:xfrm>
            <a:custGeom>
              <a:avLst/>
              <a:gdLst/>
              <a:ahLst/>
              <a:cxnLst/>
              <a:rect l="l" t="t" r="r" b="b"/>
              <a:pathLst>
                <a:path w="466090" h="123825">
                  <a:moveTo>
                    <a:pt x="11022" y="0"/>
                  </a:moveTo>
                  <a:lnTo>
                    <a:pt x="5867" y="0"/>
                  </a:lnTo>
                  <a:lnTo>
                    <a:pt x="3912" y="888"/>
                  </a:lnTo>
                  <a:lnTo>
                    <a:pt x="2310" y="2486"/>
                  </a:lnTo>
                  <a:lnTo>
                    <a:pt x="712" y="4265"/>
                  </a:lnTo>
                  <a:lnTo>
                    <a:pt x="0" y="6932"/>
                  </a:lnTo>
                  <a:lnTo>
                    <a:pt x="0" y="13157"/>
                  </a:lnTo>
                  <a:lnTo>
                    <a:pt x="712" y="17956"/>
                  </a:lnTo>
                  <a:lnTo>
                    <a:pt x="1958" y="24889"/>
                  </a:lnTo>
                  <a:lnTo>
                    <a:pt x="6756" y="50673"/>
                  </a:lnTo>
                  <a:lnTo>
                    <a:pt x="10490" y="50673"/>
                  </a:lnTo>
                  <a:lnTo>
                    <a:pt x="15111" y="25069"/>
                  </a:lnTo>
                  <a:lnTo>
                    <a:pt x="16714" y="16890"/>
                  </a:lnTo>
                  <a:lnTo>
                    <a:pt x="17423" y="11555"/>
                  </a:lnTo>
                  <a:lnTo>
                    <a:pt x="17423" y="6400"/>
                  </a:lnTo>
                  <a:lnTo>
                    <a:pt x="16534" y="4265"/>
                  </a:lnTo>
                  <a:lnTo>
                    <a:pt x="14936" y="2486"/>
                  </a:lnTo>
                  <a:lnTo>
                    <a:pt x="13157" y="888"/>
                  </a:lnTo>
                  <a:lnTo>
                    <a:pt x="11022" y="0"/>
                  </a:lnTo>
                  <a:close/>
                </a:path>
                <a:path w="466090" h="123825">
                  <a:moveTo>
                    <a:pt x="42849" y="0"/>
                  </a:moveTo>
                  <a:lnTo>
                    <a:pt x="37871" y="0"/>
                  </a:lnTo>
                  <a:lnTo>
                    <a:pt x="35736" y="888"/>
                  </a:lnTo>
                  <a:lnTo>
                    <a:pt x="34138" y="2486"/>
                  </a:lnTo>
                  <a:lnTo>
                    <a:pt x="32536" y="4265"/>
                  </a:lnTo>
                  <a:lnTo>
                    <a:pt x="31777" y="6400"/>
                  </a:lnTo>
                  <a:lnTo>
                    <a:pt x="31827" y="14756"/>
                  </a:lnTo>
                  <a:lnTo>
                    <a:pt x="33782" y="25246"/>
                  </a:lnTo>
                  <a:lnTo>
                    <a:pt x="38404" y="50673"/>
                  </a:lnTo>
                  <a:lnTo>
                    <a:pt x="42494" y="50673"/>
                  </a:lnTo>
                  <a:lnTo>
                    <a:pt x="47472" y="25246"/>
                  </a:lnTo>
                  <a:lnTo>
                    <a:pt x="48538" y="19554"/>
                  </a:lnTo>
                  <a:lnTo>
                    <a:pt x="49004" y="14756"/>
                  </a:lnTo>
                  <a:lnTo>
                    <a:pt x="49074" y="6400"/>
                  </a:lnTo>
                  <a:lnTo>
                    <a:pt x="48185" y="4265"/>
                  </a:lnTo>
                  <a:lnTo>
                    <a:pt x="46583" y="2486"/>
                  </a:lnTo>
                  <a:lnTo>
                    <a:pt x="44984" y="888"/>
                  </a:lnTo>
                  <a:lnTo>
                    <a:pt x="42849" y="0"/>
                  </a:lnTo>
                  <a:close/>
                </a:path>
                <a:path w="466090" h="123825">
                  <a:moveTo>
                    <a:pt x="146865" y="6400"/>
                  </a:moveTo>
                  <a:lnTo>
                    <a:pt x="136907" y="6400"/>
                  </a:lnTo>
                  <a:lnTo>
                    <a:pt x="126671" y="6800"/>
                  </a:lnTo>
                  <a:lnTo>
                    <a:pt x="87322" y="23290"/>
                  </a:lnTo>
                  <a:lnTo>
                    <a:pt x="69309" y="58599"/>
                  </a:lnTo>
                  <a:lnTo>
                    <a:pt x="68951" y="64008"/>
                  </a:lnTo>
                  <a:lnTo>
                    <a:pt x="69007" y="75206"/>
                  </a:lnTo>
                  <a:lnTo>
                    <a:pt x="90500" y="111123"/>
                  </a:lnTo>
                  <a:lnTo>
                    <a:pt x="132284" y="122504"/>
                  </a:lnTo>
                  <a:lnTo>
                    <a:pt x="139395" y="122504"/>
                  </a:lnTo>
                  <a:lnTo>
                    <a:pt x="163675" y="118234"/>
                  </a:lnTo>
                  <a:lnTo>
                    <a:pt x="131572" y="118234"/>
                  </a:lnTo>
                  <a:lnTo>
                    <a:pt x="127482" y="117881"/>
                  </a:lnTo>
                  <a:lnTo>
                    <a:pt x="124815" y="117345"/>
                  </a:lnTo>
                  <a:lnTo>
                    <a:pt x="120016" y="116103"/>
                  </a:lnTo>
                  <a:lnTo>
                    <a:pt x="115926" y="114324"/>
                  </a:lnTo>
                  <a:lnTo>
                    <a:pt x="112369" y="111833"/>
                  </a:lnTo>
                  <a:lnTo>
                    <a:pt x="107038" y="108280"/>
                  </a:lnTo>
                  <a:lnTo>
                    <a:pt x="89434" y="83210"/>
                  </a:lnTo>
                  <a:lnTo>
                    <a:pt x="87299" y="77698"/>
                  </a:lnTo>
                  <a:lnTo>
                    <a:pt x="86500" y="72895"/>
                  </a:lnTo>
                  <a:lnTo>
                    <a:pt x="86382" y="72186"/>
                  </a:lnTo>
                  <a:lnTo>
                    <a:pt x="86293" y="71650"/>
                  </a:lnTo>
                  <a:lnTo>
                    <a:pt x="94946" y="32536"/>
                  </a:lnTo>
                  <a:lnTo>
                    <a:pt x="129794" y="10309"/>
                  </a:lnTo>
                  <a:lnTo>
                    <a:pt x="166414" y="10309"/>
                  </a:lnTo>
                  <a:lnTo>
                    <a:pt x="161444" y="9067"/>
                  </a:lnTo>
                  <a:lnTo>
                    <a:pt x="155044" y="7289"/>
                  </a:lnTo>
                  <a:lnTo>
                    <a:pt x="146865" y="6400"/>
                  </a:lnTo>
                  <a:close/>
                </a:path>
                <a:path w="466090" h="123825">
                  <a:moveTo>
                    <a:pt x="166599" y="69875"/>
                  </a:moveTo>
                  <a:lnTo>
                    <a:pt x="150597" y="69875"/>
                  </a:lnTo>
                  <a:lnTo>
                    <a:pt x="144018" y="70051"/>
                  </a:lnTo>
                  <a:lnTo>
                    <a:pt x="141173" y="70584"/>
                  </a:lnTo>
                  <a:lnTo>
                    <a:pt x="140641" y="70940"/>
                  </a:lnTo>
                  <a:lnTo>
                    <a:pt x="140464" y="71297"/>
                  </a:lnTo>
                  <a:lnTo>
                    <a:pt x="140464" y="71650"/>
                  </a:lnTo>
                  <a:lnTo>
                    <a:pt x="141706" y="73784"/>
                  </a:lnTo>
                  <a:lnTo>
                    <a:pt x="142419" y="73960"/>
                  </a:lnTo>
                  <a:lnTo>
                    <a:pt x="145442" y="73960"/>
                  </a:lnTo>
                  <a:lnTo>
                    <a:pt x="148996" y="74141"/>
                  </a:lnTo>
                  <a:lnTo>
                    <a:pt x="163253" y="82320"/>
                  </a:lnTo>
                  <a:lnTo>
                    <a:pt x="163361" y="83210"/>
                  </a:lnTo>
                  <a:lnTo>
                    <a:pt x="163467" y="102232"/>
                  </a:lnTo>
                  <a:lnTo>
                    <a:pt x="163313" y="104010"/>
                  </a:lnTo>
                  <a:lnTo>
                    <a:pt x="163220" y="105079"/>
                  </a:lnTo>
                  <a:lnTo>
                    <a:pt x="162330" y="107210"/>
                  </a:lnTo>
                  <a:lnTo>
                    <a:pt x="161621" y="109345"/>
                  </a:lnTo>
                  <a:lnTo>
                    <a:pt x="160199" y="111123"/>
                  </a:lnTo>
                  <a:lnTo>
                    <a:pt x="158064" y="112722"/>
                  </a:lnTo>
                  <a:lnTo>
                    <a:pt x="155929" y="114500"/>
                  </a:lnTo>
                  <a:lnTo>
                    <a:pt x="152728" y="115746"/>
                  </a:lnTo>
                  <a:lnTo>
                    <a:pt x="148463" y="116812"/>
                  </a:lnTo>
                  <a:lnTo>
                    <a:pt x="144197" y="117701"/>
                  </a:lnTo>
                  <a:lnTo>
                    <a:pt x="140464" y="118234"/>
                  </a:lnTo>
                  <a:lnTo>
                    <a:pt x="163675" y="118234"/>
                  </a:lnTo>
                  <a:lnTo>
                    <a:pt x="171756" y="115034"/>
                  </a:lnTo>
                  <a:lnTo>
                    <a:pt x="174066" y="113792"/>
                  </a:lnTo>
                  <a:lnTo>
                    <a:pt x="175131" y="112722"/>
                  </a:lnTo>
                  <a:lnTo>
                    <a:pt x="176201" y="111833"/>
                  </a:lnTo>
                  <a:lnTo>
                    <a:pt x="176911" y="110591"/>
                  </a:lnTo>
                  <a:lnTo>
                    <a:pt x="177266" y="109345"/>
                  </a:lnTo>
                  <a:lnTo>
                    <a:pt x="177980" y="107210"/>
                  </a:lnTo>
                  <a:lnTo>
                    <a:pt x="178130" y="105079"/>
                  </a:lnTo>
                  <a:lnTo>
                    <a:pt x="178186" y="79119"/>
                  </a:lnTo>
                  <a:lnTo>
                    <a:pt x="178422" y="77698"/>
                  </a:lnTo>
                  <a:lnTo>
                    <a:pt x="178512" y="77161"/>
                  </a:lnTo>
                  <a:lnTo>
                    <a:pt x="179045" y="76629"/>
                  </a:lnTo>
                  <a:lnTo>
                    <a:pt x="180290" y="75206"/>
                  </a:lnTo>
                  <a:lnTo>
                    <a:pt x="181712" y="74498"/>
                  </a:lnTo>
                  <a:lnTo>
                    <a:pt x="191570" y="74498"/>
                  </a:lnTo>
                  <a:lnTo>
                    <a:pt x="192559" y="74317"/>
                  </a:lnTo>
                  <a:lnTo>
                    <a:pt x="195047" y="73960"/>
                  </a:lnTo>
                  <a:lnTo>
                    <a:pt x="195224" y="72895"/>
                  </a:lnTo>
                  <a:lnTo>
                    <a:pt x="195403" y="72186"/>
                  </a:lnTo>
                  <a:lnTo>
                    <a:pt x="195403" y="70940"/>
                  </a:lnTo>
                  <a:lnTo>
                    <a:pt x="195047" y="70584"/>
                  </a:lnTo>
                  <a:lnTo>
                    <a:pt x="194871" y="70584"/>
                  </a:lnTo>
                  <a:lnTo>
                    <a:pt x="194514" y="70408"/>
                  </a:lnTo>
                  <a:lnTo>
                    <a:pt x="180647" y="70408"/>
                  </a:lnTo>
                  <a:lnTo>
                    <a:pt x="166599" y="69875"/>
                  </a:lnTo>
                  <a:close/>
                </a:path>
                <a:path w="466090" h="123825">
                  <a:moveTo>
                    <a:pt x="191570" y="74498"/>
                  </a:moveTo>
                  <a:lnTo>
                    <a:pt x="183667" y="74498"/>
                  </a:lnTo>
                  <a:lnTo>
                    <a:pt x="189359" y="74674"/>
                  </a:lnTo>
                  <a:lnTo>
                    <a:pt x="190601" y="74674"/>
                  </a:lnTo>
                  <a:lnTo>
                    <a:pt x="191570" y="74498"/>
                  </a:lnTo>
                  <a:close/>
                </a:path>
                <a:path w="466090" h="123825">
                  <a:moveTo>
                    <a:pt x="190425" y="70228"/>
                  </a:moveTo>
                  <a:lnTo>
                    <a:pt x="188823" y="70228"/>
                  </a:lnTo>
                  <a:lnTo>
                    <a:pt x="180647" y="70408"/>
                  </a:lnTo>
                  <a:lnTo>
                    <a:pt x="192203" y="70408"/>
                  </a:lnTo>
                  <a:lnTo>
                    <a:pt x="190425" y="70228"/>
                  </a:lnTo>
                  <a:close/>
                </a:path>
                <a:path w="466090" h="123825">
                  <a:moveTo>
                    <a:pt x="166414" y="10309"/>
                  </a:moveTo>
                  <a:lnTo>
                    <a:pt x="148286" y="10309"/>
                  </a:lnTo>
                  <a:lnTo>
                    <a:pt x="155220" y="12444"/>
                  </a:lnTo>
                  <a:lnTo>
                    <a:pt x="161088" y="16890"/>
                  </a:lnTo>
                  <a:lnTo>
                    <a:pt x="166776" y="21333"/>
                  </a:lnTo>
                  <a:lnTo>
                    <a:pt x="171579" y="27913"/>
                  </a:lnTo>
                  <a:lnTo>
                    <a:pt x="175408" y="36446"/>
                  </a:lnTo>
                  <a:lnTo>
                    <a:pt x="175488" y="36625"/>
                  </a:lnTo>
                  <a:lnTo>
                    <a:pt x="177980" y="36093"/>
                  </a:lnTo>
                  <a:lnTo>
                    <a:pt x="177980" y="34671"/>
                  </a:lnTo>
                  <a:lnTo>
                    <a:pt x="177835" y="32536"/>
                  </a:lnTo>
                  <a:lnTo>
                    <a:pt x="177443" y="28089"/>
                  </a:lnTo>
                  <a:lnTo>
                    <a:pt x="176557" y="14932"/>
                  </a:lnTo>
                  <a:lnTo>
                    <a:pt x="172821" y="12621"/>
                  </a:lnTo>
                  <a:lnTo>
                    <a:pt x="167841" y="10666"/>
                  </a:lnTo>
                  <a:lnTo>
                    <a:pt x="166414" y="10309"/>
                  </a:lnTo>
                  <a:close/>
                </a:path>
                <a:path w="466090" h="123825">
                  <a:moveTo>
                    <a:pt x="243942" y="49248"/>
                  </a:moveTo>
                  <a:lnTo>
                    <a:pt x="236476" y="49248"/>
                  </a:lnTo>
                  <a:lnTo>
                    <a:pt x="230075" y="50492"/>
                  </a:lnTo>
                  <a:lnTo>
                    <a:pt x="204115" y="81607"/>
                  </a:lnTo>
                  <a:lnTo>
                    <a:pt x="204217" y="92986"/>
                  </a:lnTo>
                  <a:lnTo>
                    <a:pt x="221540" y="116992"/>
                  </a:lnTo>
                  <a:lnTo>
                    <a:pt x="227764" y="120901"/>
                  </a:lnTo>
                  <a:lnTo>
                    <a:pt x="234522" y="122680"/>
                  </a:lnTo>
                  <a:lnTo>
                    <a:pt x="241808" y="122680"/>
                  </a:lnTo>
                  <a:lnTo>
                    <a:pt x="250110" y="122011"/>
                  </a:lnTo>
                  <a:lnTo>
                    <a:pt x="257678" y="119990"/>
                  </a:lnTo>
                  <a:lnTo>
                    <a:pt x="259064" y="119303"/>
                  </a:lnTo>
                  <a:lnTo>
                    <a:pt x="235407" y="119303"/>
                  </a:lnTo>
                  <a:lnTo>
                    <a:pt x="229363" y="116635"/>
                  </a:lnTo>
                  <a:lnTo>
                    <a:pt x="219941" y="105788"/>
                  </a:lnTo>
                  <a:lnTo>
                    <a:pt x="217450" y="97789"/>
                  </a:lnTo>
                  <a:lnTo>
                    <a:pt x="217557" y="77341"/>
                  </a:lnTo>
                  <a:lnTo>
                    <a:pt x="239496" y="52627"/>
                  </a:lnTo>
                  <a:lnTo>
                    <a:pt x="260004" y="52627"/>
                  </a:lnTo>
                  <a:lnTo>
                    <a:pt x="258879" y="52027"/>
                  </a:lnTo>
                  <a:lnTo>
                    <a:pt x="251744" y="49945"/>
                  </a:lnTo>
                  <a:lnTo>
                    <a:pt x="243942" y="49248"/>
                  </a:lnTo>
                  <a:close/>
                </a:path>
                <a:path w="466090" h="123825">
                  <a:moveTo>
                    <a:pt x="260004" y="52627"/>
                  </a:moveTo>
                  <a:lnTo>
                    <a:pt x="248565" y="52627"/>
                  </a:lnTo>
                  <a:lnTo>
                    <a:pt x="253187" y="54049"/>
                  </a:lnTo>
                  <a:lnTo>
                    <a:pt x="261010" y="60093"/>
                  </a:lnTo>
                  <a:lnTo>
                    <a:pt x="263914" y="64363"/>
                  </a:lnTo>
                  <a:lnTo>
                    <a:pt x="264034" y="64540"/>
                  </a:lnTo>
                  <a:lnTo>
                    <a:pt x="265812" y="70408"/>
                  </a:lnTo>
                  <a:lnTo>
                    <a:pt x="267768" y="76452"/>
                  </a:lnTo>
                  <a:lnTo>
                    <a:pt x="268657" y="81607"/>
                  </a:lnTo>
                  <a:lnTo>
                    <a:pt x="268657" y="92986"/>
                  </a:lnTo>
                  <a:lnTo>
                    <a:pt x="246966" y="119303"/>
                  </a:lnTo>
                  <a:lnTo>
                    <a:pt x="259064" y="119303"/>
                  </a:lnTo>
                  <a:lnTo>
                    <a:pt x="281990" y="87119"/>
                  </a:lnTo>
                  <a:lnTo>
                    <a:pt x="281321" y="79549"/>
                  </a:lnTo>
                  <a:lnTo>
                    <a:pt x="279302" y="72562"/>
                  </a:lnTo>
                  <a:lnTo>
                    <a:pt x="275917" y="66143"/>
                  </a:lnTo>
                  <a:lnTo>
                    <a:pt x="271147" y="60274"/>
                  </a:lnTo>
                  <a:lnTo>
                    <a:pt x="265346" y="55475"/>
                  </a:lnTo>
                  <a:lnTo>
                    <a:pt x="260004" y="52627"/>
                  </a:lnTo>
                  <a:close/>
                </a:path>
                <a:path w="466090" h="123825">
                  <a:moveTo>
                    <a:pt x="334619" y="49248"/>
                  </a:moveTo>
                  <a:lnTo>
                    <a:pt x="327153" y="49248"/>
                  </a:lnTo>
                  <a:lnTo>
                    <a:pt x="320752" y="50492"/>
                  </a:lnTo>
                  <a:lnTo>
                    <a:pt x="294792" y="81607"/>
                  </a:lnTo>
                  <a:lnTo>
                    <a:pt x="294894" y="92986"/>
                  </a:lnTo>
                  <a:lnTo>
                    <a:pt x="312216" y="116992"/>
                  </a:lnTo>
                  <a:lnTo>
                    <a:pt x="318441" y="120901"/>
                  </a:lnTo>
                  <a:lnTo>
                    <a:pt x="325198" y="122680"/>
                  </a:lnTo>
                  <a:lnTo>
                    <a:pt x="332484" y="122680"/>
                  </a:lnTo>
                  <a:lnTo>
                    <a:pt x="340787" y="122011"/>
                  </a:lnTo>
                  <a:lnTo>
                    <a:pt x="348355" y="119990"/>
                  </a:lnTo>
                  <a:lnTo>
                    <a:pt x="349741" y="119303"/>
                  </a:lnTo>
                  <a:lnTo>
                    <a:pt x="326083" y="119303"/>
                  </a:lnTo>
                  <a:lnTo>
                    <a:pt x="320040" y="116635"/>
                  </a:lnTo>
                  <a:lnTo>
                    <a:pt x="310617" y="105788"/>
                  </a:lnTo>
                  <a:lnTo>
                    <a:pt x="308127" y="97789"/>
                  </a:lnTo>
                  <a:lnTo>
                    <a:pt x="308233" y="77341"/>
                  </a:lnTo>
                  <a:lnTo>
                    <a:pt x="330173" y="52627"/>
                  </a:lnTo>
                  <a:lnTo>
                    <a:pt x="350681" y="52627"/>
                  </a:lnTo>
                  <a:lnTo>
                    <a:pt x="349555" y="52027"/>
                  </a:lnTo>
                  <a:lnTo>
                    <a:pt x="342421" y="49945"/>
                  </a:lnTo>
                  <a:lnTo>
                    <a:pt x="334619" y="49248"/>
                  </a:lnTo>
                  <a:close/>
                </a:path>
                <a:path w="466090" h="123825">
                  <a:moveTo>
                    <a:pt x="350681" y="52627"/>
                  </a:moveTo>
                  <a:lnTo>
                    <a:pt x="339242" y="52627"/>
                  </a:lnTo>
                  <a:lnTo>
                    <a:pt x="343863" y="54049"/>
                  </a:lnTo>
                  <a:lnTo>
                    <a:pt x="351687" y="60093"/>
                  </a:lnTo>
                  <a:lnTo>
                    <a:pt x="354590" y="64363"/>
                  </a:lnTo>
                  <a:lnTo>
                    <a:pt x="354711" y="64540"/>
                  </a:lnTo>
                  <a:lnTo>
                    <a:pt x="356489" y="70408"/>
                  </a:lnTo>
                  <a:lnTo>
                    <a:pt x="358444" y="76452"/>
                  </a:lnTo>
                  <a:lnTo>
                    <a:pt x="359333" y="81607"/>
                  </a:lnTo>
                  <a:lnTo>
                    <a:pt x="359333" y="92986"/>
                  </a:lnTo>
                  <a:lnTo>
                    <a:pt x="337643" y="119303"/>
                  </a:lnTo>
                  <a:lnTo>
                    <a:pt x="349741" y="119303"/>
                  </a:lnTo>
                  <a:lnTo>
                    <a:pt x="372667" y="87119"/>
                  </a:lnTo>
                  <a:lnTo>
                    <a:pt x="371998" y="79549"/>
                  </a:lnTo>
                  <a:lnTo>
                    <a:pt x="369979" y="72562"/>
                  </a:lnTo>
                  <a:lnTo>
                    <a:pt x="366593" y="66143"/>
                  </a:lnTo>
                  <a:lnTo>
                    <a:pt x="361824" y="60274"/>
                  </a:lnTo>
                  <a:lnTo>
                    <a:pt x="356023" y="55475"/>
                  </a:lnTo>
                  <a:lnTo>
                    <a:pt x="350681" y="52627"/>
                  </a:lnTo>
                  <a:close/>
                </a:path>
                <a:path w="466090" h="123825">
                  <a:moveTo>
                    <a:pt x="455702" y="115214"/>
                  </a:moveTo>
                  <a:lnTo>
                    <a:pt x="442899" y="115214"/>
                  </a:lnTo>
                  <a:lnTo>
                    <a:pt x="442899" y="123393"/>
                  </a:lnTo>
                  <a:lnTo>
                    <a:pt x="443965" y="123393"/>
                  </a:lnTo>
                  <a:lnTo>
                    <a:pt x="445564" y="123212"/>
                  </a:lnTo>
                  <a:lnTo>
                    <a:pt x="459967" y="120369"/>
                  </a:lnTo>
                  <a:lnTo>
                    <a:pt x="461923" y="120012"/>
                  </a:lnTo>
                  <a:lnTo>
                    <a:pt x="463701" y="119656"/>
                  </a:lnTo>
                  <a:lnTo>
                    <a:pt x="465655" y="119123"/>
                  </a:lnTo>
                  <a:lnTo>
                    <a:pt x="465655" y="116279"/>
                  </a:lnTo>
                  <a:lnTo>
                    <a:pt x="464233" y="116103"/>
                  </a:lnTo>
                  <a:lnTo>
                    <a:pt x="458365" y="116103"/>
                  </a:lnTo>
                  <a:lnTo>
                    <a:pt x="455877" y="115389"/>
                  </a:lnTo>
                  <a:lnTo>
                    <a:pt x="455702" y="115214"/>
                  </a:lnTo>
                  <a:close/>
                </a:path>
                <a:path w="466090" h="123825">
                  <a:moveTo>
                    <a:pt x="427607" y="52271"/>
                  </a:moveTo>
                  <a:lnTo>
                    <a:pt x="418006" y="52271"/>
                  </a:lnTo>
                  <a:lnTo>
                    <a:pt x="414449" y="52984"/>
                  </a:lnTo>
                  <a:lnTo>
                    <a:pt x="385825" y="79653"/>
                  </a:lnTo>
                  <a:lnTo>
                    <a:pt x="384937" y="84452"/>
                  </a:lnTo>
                  <a:lnTo>
                    <a:pt x="384937" y="94942"/>
                  </a:lnTo>
                  <a:lnTo>
                    <a:pt x="399693" y="118234"/>
                  </a:lnTo>
                  <a:lnTo>
                    <a:pt x="404315" y="121258"/>
                  </a:lnTo>
                  <a:lnTo>
                    <a:pt x="408937" y="122680"/>
                  </a:lnTo>
                  <a:lnTo>
                    <a:pt x="413560" y="122680"/>
                  </a:lnTo>
                  <a:lnTo>
                    <a:pt x="440409" y="115923"/>
                  </a:lnTo>
                  <a:lnTo>
                    <a:pt x="416407" y="115923"/>
                  </a:lnTo>
                  <a:lnTo>
                    <a:pt x="410183" y="113256"/>
                  </a:lnTo>
                  <a:lnTo>
                    <a:pt x="405204" y="108099"/>
                  </a:lnTo>
                  <a:lnTo>
                    <a:pt x="400225" y="102764"/>
                  </a:lnTo>
                  <a:lnTo>
                    <a:pt x="397738" y="95655"/>
                  </a:lnTo>
                  <a:lnTo>
                    <a:pt x="397738" y="76809"/>
                  </a:lnTo>
                  <a:lnTo>
                    <a:pt x="400050" y="69162"/>
                  </a:lnTo>
                  <a:lnTo>
                    <a:pt x="409294" y="58849"/>
                  </a:lnTo>
                  <a:lnTo>
                    <a:pt x="414806" y="56361"/>
                  </a:lnTo>
                  <a:lnTo>
                    <a:pt x="440271" y="56361"/>
                  </a:lnTo>
                  <a:lnTo>
                    <a:pt x="438986" y="55648"/>
                  </a:lnTo>
                  <a:lnTo>
                    <a:pt x="434008" y="53337"/>
                  </a:lnTo>
                  <a:lnTo>
                    <a:pt x="427607" y="52271"/>
                  </a:lnTo>
                  <a:close/>
                </a:path>
                <a:path w="466090" h="123825">
                  <a:moveTo>
                    <a:pt x="440271" y="56361"/>
                  </a:moveTo>
                  <a:lnTo>
                    <a:pt x="426185" y="56361"/>
                  </a:lnTo>
                  <a:lnTo>
                    <a:pt x="430451" y="57607"/>
                  </a:lnTo>
                  <a:lnTo>
                    <a:pt x="434188" y="59917"/>
                  </a:lnTo>
                  <a:lnTo>
                    <a:pt x="437921" y="62405"/>
                  </a:lnTo>
                  <a:lnTo>
                    <a:pt x="440409" y="64897"/>
                  </a:lnTo>
                  <a:lnTo>
                    <a:pt x="442187" y="70228"/>
                  </a:lnTo>
                  <a:lnTo>
                    <a:pt x="442590" y="75206"/>
                  </a:lnTo>
                  <a:lnTo>
                    <a:pt x="442495" y="108099"/>
                  </a:lnTo>
                  <a:lnTo>
                    <a:pt x="442363" y="110944"/>
                  </a:lnTo>
                  <a:lnTo>
                    <a:pt x="441298" y="111833"/>
                  </a:lnTo>
                  <a:lnTo>
                    <a:pt x="438986" y="113079"/>
                  </a:lnTo>
                  <a:lnTo>
                    <a:pt x="435429" y="114145"/>
                  </a:lnTo>
                  <a:lnTo>
                    <a:pt x="431873" y="115389"/>
                  </a:lnTo>
                  <a:lnTo>
                    <a:pt x="427963" y="115923"/>
                  </a:lnTo>
                  <a:lnTo>
                    <a:pt x="440409" y="115923"/>
                  </a:lnTo>
                  <a:lnTo>
                    <a:pt x="442010" y="115389"/>
                  </a:lnTo>
                  <a:lnTo>
                    <a:pt x="442899" y="115214"/>
                  </a:lnTo>
                  <a:lnTo>
                    <a:pt x="455702" y="115214"/>
                  </a:lnTo>
                  <a:lnTo>
                    <a:pt x="454812" y="114324"/>
                  </a:lnTo>
                  <a:lnTo>
                    <a:pt x="454099" y="113792"/>
                  </a:lnTo>
                  <a:lnTo>
                    <a:pt x="454045" y="113079"/>
                  </a:lnTo>
                  <a:lnTo>
                    <a:pt x="453927" y="75206"/>
                  </a:lnTo>
                  <a:lnTo>
                    <a:pt x="453809" y="66851"/>
                  </a:lnTo>
                  <a:lnTo>
                    <a:pt x="453695" y="58849"/>
                  </a:lnTo>
                  <a:lnTo>
                    <a:pt x="453672" y="57250"/>
                  </a:lnTo>
                  <a:lnTo>
                    <a:pt x="442544" y="57250"/>
                  </a:lnTo>
                  <a:lnTo>
                    <a:pt x="441830" y="57073"/>
                  </a:lnTo>
                  <a:lnTo>
                    <a:pt x="440589" y="56537"/>
                  </a:lnTo>
                  <a:lnTo>
                    <a:pt x="440271" y="56361"/>
                  </a:lnTo>
                  <a:close/>
                </a:path>
                <a:path w="466090" h="123825">
                  <a:moveTo>
                    <a:pt x="453566" y="3200"/>
                  </a:moveTo>
                  <a:lnTo>
                    <a:pt x="449121" y="3375"/>
                  </a:lnTo>
                  <a:lnTo>
                    <a:pt x="443433" y="5331"/>
                  </a:lnTo>
                  <a:lnTo>
                    <a:pt x="436675" y="6576"/>
                  </a:lnTo>
                  <a:lnTo>
                    <a:pt x="428853" y="7466"/>
                  </a:lnTo>
                  <a:lnTo>
                    <a:pt x="428677" y="8178"/>
                  </a:lnTo>
                  <a:lnTo>
                    <a:pt x="428677" y="10309"/>
                  </a:lnTo>
                  <a:lnTo>
                    <a:pt x="429562" y="10490"/>
                  </a:lnTo>
                  <a:lnTo>
                    <a:pt x="430274" y="10666"/>
                  </a:lnTo>
                  <a:lnTo>
                    <a:pt x="430631" y="10843"/>
                  </a:lnTo>
                  <a:lnTo>
                    <a:pt x="436319" y="12268"/>
                  </a:lnTo>
                  <a:lnTo>
                    <a:pt x="439699" y="13867"/>
                  </a:lnTo>
                  <a:lnTo>
                    <a:pt x="440941" y="15288"/>
                  </a:lnTo>
                  <a:lnTo>
                    <a:pt x="442010" y="16710"/>
                  </a:lnTo>
                  <a:lnTo>
                    <a:pt x="442720" y="20091"/>
                  </a:lnTo>
                  <a:lnTo>
                    <a:pt x="442657" y="55648"/>
                  </a:lnTo>
                  <a:lnTo>
                    <a:pt x="442544" y="57250"/>
                  </a:lnTo>
                  <a:lnTo>
                    <a:pt x="453672" y="57250"/>
                  </a:lnTo>
                  <a:lnTo>
                    <a:pt x="453566" y="320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98588" y="4088256"/>
              <a:ext cx="1601581" cy="361462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94664" y="4688315"/>
              <a:ext cx="1163998" cy="119305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01769" y="4888512"/>
              <a:ext cx="500839" cy="11805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907265" y="4886733"/>
              <a:ext cx="345517" cy="120192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364555" y="4887622"/>
              <a:ext cx="214516" cy="118591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420131" y="4686717"/>
              <a:ext cx="1115917" cy="719535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081113" y="5086752"/>
              <a:ext cx="243762" cy="120194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97036" y="5087642"/>
              <a:ext cx="1915742" cy="762201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753175" y="5490165"/>
              <a:ext cx="427401" cy="117525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284859" y="5486788"/>
              <a:ext cx="250706" cy="120192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20310" y="6980366"/>
              <a:ext cx="226792" cy="222879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203803" y="224020"/>
              <a:ext cx="7797800" cy="1192530"/>
            </a:xfrm>
            <a:custGeom>
              <a:avLst/>
              <a:gdLst/>
              <a:ahLst/>
              <a:cxnLst/>
              <a:rect l="l" t="t" r="r" b="b"/>
              <a:pathLst>
                <a:path w="7797800" h="1192530">
                  <a:moveTo>
                    <a:pt x="7797196" y="0"/>
                  </a:moveTo>
                  <a:lnTo>
                    <a:pt x="0" y="0"/>
                  </a:lnTo>
                  <a:lnTo>
                    <a:pt x="0" y="1191916"/>
                  </a:lnTo>
                  <a:lnTo>
                    <a:pt x="7797196" y="1191916"/>
                  </a:lnTo>
                  <a:lnTo>
                    <a:pt x="7797196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590388" y="242683"/>
              <a:ext cx="2268855" cy="1155065"/>
            </a:xfrm>
            <a:custGeom>
              <a:avLst/>
              <a:gdLst/>
              <a:ahLst/>
              <a:cxnLst/>
              <a:rect l="l" t="t" r="r" b="b"/>
              <a:pathLst>
                <a:path w="2268855" h="1155065">
                  <a:moveTo>
                    <a:pt x="1137050" y="0"/>
                  </a:moveTo>
                  <a:lnTo>
                    <a:pt x="0" y="1154592"/>
                  </a:lnTo>
                  <a:lnTo>
                    <a:pt x="2268382" y="1154592"/>
                  </a:lnTo>
                  <a:lnTo>
                    <a:pt x="1137050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56136" y="733294"/>
              <a:ext cx="748805" cy="657241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6009919" y="242683"/>
              <a:ext cx="1962150" cy="1155065"/>
            </a:xfrm>
            <a:custGeom>
              <a:avLst/>
              <a:gdLst/>
              <a:ahLst/>
              <a:cxnLst/>
              <a:rect l="l" t="t" r="r" b="b"/>
              <a:pathLst>
                <a:path w="1962150" h="1155065">
                  <a:moveTo>
                    <a:pt x="983425" y="0"/>
                  </a:moveTo>
                  <a:lnTo>
                    <a:pt x="0" y="1154592"/>
                  </a:lnTo>
                  <a:lnTo>
                    <a:pt x="1961909" y="1154592"/>
                  </a:lnTo>
                  <a:lnTo>
                    <a:pt x="983425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430122" y="980276"/>
              <a:ext cx="2150360" cy="169625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49885" y="2470143"/>
              <a:ext cx="2193875" cy="1462418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74730" y="4237973"/>
              <a:ext cx="2144190" cy="1429865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875100" y="2470143"/>
              <a:ext cx="2203296" cy="1468414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875100" y="4204562"/>
              <a:ext cx="2203296" cy="1469271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893027" y="6661861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30668" y="6801463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921330" y="6690168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849077" y="6845079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04363" y="6872058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029035" y="6870682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067177" y="6843809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047629" y="6590999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007315" y="6575346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78" name="object 78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148775" y="7032071"/>
              <a:ext cx="169837" cy="119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16200" y="224020"/>
            <a:ext cx="7797800" cy="7324725"/>
            <a:chOff x="216200" y="224020"/>
            <a:chExt cx="7797800" cy="7324725"/>
          </a:xfrm>
        </p:grpSpPr>
        <p:sp>
          <p:nvSpPr>
            <p:cNvPr id="3" name="object 3" descr=""/>
            <p:cNvSpPr/>
            <p:nvPr/>
          </p:nvSpPr>
          <p:spPr>
            <a:xfrm>
              <a:off x="228600" y="1566824"/>
              <a:ext cx="7772400" cy="5981700"/>
            </a:xfrm>
            <a:custGeom>
              <a:avLst/>
              <a:gdLst/>
              <a:ahLst/>
              <a:cxnLst/>
              <a:rect l="l" t="t" r="r" b="b"/>
              <a:pathLst>
                <a:path w="7772400" h="5981700">
                  <a:moveTo>
                    <a:pt x="0" y="5981539"/>
                  </a:moveTo>
                  <a:lnTo>
                    <a:pt x="7772400" y="5981539"/>
                  </a:lnTo>
                  <a:lnTo>
                    <a:pt x="7772400" y="0"/>
                  </a:lnTo>
                  <a:lnTo>
                    <a:pt x="0" y="0"/>
                  </a:lnTo>
                  <a:lnTo>
                    <a:pt x="0" y="5981539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625" y="2064921"/>
              <a:ext cx="2245438" cy="133987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4405" y="3609313"/>
              <a:ext cx="255761" cy="10104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5264" y="3607941"/>
              <a:ext cx="629452" cy="10302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40171" y="3634916"/>
              <a:ext cx="356360" cy="7665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89192" y="3607941"/>
              <a:ext cx="563641" cy="103633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2850606" y="3647415"/>
              <a:ext cx="56515" cy="62865"/>
            </a:xfrm>
            <a:custGeom>
              <a:avLst/>
              <a:gdLst/>
              <a:ahLst/>
              <a:cxnLst/>
              <a:rect l="l" t="t" r="r" b="b"/>
              <a:pathLst>
                <a:path w="56514" h="62864">
                  <a:moveTo>
                    <a:pt x="43738" y="52577"/>
                  </a:moveTo>
                  <a:lnTo>
                    <a:pt x="33832" y="52577"/>
                  </a:lnTo>
                  <a:lnTo>
                    <a:pt x="33895" y="53035"/>
                  </a:lnTo>
                  <a:lnTo>
                    <a:pt x="33998" y="53794"/>
                  </a:lnTo>
                  <a:lnTo>
                    <a:pt x="34082" y="54406"/>
                  </a:lnTo>
                  <a:lnTo>
                    <a:pt x="34165" y="55015"/>
                  </a:lnTo>
                  <a:lnTo>
                    <a:pt x="34289" y="55929"/>
                  </a:lnTo>
                  <a:lnTo>
                    <a:pt x="35049" y="58215"/>
                  </a:lnTo>
                  <a:lnTo>
                    <a:pt x="36118" y="59436"/>
                  </a:lnTo>
                  <a:lnTo>
                    <a:pt x="37823" y="61567"/>
                  </a:lnTo>
                  <a:lnTo>
                    <a:pt x="37947" y="61722"/>
                  </a:lnTo>
                  <a:lnTo>
                    <a:pt x="40690" y="62787"/>
                  </a:lnTo>
                  <a:lnTo>
                    <a:pt x="46328" y="62787"/>
                  </a:lnTo>
                  <a:lnTo>
                    <a:pt x="54157" y="56386"/>
                  </a:lnTo>
                  <a:lnTo>
                    <a:pt x="54761" y="55472"/>
                  </a:lnTo>
                  <a:lnTo>
                    <a:pt x="46936" y="55472"/>
                  </a:lnTo>
                  <a:lnTo>
                    <a:pt x="45871" y="55015"/>
                  </a:lnTo>
                  <a:lnTo>
                    <a:pt x="43891" y="53035"/>
                  </a:lnTo>
                  <a:lnTo>
                    <a:pt x="43738" y="52577"/>
                  </a:lnTo>
                  <a:close/>
                </a:path>
                <a:path w="56514" h="62864">
                  <a:moveTo>
                    <a:pt x="40068" y="4572"/>
                  </a:moveTo>
                  <a:lnTo>
                    <a:pt x="27583" y="4572"/>
                  </a:lnTo>
                  <a:lnTo>
                    <a:pt x="30175" y="5637"/>
                  </a:lnTo>
                  <a:lnTo>
                    <a:pt x="32004" y="7923"/>
                  </a:lnTo>
                  <a:lnTo>
                    <a:pt x="33677" y="10209"/>
                  </a:lnTo>
                  <a:lnTo>
                    <a:pt x="34592" y="14475"/>
                  </a:lnTo>
                  <a:lnTo>
                    <a:pt x="34592" y="24688"/>
                  </a:lnTo>
                  <a:lnTo>
                    <a:pt x="34441" y="26362"/>
                  </a:lnTo>
                  <a:lnTo>
                    <a:pt x="33375" y="26974"/>
                  </a:lnTo>
                  <a:lnTo>
                    <a:pt x="17981" y="33526"/>
                  </a:lnTo>
                  <a:lnTo>
                    <a:pt x="12189" y="37335"/>
                  </a:lnTo>
                  <a:lnTo>
                    <a:pt x="7923" y="42062"/>
                  </a:lnTo>
                  <a:lnTo>
                    <a:pt x="3808" y="46936"/>
                  </a:lnTo>
                  <a:lnTo>
                    <a:pt x="1673" y="50900"/>
                  </a:lnTo>
                  <a:lnTo>
                    <a:pt x="1790" y="56995"/>
                  </a:lnTo>
                  <a:lnTo>
                    <a:pt x="2260" y="58215"/>
                  </a:lnTo>
                  <a:lnTo>
                    <a:pt x="2319" y="58366"/>
                  </a:lnTo>
                  <a:lnTo>
                    <a:pt x="2437" y="58672"/>
                  </a:lnTo>
                  <a:lnTo>
                    <a:pt x="3808" y="60195"/>
                  </a:lnTo>
                  <a:lnTo>
                    <a:pt x="5331" y="61722"/>
                  </a:lnTo>
                  <a:lnTo>
                    <a:pt x="7315" y="62481"/>
                  </a:lnTo>
                  <a:lnTo>
                    <a:pt x="13409" y="62481"/>
                  </a:lnTo>
                  <a:lnTo>
                    <a:pt x="27434" y="56995"/>
                  </a:lnTo>
                  <a:lnTo>
                    <a:pt x="17218" y="56995"/>
                  </a:lnTo>
                  <a:lnTo>
                    <a:pt x="15544" y="56386"/>
                  </a:lnTo>
                  <a:lnTo>
                    <a:pt x="14173" y="55015"/>
                  </a:lnTo>
                  <a:lnTo>
                    <a:pt x="12801" y="53794"/>
                  </a:lnTo>
                  <a:lnTo>
                    <a:pt x="12189" y="52120"/>
                  </a:lnTo>
                  <a:lnTo>
                    <a:pt x="12189" y="48157"/>
                  </a:lnTo>
                  <a:lnTo>
                    <a:pt x="12952" y="46022"/>
                  </a:lnTo>
                  <a:lnTo>
                    <a:pt x="14630" y="43736"/>
                  </a:lnTo>
                  <a:lnTo>
                    <a:pt x="16761" y="40535"/>
                  </a:lnTo>
                  <a:lnTo>
                    <a:pt x="19810" y="37792"/>
                  </a:lnTo>
                  <a:lnTo>
                    <a:pt x="27431" y="32918"/>
                  </a:lnTo>
                  <a:lnTo>
                    <a:pt x="30934" y="31089"/>
                  </a:lnTo>
                  <a:lnTo>
                    <a:pt x="34289" y="29869"/>
                  </a:lnTo>
                  <a:lnTo>
                    <a:pt x="43652" y="29869"/>
                  </a:lnTo>
                  <a:lnTo>
                    <a:pt x="43585" y="12646"/>
                  </a:lnTo>
                  <a:lnTo>
                    <a:pt x="43273" y="10360"/>
                  </a:lnTo>
                  <a:lnTo>
                    <a:pt x="43252" y="10209"/>
                  </a:lnTo>
                  <a:lnTo>
                    <a:pt x="43127" y="9295"/>
                  </a:lnTo>
                  <a:lnTo>
                    <a:pt x="42213" y="7160"/>
                  </a:lnTo>
                  <a:lnTo>
                    <a:pt x="40535" y="5180"/>
                  </a:lnTo>
                  <a:lnTo>
                    <a:pt x="40068" y="4572"/>
                  </a:lnTo>
                  <a:close/>
                </a:path>
                <a:path w="56514" h="62864">
                  <a:moveTo>
                    <a:pt x="43652" y="29869"/>
                  </a:moveTo>
                  <a:lnTo>
                    <a:pt x="34289" y="29869"/>
                  </a:lnTo>
                  <a:lnTo>
                    <a:pt x="34370" y="31089"/>
                  </a:lnTo>
                  <a:lnTo>
                    <a:pt x="34441" y="32155"/>
                  </a:lnTo>
                  <a:lnTo>
                    <a:pt x="34504" y="32918"/>
                  </a:lnTo>
                  <a:lnTo>
                    <a:pt x="34592" y="37947"/>
                  </a:lnTo>
                  <a:lnTo>
                    <a:pt x="34415" y="40535"/>
                  </a:lnTo>
                  <a:lnTo>
                    <a:pt x="34310" y="42062"/>
                  </a:lnTo>
                  <a:lnTo>
                    <a:pt x="34222" y="43736"/>
                  </a:lnTo>
                  <a:lnTo>
                    <a:pt x="34110" y="46022"/>
                  </a:lnTo>
                  <a:lnTo>
                    <a:pt x="33983" y="48614"/>
                  </a:lnTo>
                  <a:lnTo>
                    <a:pt x="30783" y="51663"/>
                  </a:lnTo>
                  <a:lnTo>
                    <a:pt x="27734" y="53949"/>
                  </a:lnTo>
                  <a:lnTo>
                    <a:pt x="24839" y="55321"/>
                  </a:lnTo>
                  <a:lnTo>
                    <a:pt x="22705" y="56386"/>
                  </a:lnTo>
                  <a:lnTo>
                    <a:pt x="20725" y="56995"/>
                  </a:lnTo>
                  <a:lnTo>
                    <a:pt x="27434" y="56995"/>
                  </a:lnTo>
                  <a:lnTo>
                    <a:pt x="33832" y="52577"/>
                  </a:lnTo>
                  <a:lnTo>
                    <a:pt x="43738" y="52577"/>
                  </a:lnTo>
                  <a:lnTo>
                    <a:pt x="43586" y="52120"/>
                  </a:lnTo>
                  <a:lnTo>
                    <a:pt x="43534" y="51965"/>
                  </a:lnTo>
                  <a:lnTo>
                    <a:pt x="43433" y="48157"/>
                  </a:lnTo>
                  <a:lnTo>
                    <a:pt x="43568" y="46936"/>
                  </a:lnTo>
                  <a:lnTo>
                    <a:pt x="43652" y="29869"/>
                  </a:lnTo>
                  <a:close/>
                </a:path>
                <a:path w="56514" h="62864">
                  <a:moveTo>
                    <a:pt x="55623" y="50900"/>
                  </a:moveTo>
                  <a:lnTo>
                    <a:pt x="51814" y="54557"/>
                  </a:lnTo>
                  <a:lnTo>
                    <a:pt x="50137" y="55472"/>
                  </a:lnTo>
                  <a:lnTo>
                    <a:pt x="54761" y="55472"/>
                  </a:lnTo>
                  <a:lnTo>
                    <a:pt x="55371" y="54557"/>
                  </a:lnTo>
                  <a:lnTo>
                    <a:pt x="55472" y="54406"/>
                  </a:lnTo>
                  <a:lnTo>
                    <a:pt x="56080" y="53035"/>
                  </a:lnTo>
                  <a:lnTo>
                    <a:pt x="55980" y="51663"/>
                  </a:lnTo>
                  <a:lnTo>
                    <a:pt x="55929" y="51508"/>
                  </a:lnTo>
                  <a:lnTo>
                    <a:pt x="55853" y="51357"/>
                  </a:lnTo>
                  <a:lnTo>
                    <a:pt x="55777" y="51206"/>
                  </a:lnTo>
                  <a:lnTo>
                    <a:pt x="55699" y="51051"/>
                  </a:lnTo>
                  <a:lnTo>
                    <a:pt x="55623" y="50900"/>
                  </a:lnTo>
                  <a:close/>
                </a:path>
                <a:path w="56514" h="62864">
                  <a:moveTo>
                    <a:pt x="29718" y="0"/>
                  </a:moveTo>
                  <a:lnTo>
                    <a:pt x="22402" y="0"/>
                  </a:lnTo>
                  <a:lnTo>
                    <a:pt x="18745" y="1065"/>
                  </a:lnTo>
                  <a:lnTo>
                    <a:pt x="14630" y="3351"/>
                  </a:lnTo>
                  <a:lnTo>
                    <a:pt x="10360" y="5637"/>
                  </a:lnTo>
                  <a:lnTo>
                    <a:pt x="6857" y="9143"/>
                  </a:lnTo>
                  <a:lnTo>
                    <a:pt x="1371" y="18287"/>
                  </a:lnTo>
                  <a:lnTo>
                    <a:pt x="71" y="21031"/>
                  </a:lnTo>
                  <a:lnTo>
                    <a:pt x="0" y="23011"/>
                  </a:lnTo>
                  <a:lnTo>
                    <a:pt x="759" y="23774"/>
                  </a:lnTo>
                  <a:lnTo>
                    <a:pt x="1673" y="24382"/>
                  </a:lnTo>
                  <a:lnTo>
                    <a:pt x="2588" y="24688"/>
                  </a:lnTo>
                  <a:lnTo>
                    <a:pt x="5029" y="24688"/>
                  </a:lnTo>
                  <a:lnTo>
                    <a:pt x="11430" y="13561"/>
                  </a:lnTo>
                  <a:lnTo>
                    <a:pt x="12801" y="10360"/>
                  </a:lnTo>
                  <a:lnTo>
                    <a:pt x="14781" y="8686"/>
                  </a:lnTo>
                  <a:lnTo>
                    <a:pt x="17675" y="5943"/>
                  </a:lnTo>
                  <a:lnTo>
                    <a:pt x="20876" y="4572"/>
                  </a:lnTo>
                  <a:lnTo>
                    <a:pt x="40068" y="4572"/>
                  </a:lnTo>
                  <a:lnTo>
                    <a:pt x="39129" y="3351"/>
                  </a:lnTo>
                  <a:lnTo>
                    <a:pt x="39013" y="3200"/>
                  </a:lnTo>
                  <a:lnTo>
                    <a:pt x="37184" y="1979"/>
                  </a:lnTo>
                  <a:lnTo>
                    <a:pt x="35049" y="1216"/>
                  </a:lnTo>
                  <a:lnTo>
                    <a:pt x="32918" y="302"/>
                  </a:lnTo>
                  <a:lnTo>
                    <a:pt x="297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7411" y="3779387"/>
              <a:ext cx="540064" cy="13960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2574" y="3817033"/>
              <a:ext cx="152556" cy="6476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4892" y="3780759"/>
              <a:ext cx="186117" cy="10104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25833" y="3780151"/>
              <a:ext cx="582451" cy="13898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96146" y="3780914"/>
              <a:ext cx="411213" cy="10119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9513" y="3986953"/>
              <a:ext cx="282088" cy="66906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961527" y="4037093"/>
              <a:ext cx="15875" cy="16510"/>
            </a:xfrm>
            <a:custGeom>
              <a:avLst/>
              <a:gdLst/>
              <a:ahLst/>
              <a:cxnLst/>
              <a:rect l="l" t="t" r="r" b="b"/>
              <a:pathLst>
                <a:path w="15875" h="16510">
                  <a:moveTo>
                    <a:pt x="10209" y="0"/>
                  </a:moveTo>
                  <a:lnTo>
                    <a:pt x="5943" y="0"/>
                  </a:lnTo>
                  <a:lnTo>
                    <a:pt x="4114" y="763"/>
                  </a:lnTo>
                  <a:lnTo>
                    <a:pt x="759" y="4114"/>
                  </a:lnTo>
                  <a:lnTo>
                    <a:pt x="0" y="5943"/>
                  </a:lnTo>
                  <a:lnTo>
                    <a:pt x="0" y="8078"/>
                  </a:lnTo>
                  <a:lnTo>
                    <a:pt x="0" y="10364"/>
                  </a:lnTo>
                  <a:lnTo>
                    <a:pt x="759" y="12344"/>
                  </a:lnTo>
                  <a:lnTo>
                    <a:pt x="2285" y="13867"/>
                  </a:lnTo>
                  <a:lnTo>
                    <a:pt x="3808" y="15544"/>
                  </a:lnTo>
                  <a:lnTo>
                    <a:pt x="5637" y="16308"/>
                  </a:lnTo>
                  <a:lnTo>
                    <a:pt x="9903" y="16308"/>
                  </a:lnTo>
                  <a:lnTo>
                    <a:pt x="11732" y="15544"/>
                  </a:lnTo>
                  <a:lnTo>
                    <a:pt x="13258" y="13867"/>
                  </a:lnTo>
                  <a:lnTo>
                    <a:pt x="14781" y="12344"/>
                  </a:lnTo>
                  <a:lnTo>
                    <a:pt x="15544" y="10364"/>
                  </a:lnTo>
                  <a:lnTo>
                    <a:pt x="15544" y="5792"/>
                  </a:lnTo>
                  <a:lnTo>
                    <a:pt x="14781" y="3808"/>
                  </a:lnTo>
                  <a:lnTo>
                    <a:pt x="13409" y="2286"/>
                  </a:lnTo>
                  <a:lnTo>
                    <a:pt x="11887" y="763"/>
                  </a:lnTo>
                  <a:lnTo>
                    <a:pt x="102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1489" y="4295256"/>
              <a:ext cx="494388" cy="10012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97112" y="4295714"/>
              <a:ext cx="677576" cy="13654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0877" y="4637693"/>
              <a:ext cx="1658458" cy="136853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0716" y="4981348"/>
              <a:ext cx="570962" cy="99824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22330" y="4980589"/>
              <a:ext cx="232525" cy="101041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26933" y="4981348"/>
              <a:ext cx="624178" cy="13655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28026" y="4981348"/>
              <a:ext cx="574922" cy="136094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7806" y="5175654"/>
              <a:ext cx="326744" cy="76964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41490" y="5495234"/>
              <a:ext cx="399232" cy="10028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31760" y="5495691"/>
              <a:ext cx="976212" cy="297331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1464" y="5495388"/>
              <a:ext cx="1731888" cy="47791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20310" y="6980366"/>
              <a:ext cx="226792" cy="222879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216200" y="224020"/>
              <a:ext cx="7797800" cy="1343025"/>
            </a:xfrm>
            <a:custGeom>
              <a:avLst/>
              <a:gdLst/>
              <a:ahLst/>
              <a:cxnLst/>
              <a:rect l="l" t="t" r="r" b="b"/>
              <a:pathLst>
                <a:path w="7797800" h="1343025">
                  <a:moveTo>
                    <a:pt x="7797198" y="0"/>
                  </a:moveTo>
                  <a:lnTo>
                    <a:pt x="0" y="0"/>
                  </a:lnTo>
                  <a:lnTo>
                    <a:pt x="0" y="1342804"/>
                  </a:lnTo>
                  <a:lnTo>
                    <a:pt x="7797198" y="1342804"/>
                  </a:lnTo>
                  <a:lnTo>
                    <a:pt x="7797198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429051" y="245047"/>
              <a:ext cx="2096770" cy="1301115"/>
            </a:xfrm>
            <a:custGeom>
              <a:avLst/>
              <a:gdLst/>
              <a:ahLst/>
              <a:cxnLst/>
              <a:rect l="l" t="t" r="r" b="b"/>
              <a:pathLst>
                <a:path w="2096770" h="1301115">
                  <a:moveTo>
                    <a:pt x="1050749" y="0"/>
                  </a:moveTo>
                  <a:lnTo>
                    <a:pt x="0" y="1300749"/>
                  </a:lnTo>
                  <a:lnTo>
                    <a:pt x="2096211" y="1300749"/>
                  </a:lnTo>
                  <a:lnTo>
                    <a:pt x="1050749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68534" y="733294"/>
              <a:ext cx="748807" cy="657241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6022317" y="245047"/>
              <a:ext cx="1962150" cy="1301115"/>
            </a:xfrm>
            <a:custGeom>
              <a:avLst/>
              <a:gdLst/>
              <a:ahLst/>
              <a:cxnLst/>
              <a:rect l="l" t="t" r="r" b="b"/>
              <a:pathLst>
                <a:path w="1962150" h="1301115">
                  <a:moveTo>
                    <a:pt x="983427" y="0"/>
                  </a:moveTo>
                  <a:lnTo>
                    <a:pt x="0" y="1300749"/>
                  </a:lnTo>
                  <a:lnTo>
                    <a:pt x="1961909" y="1300749"/>
                  </a:lnTo>
                  <a:lnTo>
                    <a:pt x="983427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74044" y="881254"/>
              <a:ext cx="4068187" cy="169625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698546" y="1139609"/>
              <a:ext cx="125272" cy="163677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3817374" y="1136634"/>
              <a:ext cx="1093470" cy="170180"/>
            </a:xfrm>
            <a:custGeom>
              <a:avLst/>
              <a:gdLst/>
              <a:ahLst/>
              <a:cxnLst/>
              <a:rect l="l" t="t" r="r" b="b"/>
              <a:pathLst>
                <a:path w="1093470" h="170180">
                  <a:moveTo>
                    <a:pt x="98529" y="2974"/>
                  </a:moveTo>
                  <a:lnTo>
                    <a:pt x="63550" y="2974"/>
                  </a:lnTo>
                  <a:lnTo>
                    <a:pt x="0" y="166651"/>
                  </a:lnTo>
                  <a:lnTo>
                    <a:pt x="34978" y="166651"/>
                  </a:lnTo>
                  <a:lnTo>
                    <a:pt x="48694" y="129387"/>
                  </a:lnTo>
                  <a:lnTo>
                    <a:pt x="149198" y="129387"/>
                  </a:lnTo>
                  <a:lnTo>
                    <a:pt x="138112" y="101729"/>
                  </a:lnTo>
                  <a:lnTo>
                    <a:pt x="58752" y="101729"/>
                  </a:lnTo>
                  <a:lnTo>
                    <a:pt x="80924" y="41148"/>
                  </a:lnTo>
                  <a:lnTo>
                    <a:pt x="113830" y="41148"/>
                  </a:lnTo>
                  <a:lnTo>
                    <a:pt x="98529" y="2974"/>
                  </a:lnTo>
                  <a:close/>
                </a:path>
                <a:path w="1093470" h="170180">
                  <a:moveTo>
                    <a:pt x="149198" y="129387"/>
                  </a:moveTo>
                  <a:lnTo>
                    <a:pt x="114300" y="129387"/>
                  </a:lnTo>
                  <a:lnTo>
                    <a:pt x="128473" y="166651"/>
                  </a:lnTo>
                  <a:lnTo>
                    <a:pt x="164134" y="166651"/>
                  </a:lnTo>
                  <a:lnTo>
                    <a:pt x="149198" y="129387"/>
                  </a:lnTo>
                  <a:close/>
                </a:path>
                <a:path w="1093470" h="170180">
                  <a:moveTo>
                    <a:pt x="113830" y="41148"/>
                  </a:moveTo>
                  <a:lnTo>
                    <a:pt x="80924" y="41148"/>
                  </a:lnTo>
                  <a:lnTo>
                    <a:pt x="103558" y="101729"/>
                  </a:lnTo>
                  <a:lnTo>
                    <a:pt x="138112" y="101729"/>
                  </a:lnTo>
                  <a:lnTo>
                    <a:pt x="113830" y="41148"/>
                  </a:lnTo>
                  <a:close/>
                </a:path>
                <a:path w="1093470" h="170180">
                  <a:moveTo>
                    <a:pt x="251460" y="2974"/>
                  </a:moveTo>
                  <a:lnTo>
                    <a:pt x="181739" y="2974"/>
                  </a:lnTo>
                  <a:lnTo>
                    <a:pt x="181739" y="166651"/>
                  </a:lnTo>
                  <a:lnTo>
                    <a:pt x="214884" y="166651"/>
                  </a:lnTo>
                  <a:lnTo>
                    <a:pt x="214884" y="98298"/>
                  </a:lnTo>
                  <a:lnTo>
                    <a:pt x="279408" y="98298"/>
                  </a:lnTo>
                  <a:lnTo>
                    <a:pt x="272722" y="94414"/>
                  </a:lnTo>
                  <a:lnTo>
                    <a:pt x="282708" y="92312"/>
                  </a:lnTo>
                  <a:lnTo>
                    <a:pt x="291409" y="89097"/>
                  </a:lnTo>
                  <a:lnTo>
                    <a:pt x="298823" y="84768"/>
                  </a:lnTo>
                  <a:lnTo>
                    <a:pt x="304952" y="79326"/>
                  </a:lnTo>
                  <a:lnTo>
                    <a:pt x="309622" y="72903"/>
                  </a:lnTo>
                  <a:lnTo>
                    <a:pt x="309931" y="72237"/>
                  </a:lnTo>
                  <a:lnTo>
                    <a:pt x="214884" y="72237"/>
                  </a:lnTo>
                  <a:lnTo>
                    <a:pt x="214884" y="30632"/>
                  </a:lnTo>
                  <a:lnTo>
                    <a:pt x="312350" y="30632"/>
                  </a:lnTo>
                  <a:lnTo>
                    <a:pt x="311744" y="28926"/>
                  </a:lnTo>
                  <a:lnTo>
                    <a:pt x="274034" y="4031"/>
                  </a:lnTo>
                  <a:lnTo>
                    <a:pt x="263625" y="3235"/>
                  </a:lnTo>
                  <a:lnTo>
                    <a:pt x="251460" y="2974"/>
                  </a:lnTo>
                  <a:close/>
                </a:path>
                <a:path w="1093470" h="170180">
                  <a:moveTo>
                    <a:pt x="279408" y="98298"/>
                  </a:moveTo>
                  <a:lnTo>
                    <a:pt x="229288" y="98298"/>
                  </a:lnTo>
                  <a:lnTo>
                    <a:pt x="234774" y="98986"/>
                  </a:lnTo>
                  <a:lnTo>
                    <a:pt x="238432" y="100126"/>
                  </a:lnTo>
                  <a:lnTo>
                    <a:pt x="265864" y="130990"/>
                  </a:lnTo>
                  <a:lnTo>
                    <a:pt x="289407" y="166651"/>
                  </a:lnTo>
                  <a:lnTo>
                    <a:pt x="328957" y="166651"/>
                  </a:lnTo>
                  <a:lnTo>
                    <a:pt x="303406" y="125906"/>
                  </a:lnTo>
                  <a:lnTo>
                    <a:pt x="279806" y="98529"/>
                  </a:lnTo>
                  <a:lnTo>
                    <a:pt x="279408" y="98298"/>
                  </a:lnTo>
                  <a:close/>
                </a:path>
                <a:path w="1093470" h="170180">
                  <a:moveTo>
                    <a:pt x="312350" y="30632"/>
                  </a:moveTo>
                  <a:lnTo>
                    <a:pt x="253977" y="30632"/>
                  </a:lnTo>
                  <a:lnTo>
                    <a:pt x="262206" y="30863"/>
                  </a:lnTo>
                  <a:lnTo>
                    <a:pt x="264718" y="31089"/>
                  </a:lnTo>
                  <a:lnTo>
                    <a:pt x="281635" y="45493"/>
                  </a:lnTo>
                  <a:lnTo>
                    <a:pt x="281635" y="55778"/>
                  </a:lnTo>
                  <a:lnTo>
                    <a:pt x="280494" y="59893"/>
                  </a:lnTo>
                  <a:lnTo>
                    <a:pt x="278208" y="63324"/>
                  </a:lnTo>
                  <a:lnTo>
                    <a:pt x="276148" y="66525"/>
                  </a:lnTo>
                  <a:lnTo>
                    <a:pt x="239346" y="72237"/>
                  </a:lnTo>
                  <a:lnTo>
                    <a:pt x="309931" y="72237"/>
                  </a:lnTo>
                  <a:lnTo>
                    <a:pt x="312984" y="65666"/>
                  </a:lnTo>
                  <a:lnTo>
                    <a:pt x="315016" y="57658"/>
                  </a:lnTo>
                  <a:lnTo>
                    <a:pt x="315699" y="48920"/>
                  </a:lnTo>
                  <a:lnTo>
                    <a:pt x="315266" y="41799"/>
                  </a:lnTo>
                  <a:lnTo>
                    <a:pt x="313955" y="35148"/>
                  </a:lnTo>
                  <a:lnTo>
                    <a:pt x="312512" y="31089"/>
                  </a:lnTo>
                  <a:lnTo>
                    <a:pt x="312432" y="30863"/>
                  </a:lnTo>
                  <a:lnTo>
                    <a:pt x="312350" y="30632"/>
                  </a:lnTo>
                  <a:close/>
                </a:path>
                <a:path w="1093470" h="170180">
                  <a:moveTo>
                    <a:pt x="416740" y="30632"/>
                  </a:moveTo>
                  <a:lnTo>
                    <a:pt x="383590" y="30632"/>
                  </a:lnTo>
                  <a:lnTo>
                    <a:pt x="383590" y="166651"/>
                  </a:lnTo>
                  <a:lnTo>
                    <a:pt x="416740" y="166651"/>
                  </a:lnTo>
                  <a:lnTo>
                    <a:pt x="416740" y="30632"/>
                  </a:lnTo>
                  <a:close/>
                </a:path>
                <a:path w="1093470" h="170180">
                  <a:moveTo>
                    <a:pt x="464972" y="2974"/>
                  </a:moveTo>
                  <a:lnTo>
                    <a:pt x="335127" y="2974"/>
                  </a:lnTo>
                  <a:lnTo>
                    <a:pt x="335127" y="30632"/>
                  </a:lnTo>
                  <a:lnTo>
                    <a:pt x="464972" y="30632"/>
                  </a:lnTo>
                  <a:lnTo>
                    <a:pt x="464972" y="2974"/>
                  </a:lnTo>
                  <a:close/>
                </a:path>
                <a:path w="1093470" h="170180">
                  <a:moveTo>
                    <a:pt x="518468" y="2974"/>
                  </a:moveTo>
                  <a:lnTo>
                    <a:pt x="486464" y="2974"/>
                  </a:lnTo>
                  <a:lnTo>
                    <a:pt x="486464" y="166651"/>
                  </a:lnTo>
                  <a:lnTo>
                    <a:pt x="517097" y="166651"/>
                  </a:lnTo>
                  <a:lnTo>
                    <a:pt x="517097" y="58978"/>
                  </a:lnTo>
                  <a:lnTo>
                    <a:pt x="552887" y="58978"/>
                  </a:lnTo>
                  <a:lnTo>
                    <a:pt x="518468" y="2974"/>
                  </a:lnTo>
                  <a:close/>
                </a:path>
                <a:path w="1093470" h="170180">
                  <a:moveTo>
                    <a:pt x="552887" y="58978"/>
                  </a:moveTo>
                  <a:lnTo>
                    <a:pt x="517097" y="58978"/>
                  </a:lnTo>
                  <a:lnTo>
                    <a:pt x="583391" y="166651"/>
                  </a:lnTo>
                  <a:lnTo>
                    <a:pt x="616536" y="166651"/>
                  </a:lnTo>
                  <a:lnTo>
                    <a:pt x="616536" y="112702"/>
                  </a:lnTo>
                  <a:lnTo>
                    <a:pt x="585904" y="112702"/>
                  </a:lnTo>
                  <a:lnTo>
                    <a:pt x="552887" y="58978"/>
                  </a:lnTo>
                  <a:close/>
                </a:path>
                <a:path w="1093470" h="170180">
                  <a:moveTo>
                    <a:pt x="616536" y="2974"/>
                  </a:moveTo>
                  <a:lnTo>
                    <a:pt x="585904" y="2974"/>
                  </a:lnTo>
                  <a:lnTo>
                    <a:pt x="585904" y="112702"/>
                  </a:lnTo>
                  <a:lnTo>
                    <a:pt x="616536" y="112702"/>
                  </a:lnTo>
                  <a:lnTo>
                    <a:pt x="616536" y="2974"/>
                  </a:lnTo>
                  <a:close/>
                </a:path>
                <a:path w="1093470" h="170180">
                  <a:moveTo>
                    <a:pt x="772671" y="2974"/>
                  </a:moveTo>
                  <a:lnTo>
                    <a:pt x="651513" y="2974"/>
                  </a:lnTo>
                  <a:lnTo>
                    <a:pt x="651513" y="166651"/>
                  </a:lnTo>
                  <a:lnTo>
                    <a:pt x="775872" y="166651"/>
                  </a:lnTo>
                  <a:lnTo>
                    <a:pt x="775872" y="138988"/>
                  </a:lnTo>
                  <a:lnTo>
                    <a:pt x="684659" y="138988"/>
                  </a:lnTo>
                  <a:lnTo>
                    <a:pt x="684659" y="94640"/>
                  </a:lnTo>
                  <a:lnTo>
                    <a:pt x="766498" y="94640"/>
                  </a:lnTo>
                  <a:lnTo>
                    <a:pt x="766498" y="66982"/>
                  </a:lnTo>
                  <a:lnTo>
                    <a:pt x="684659" y="66982"/>
                  </a:lnTo>
                  <a:lnTo>
                    <a:pt x="684659" y="30632"/>
                  </a:lnTo>
                  <a:lnTo>
                    <a:pt x="772671" y="30632"/>
                  </a:lnTo>
                  <a:lnTo>
                    <a:pt x="772671" y="2974"/>
                  </a:lnTo>
                  <a:close/>
                </a:path>
                <a:path w="1093470" h="170180">
                  <a:moveTo>
                    <a:pt x="873713" y="2974"/>
                  </a:moveTo>
                  <a:lnTo>
                    <a:pt x="803991" y="2974"/>
                  </a:lnTo>
                  <a:lnTo>
                    <a:pt x="803991" y="166651"/>
                  </a:lnTo>
                  <a:lnTo>
                    <a:pt x="837137" y="166651"/>
                  </a:lnTo>
                  <a:lnTo>
                    <a:pt x="837137" y="98298"/>
                  </a:lnTo>
                  <a:lnTo>
                    <a:pt x="901661" y="98298"/>
                  </a:lnTo>
                  <a:lnTo>
                    <a:pt x="894974" y="94414"/>
                  </a:lnTo>
                  <a:lnTo>
                    <a:pt x="904960" y="92312"/>
                  </a:lnTo>
                  <a:lnTo>
                    <a:pt x="913661" y="89097"/>
                  </a:lnTo>
                  <a:lnTo>
                    <a:pt x="921076" y="84768"/>
                  </a:lnTo>
                  <a:lnTo>
                    <a:pt x="927205" y="79326"/>
                  </a:lnTo>
                  <a:lnTo>
                    <a:pt x="931874" y="72903"/>
                  </a:lnTo>
                  <a:lnTo>
                    <a:pt x="932183" y="72237"/>
                  </a:lnTo>
                  <a:lnTo>
                    <a:pt x="837137" y="72237"/>
                  </a:lnTo>
                  <a:lnTo>
                    <a:pt x="837137" y="30632"/>
                  </a:lnTo>
                  <a:lnTo>
                    <a:pt x="934602" y="30632"/>
                  </a:lnTo>
                  <a:lnTo>
                    <a:pt x="933996" y="28926"/>
                  </a:lnTo>
                  <a:lnTo>
                    <a:pt x="896287" y="4031"/>
                  </a:lnTo>
                  <a:lnTo>
                    <a:pt x="885878" y="3235"/>
                  </a:lnTo>
                  <a:lnTo>
                    <a:pt x="873713" y="2974"/>
                  </a:lnTo>
                  <a:close/>
                </a:path>
                <a:path w="1093470" h="170180">
                  <a:moveTo>
                    <a:pt x="901661" y="98298"/>
                  </a:moveTo>
                  <a:lnTo>
                    <a:pt x="851540" y="98298"/>
                  </a:lnTo>
                  <a:lnTo>
                    <a:pt x="857026" y="98986"/>
                  </a:lnTo>
                  <a:lnTo>
                    <a:pt x="860684" y="100126"/>
                  </a:lnTo>
                  <a:lnTo>
                    <a:pt x="888116" y="130990"/>
                  </a:lnTo>
                  <a:lnTo>
                    <a:pt x="911660" y="166651"/>
                  </a:lnTo>
                  <a:lnTo>
                    <a:pt x="951209" y="166651"/>
                  </a:lnTo>
                  <a:lnTo>
                    <a:pt x="925659" y="125906"/>
                  </a:lnTo>
                  <a:lnTo>
                    <a:pt x="902059" y="98529"/>
                  </a:lnTo>
                  <a:lnTo>
                    <a:pt x="901661" y="98298"/>
                  </a:lnTo>
                  <a:close/>
                </a:path>
                <a:path w="1093470" h="170180">
                  <a:moveTo>
                    <a:pt x="934602" y="30632"/>
                  </a:moveTo>
                  <a:lnTo>
                    <a:pt x="876228" y="30632"/>
                  </a:lnTo>
                  <a:lnTo>
                    <a:pt x="884458" y="30863"/>
                  </a:lnTo>
                  <a:lnTo>
                    <a:pt x="886971" y="31089"/>
                  </a:lnTo>
                  <a:lnTo>
                    <a:pt x="903888" y="45493"/>
                  </a:lnTo>
                  <a:lnTo>
                    <a:pt x="903888" y="55778"/>
                  </a:lnTo>
                  <a:lnTo>
                    <a:pt x="902746" y="59893"/>
                  </a:lnTo>
                  <a:lnTo>
                    <a:pt x="900460" y="63324"/>
                  </a:lnTo>
                  <a:lnTo>
                    <a:pt x="898401" y="66525"/>
                  </a:lnTo>
                  <a:lnTo>
                    <a:pt x="861598" y="72237"/>
                  </a:lnTo>
                  <a:lnTo>
                    <a:pt x="932183" y="72237"/>
                  </a:lnTo>
                  <a:lnTo>
                    <a:pt x="935236" y="65666"/>
                  </a:lnTo>
                  <a:lnTo>
                    <a:pt x="937268" y="57658"/>
                  </a:lnTo>
                  <a:lnTo>
                    <a:pt x="937950" y="48920"/>
                  </a:lnTo>
                  <a:lnTo>
                    <a:pt x="937518" y="41799"/>
                  </a:lnTo>
                  <a:lnTo>
                    <a:pt x="936207" y="35148"/>
                  </a:lnTo>
                  <a:lnTo>
                    <a:pt x="934765" y="31089"/>
                  </a:lnTo>
                  <a:lnTo>
                    <a:pt x="934684" y="30863"/>
                  </a:lnTo>
                  <a:lnTo>
                    <a:pt x="934602" y="30632"/>
                  </a:lnTo>
                  <a:close/>
                </a:path>
                <a:path w="1093470" h="170180">
                  <a:moveTo>
                    <a:pt x="992585" y="110416"/>
                  </a:moveTo>
                  <a:lnTo>
                    <a:pt x="960353" y="113616"/>
                  </a:lnTo>
                  <a:lnTo>
                    <a:pt x="962752" y="126006"/>
                  </a:lnTo>
                  <a:lnTo>
                    <a:pt x="962850" y="126514"/>
                  </a:lnTo>
                  <a:lnTo>
                    <a:pt x="989406" y="161522"/>
                  </a:lnTo>
                  <a:lnTo>
                    <a:pt x="1027789" y="169625"/>
                  </a:lnTo>
                  <a:lnTo>
                    <a:pt x="1038119" y="169242"/>
                  </a:lnTo>
                  <a:lnTo>
                    <a:pt x="1076167" y="156076"/>
                  </a:lnTo>
                  <a:lnTo>
                    <a:pt x="1087631" y="141732"/>
                  </a:lnTo>
                  <a:lnTo>
                    <a:pt x="1018188" y="141732"/>
                  </a:lnTo>
                  <a:lnTo>
                    <a:pt x="1010188" y="139219"/>
                  </a:lnTo>
                  <a:lnTo>
                    <a:pt x="1004244" y="134190"/>
                  </a:lnTo>
                  <a:lnTo>
                    <a:pt x="1000300" y="129864"/>
                  </a:lnTo>
                  <a:lnTo>
                    <a:pt x="997043" y="124445"/>
                  </a:lnTo>
                  <a:lnTo>
                    <a:pt x="994471" y="117955"/>
                  </a:lnTo>
                  <a:lnTo>
                    <a:pt x="992585" y="110416"/>
                  </a:lnTo>
                  <a:close/>
                </a:path>
                <a:path w="1093470" h="170180">
                  <a:moveTo>
                    <a:pt x="1026190" y="0"/>
                  </a:moveTo>
                  <a:lnTo>
                    <a:pt x="987692" y="8934"/>
                  </a:lnTo>
                  <a:lnTo>
                    <a:pt x="966524" y="37490"/>
                  </a:lnTo>
                  <a:lnTo>
                    <a:pt x="966524" y="45720"/>
                  </a:lnTo>
                  <a:lnTo>
                    <a:pt x="987913" y="83495"/>
                  </a:lnTo>
                  <a:lnTo>
                    <a:pt x="1035562" y="99414"/>
                  </a:lnTo>
                  <a:lnTo>
                    <a:pt x="1041213" y="100982"/>
                  </a:lnTo>
                  <a:lnTo>
                    <a:pt x="1060250" y="115214"/>
                  </a:lnTo>
                  <a:lnTo>
                    <a:pt x="1060250" y="125272"/>
                  </a:lnTo>
                  <a:lnTo>
                    <a:pt x="1057507" y="130533"/>
                  </a:lnTo>
                  <a:lnTo>
                    <a:pt x="1046764" y="139446"/>
                  </a:lnTo>
                  <a:lnTo>
                    <a:pt x="1038762" y="141732"/>
                  </a:lnTo>
                  <a:lnTo>
                    <a:pt x="1087631" y="141732"/>
                  </a:lnTo>
                  <a:lnTo>
                    <a:pt x="1088884" y="139446"/>
                  </a:lnTo>
                  <a:lnTo>
                    <a:pt x="1089008" y="139219"/>
                  </a:lnTo>
                  <a:lnTo>
                    <a:pt x="1091483" y="132674"/>
                  </a:lnTo>
                  <a:lnTo>
                    <a:pt x="1092813" y="126514"/>
                  </a:lnTo>
                  <a:lnTo>
                    <a:pt x="1092923" y="126006"/>
                  </a:lnTo>
                  <a:lnTo>
                    <a:pt x="1093398" y="119103"/>
                  </a:lnTo>
                  <a:lnTo>
                    <a:pt x="1093198" y="115214"/>
                  </a:lnTo>
                  <a:lnTo>
                    <a:pt x="1093115" y="113616"/>
                  </a:lnTo>
                  <a:lnTo>
                    <a:pt x="1068937" y="76352"/>
                  </a:lnTo>
                  <a:lnTo>
                    <a:pt x="1022388" y="61722"/>
                  </a:lnTo>
                  <a:lnTo>
                    <a:pt x="1013730" y="58978"/>
                  </a:lnTo>
                  <a:lnTo>
                    <a:pt x="1007301" y="56235"/>
                  </a:lnTo>
                  <a:lnTo>
                    <a:pt x="1003100" y="53492"/>
                  </a:lnTo>
                  <a:lnTo>
                    <a:pt x="999672" y="50749"/>
                  </a:lnTo>
                  <a:lnTo>
                    <a:pt x="998071" y="47548"/>
                  </a:lnTo>
                  <a:lnTo>
                    <a:pt x="998146" y="39177"/>
                  </a:lnTo>
                  <a:lnTo>
                    <a:pt x="999900" y="35892"/>
                  </a:lnTo>
                  <a:lnTo>
                    <a:pt x="1008587" y="29491"/>
                  </a:lnTo>
                  <a:lnTo>
                    <a:pt x="1016132" y="27432"/>
                  </a:lnTo>
                  <a:lnTo>
                    <a:pt x="1082957" y="27432"/>
                  </a:lnTo>
                  <a:lnTo>
                    <a:pt x="1079178" y="21003"/>
                  </a:lnTo>
                  <a:lnTo>
                    <a:pt x="1072367" y="13716"/>
                  </a:lnTo>
                  <a:lnTo>
                    <a:pt x="1063673" y="7715"/>
                  </a:lnTo>
                  <a:lnTo>
                    <a:pt x="1053050" y="3428"/>
                  </a:lnTo>
                  <a:lnTo>
                    <a:pt x="1040541" y="857"/>
                  </a:lnTo>
                  <a:lnTo>
                    <a:pt x="1026190" y="0"/>
                  </a:lnTo>
                  <a:close/>
                </a:path>
                <a:path w="1093470" h="170180">
                  <a:moveTo>
                    <a:pt x="1082957" y="27432"/>
                  </a:moveTo>
                  <a:lnTo>
                    <a:pt x="1034877" y="27432"/>
                  </a:lnTo>
                  <a:lnTo>
                    <a:pt x="1041735" y="29260"/>
                  </a:lnTo>
                  <a:lnTo>
                    <a:pt x="1046534" y="32918"/>
                  </a:lnTo>
                  <a:lnTo>
                    <a:pt x="1051106" y="36575"/>
                  </a:lnTo>
                  <a:lnTo>
                    <a:pt x="1054079" y="42750"/>
                  </a:lnTo>
                  <a:lnTo>
                    <a:pt x="1055266" y="50065"/>
                  </a:lnTo>
                  <a:lnTo>
                    <a:pt x="1055377" y="50749"/>
                  </a:lnTo>
                  <a:lnTo>
                    <a:pt x="1055451" y="51206"/>
                  </a:lnTo>
                  <a:lnTo>
                    <a:pt x="1088597" y="50065"/>
                  </a:lnTo>
                  <a:lnTo>
                    <a:pt x="1087331" y="39319"/>
                  </a:lnTo>
                  <a:lnTo>
                    <a:pt x="1087314" y="39177"/>
                  </a:lnTo>
                  <a:lnTo>
                    <a:pt x="1084168" y="29491"/>
                  </a:lnTo>
                  <a:lnTo>
                    <a:pt x="1082957" y="27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076369" y="4134426"/>
              <a:ext cx="2124936" cy="1416154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076369" y="2326200"/>
              <a:ext cx="2316171" cy="1543918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390874" y="4150889"/>
              <a:ext cx="2124528" cy="1416146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494641" y="2259853"/>
              <a:ext cx="2020765" cy="1810418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893027" y="6661861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930668" y="6801463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921330" y="6690168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849077" y="6845079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04363" y="6872058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029035" y="6870682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067177" y="6843809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047629" y="6590999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007315" y="6575346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70" name="object 70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48855" y="7032071"/>
              <a:ext cx="169674" cy="119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34590" y="271951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4894" y="2057918"/>
            <a:ext cx="253396" cy="109461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38690" y="2056928"/>
            <a:ext cx="397889" cy="110782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56331" y="2056434"/>
            <a:ext cx="226349" cy="111607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61988" y="2097211"/>
            <a:ext cx="274504" cy="71986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299671" y="2243653"/>
            <a:ext cx="197131" cy="109461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87869" y="2245799"/>
            <a:ext cx="421053" cy="107646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22856" y="2243818"/>
            <a:ext cx="315010" cy="109296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93522" y="2427904"/>
            <a:ext cx="391831" cy="113421"/>
          </a:xfrm>
          <a:prstGeom prst="rect">
            <a:avLst/>
          </a:prstGeom>
        </p:spPr>
      </p:pic>
      <p:sp>
        <p:nvSpPr>
          <p:cNvPr id="16" name="object 16" descr=""/>
          <p:cNvSpPr/>
          <p:nvPr/>
        </p:nvSpPr>
        <p:spPr>
          <a:xfrm>
            <a:off x="5755009" y="2431205"/>
            <a:ext cx="257175" cy="147955"/>
          </a:xfrm>
          <a:custGeom>
            <a:avLst/>
            <a:gdLst/>
            <a:ahLst/>
            <a:cxnLst/>
            <a:rect l="l" t="t" r="r" b="b"/>
            <a:pathLst>
              <a:path w="257175" h="147955">
                <a:moveTo>
                  <a:pt x="66866" y="0"/>
                </a:moveTo>
                <a:lnTo>
                  <a:pt x="52834" y="0"/>
                </a:lnTo>
                <a:lnTo>
                  <a:pt x="46393" y="494"/>
                </a:lnTo>
                <a:lnTo>
                  <a:pt x="41936" y="1483"/>
                </a:lnTo>
                <a:lnTo>
                  <a:pt x="35661" y="2805"/>
                </a:lnTo>
                <a:lnTo>
                  <a:pt x="29884" y="5281"/>
                </a:lnTo>
                <a:lnTo>
                  <a:pt x="24764" y="8914"/>
                </a:lnTo>
                <a:lnTo>
                  <a:pt x="19483" y="12381"/>
                </a:lnTo>
                <a:lnTo>
                  <a:pt x="0" y="48704"/>
                </a:lnTo>
                <a:lnTo>
                  <a:pt x="46" y="63011"/>
                </a:lnTo>
                <a:lnTo>
                  <a:pt x="20638" y="98068"/>
                </a:lnTo>
                <a:lnTo>
                  <a:pt x="25754" y="100544"/>
                </a:lnTo>
                <a:lnTo>
                  <a:pt x="30708" y="103021"/>
                </a:lnTo>
                <a:lnTo>
                  <a:pt x="35330" y="104674"/>
                </a:lnTo>
                <a:lnTo>
                  <a:pt x="39460" y="105995"/>
                </a:lnTo>
                <a:lnTo>
                  <a:pt x="43751" y="107151"/>
                </a:lnTo>
                <a:lnTo>
                  <a:pt x="50025" y="107643"/>
                </a:lnTo>
                <a:lnTo>
                  <a:pt x="69011" y="107643"/>
                </a:lnTo>
                <a:lnTo>
                  <a:pt x="77433" y="106654"/>
                </a:lnTo>
                <a:lnTo>
                  <a:pt x="83706" y="104343"/>
                </a:lnTo>
                <a:lnTo>
                  <a:pt x="85029" y="104011"/>
                </a:lnTo>
                <a:lnTo>
                  <a:pt x="47715" y="104011"/>
                </a:lnTo>
                <a:lnTo>
                  <a:pt x="41605" y="102363"/>
                </a:lnTo>
                <a:lnTo>
                  <a:pt x="17191" y="70497"/>
                </a:lnTo>
                <a:lnTo>
                  <a:pt x="15850" y="54814"/>
                </a:lnTo>
                <a:lnTo>
                  <a:pt x="15850" y="48704"/>
                </a:lnTo>
                <a:lnTo>
                  <a:pt x="16675" y="42760"/>
                </a:lnTo>
                <a:lnTo>
                  <a:pt x="18162" y="37144"/>
                </a:lnTo>
                <a:lnTo>
                  <a:pt x="19483" y="31367"/>
                </a:lnTo>
                <a:lnTo>
                  <a:pt x="48870" y="4126"/>
                </a:lnTo>
                <a:lnTo>
                  <a:pt x="52171" y="3633"/>
                </a:lnTo>
                <a:lnTo>
                  <a:pt x="81996" y="3633"/>
                </a:lnTo>
                <a:lnTo>
                  <a:pt x="77763" y="2311"/>
                </a:lnTo>
                <a:lnTo>
                  <a:pt x="72478" y="825"/>
                </a:lnTo>
                <a:lnTo>
                  <a:pt x="66866" y="0"/>
                </a:lnTo>
                <a:close/>
              </a:path>
              <a:path w="257175" h="147955">
                <a:moveTo>
                  <a:pt x="91133" y="81889"/>
                </a:moveTo>
                <a:lnTo>
                  <a:pt x="90972" y="81889"/>
                </a:lnTo>
                <a:lnTo>
                  <a:pt x="89978" y="82221"/>
                </a:lnTo>
                <a:lnTo>
                  <a:pt x="88164" y="85853"/>
                </a:lnTo>
                <a:lnTo>
                  <a:pt x="86184" y="89154"/>
                </a:lnTo>
                <a:lnTo>
                  <a:pt x="81230" y="94767"/>
                </a:lnTo>
                <a:lnTo>
                  <a:pt x="78753" y="96912"/>
                </a:lnTo>
                <a:lnTo>
                  <a:pt x="76111" y="98399"/>
                </a:lnTo>
                <a:lnTo>
                  <a:pt x="73634" y="99886"/>
                </a:lnTo>
                <a:lnTo>
                  <a:pt x="70333" y="101207"/>
                </a:lnTo>
                <a:lnTo>
                  <a:pt x="66370" y="102363"/>
                </a:lnTo>
                <a:lnTo>
                  <a:pt x="64883" y="102856"/>
                </a:lnTo>
                <a:lnTo>
                  <a:pt x="61912" y="103352"/>
                </a:lnTo>
                <a:lnTo>
                  <a:pt x="57622" y="103846"/>
                </a:lnTo>
                <a:lnTo>
                  <a:pt x="53823" y="104011"/>
                </a:lnTo>
                <a:lnTo>
                  <a:pt x="85029" y="104011"/>
                </a:lnTo>
                <a:lnTo>
                  <a:pt x="86184" y="103684"/>
                </a:lnTo>
                <a:lnTo>
                  <a:pt x="87008" y="103518"/>
                </a:lnTo>
                <a:lnTo>
                  <a:pt x="87998" y="100051"/>
                </a:lnTo>
                <a:lnTo>
                  <a:pt x="89650" y="93943"/>
                </a:lnTo>
                <a:lnTo>
                  <a:pt x="91961" y="84860"/>
                </a:lnTo>
                <a:lnTo>
                  <a:pt x="91961" y="84532"/>
                </a:lnTo>
                <a:lnTo>
                  <a:pt x="92128" y="83704"/>
                </a:lnTo>
                <a:lnTo>
                  <a:pt x="92128" y="82382"/>
                </a:lnTo>
                <a:lnTo>
                  <a:pt x="91630" y="82055"/>
                </a:lnTo>
                <a:lnTo>
                  <a:pt x="91133" y="81889"/>
                </a:lnTo>
                <a:close/>
              </a:path>
              <a:path w="257175" h="147955">
                <a:moveTo>
                  <a:pt x="81996" y="3633"/>
                </a:moveTo>
                <a:lnTo>
                  <a:pt x="63727" y="3633"/>
                </a:lnTo>
                <a:lnTo>
                  <a:pt x="70002" y="5281"/>
                </a:lnTo>
                <a:lnTo>
                  <a:pt x="75121" y="8749"/>
                </a:lnTo>
                <a:lnTo>
                  <a:pt x="86184" y="23112"/>
                </a:lnTo>
                <a:lnTo>
                  <a:pt x="86842" y="23277"/>
                </a:lnTo>
                <a:lnTo>
                  <a:pt x="87998" y="23277"/>
                </a:lnTo>
                <a:lnTo>
                  <a:pt x="88496" y="23112"/>
                </a:lnTo>
                <a:lnTo>
                  <a:pt x="89320" y="22946"/>
                </a:lnTo>
                <a:lnTo>
                  <a:pt x="89293" y="14857"/>
                </a:lnTo>
                <a:lnTo>
                  <a:pt x="89095" y="12381"/>
                </a:lnTo>
                <a:lnTo>
                  <a:pt x="88988" y="11059"/>
                </a:lnTo>
                <a:lnTo>
                  <a:pt x="88329" y="6934"/>
                </a:lnTo>
                <a:lnTo>
                  <a:pt x="86512" y="5447"/>
                </a:lnTo>
                <a:lnTo>
                  <a:pt x="83045" y="3961"/>
                </a:lnTo>
                <a:lnTo>
                  <a:pt x="81996" y="3633"/>
                </a:lnTo>
                <a:close/>
              </a:path>
              <a:path w="257175" h="147955">
                <a:moveTo>
                  <a:pt x="106492" y="42264"/>
                </a:moveTo>
                <a:lnTo>
                  <a:pt x="100548" y="42264"/>
                </a:lnTo>
                <a:lnTo>
                  <a:pt x="100548" y="44907"/>
                </a:lnTo>
                <a:lnTo>
                  <a:pt x="101372" y="45238"/>
                </a:lnTo>
                <a:lnTo>
                  <a:pt x="104343" y="45731"/>
                </a:lnTo>
                <a:lnTo>
                  <a:pt x="106492" y="46228"/>
                </a:lnTo>
                <a:lnTo>
                  <a:pt x="109959" y="47218"/>
                </a:lnTo>
                <a:lnTo>
                  <a:pt x="110783" y="47876"/>
                </a:lnTo>
                <a:lnTo>
                  <a:pt x="111279" y="48539"/>
                </a:lnTo>
                <a:lnTo>
                  <a:pt x="111176" y="75449"/>
                </a:lnTo>
                <a:lnTo>
                  <a:pt x="111114" y="76438"/>
                </a:lnTo>
                <a:lnTo>
                  <a:pt x="110948" y="77760"/>
                </a:lnTo>
                <a:lnTo>
                  <a:pt x="110948" y="89320"/>
                </a:lnTo>
                <a:lnTo>
                  <a:pt x="112516" y="95591"/>
                </a:lnTo>
                <a:lnTo>
                  <a:pt x="112640" y="96088"/>
                </a:lnTo>
                <a:lnTo>
                  <a:pt x="112763" y="96580"/>
                </a:lnTo>
                <a:lnTo>
                  <a:pt x="116395" y="100711"/>
                </a:lnTo>
                <a:lnTo>
                  <a:pt x="119862" y="104839"/>
                </a:lnTo>
                <a:lnTo>
                  <a:pt x="124487" y="106984"/>
                </a:lnTo>
                <a:lnTo>
                  <a:pt x="133070" y="106984"/>
                </a:lnTo>
                <a:lnTo>
                  <a:pt x="136210" y="106156"/>
                </a:lnTo>
                <a:lnTo>
                  <a:pt x="139345" y="104674"/>
                </a:lnTo>
                <a:lnTo>
                  <a:pt x="144133" y="102363"/>
                </a:lnTo>
                <a:lnTo>
                  <a:pt x="148589" y="99555"/>
                </a:lnTo>
                <a:lnTo>
                  <a:pt x="149829" y="98564"/>
                </a:lnTo>
                <a:lnTo>
                  <a:pt x="131422" y="98564"/>
                </a:lnTo>
                <a:lnTo>
                  <a:pt x="128614" y="97903"/>
                </a:lnTo>
                <a:lnTo>
                  <a:pt x="123991" y="94932"/>
                </a:lnTo>
                <a:lnTo>
                  <a:pt x="122504" y="93115"/>
                </a:lnTo>
                <a:lnTo>
                  <a:pt x="122011" y="90803"/>
                </a:lnTo>
                <a:lnTo>
                  <a:pt x="121348" y="88325"/>
                </a:lnTo>
                <a:lnTo>
                  <a:pt x="121018" y="82548"/>
                </a:lnTo>
                <a:lnTo>
                  <a:pt x="121139" y="70661"/>
                </a:lnTo>
                <a:lnTo>
                  <a:pt x="121203" y="69505"/>
                </a:lnTo>
                <a:lnTo>
                  <a:pt x="121295" y="67194"/>
                </a:lnTo>
                <a:lnTo>
                  <a:pt x="121348" y="65873"/>
                </a:lnTo>
                <a:lnTo>
                  <a:pt x="121440" y="61891"/>
                </a:lnTo>
                <a:lnTo>
                  <a:pt x="121514" y="42430"/>
                </a:lnTo>
                <a:lnTo>
                  <a:pt x="109131" y="42430"/>
                </a:lnTo>
                <a:lnTo>
                  <a:pt x="106492" y="42264"/>
                </a:lnTo>
                <a:close/>
              </a:path>
              <a:path w="257175" h="147955">
                <a:moveTo>
                  <a:pt x="165556" y="94601"/>
                </a:moveTo>
                <a:lnTo>
                  <a:pt x="155196" y="94601"/>
                </a:lnTo>
                <a:lnTo>
                  <a:pt x="155237" y="95923"/>
                </a:lnTo>
                <a:lnTo>
                  <a:pt x="155361" y="96419"/>
                </a:lnTo>
                <a:lnTo>
                  <a:pt x="155470" y="105498"/>
                </a:lnTo>
                <a:lnTo>
                  <a:pt x="155579" y="106156"/>
                </a:lnTo>
                <a:lnTo>
                  <a:pt x="155689" y="106819"/>
                </a:lnTo>
                <a:lnTo>
                  <a:pt x="156845" y="106488"/>
                </a:lnTo>
                <a:lnTo>
                  <a:pt x="158497" y="106156"/>
                </a:lnTo>
                <a:lnTo>
                  <a:pt x="160149" y="105498"/>
                </a:lnTo>
                <a:lnTo>
                  <a:pt x="164607" y="104011"/>
                </a:lnTo>
                <a:lnTo>
                  <a:pt x="170384" y="102363"/>
                </a:lnTo>
                <a:lnTo>
                  <a:pt x="177650" y="100876"/>
                </a:lnTo>
                <a:lnTo>
                  <a:pt x="177650" y="99555"/>
                </a:lnTo>
                <a:lnTo>
                  <a:pt x="177483" y="99058"/>
                </a:lnTo>
                <a:lnTo>
                  <a:pt x="177483" y="98399"/>
                </a:lnTo>
                <a:lnTo>
                  <a:pt x="174183" y="98068"/>
                </a:lnTo>
                <a:lnTo>
                  <a:pt x="172199" y="97903"/>
                </a:lnTo>
                <a:lnTo>
                  <a:pt x="168897" y="97903"/>
                </a:lnTo>
                <a:lnTo>
                  <a:pt x="167576" y="97740"/>
                </a:lnTo>
                <a:lnTo>
                  <a:pt x="166917" y="97575"/>
                </a:lnTo>
                <a:lnTo>
                  <a:pt x="166587" y="97409"/>
                </a:lnTo>
                <a:lnTo>
                  <a:pt x="166093" y="96747"/>
                </a:lnTo>
                <a:lnTo>
                  <a:pt x="165992" y="96580"/>
                </a:lnTo>
                <a:lnTo>
                  <a:pt x="165895" y="96419"/>
                </a:lnTo>
                <a:lnTo>
                  <a:pt x="165795" y="96253"/>
                </a:lnTo>
                <a:lnTo>
                  <a:pt x="165696" y="96088"/>
                </a:lnTo>
                <a:lnTo>
                  <a:pt x="165586" y="95591"/>
                </a:lnTo>
                <a:lnTo>
                  <a:pt x="165556" y="94601"/>
                </a:lnTo>
                <a:close/>
              </a:path>
              <a:path w="257175" h="147955">
                <a:moveTo>
                  <a:pt x="144133" y="42264"/>
                </a:moveTo>
                <a:lnTo>
                  <a:pt x="141490" y="42264"/>
                </a:lnTo>
                <a:lnTo>
                  <a:pt x="140169" y="42430"/>
                </a:lnTo>
                <a:lnTo>
                  <a:pt x="139842" y="43420"/>
                </a:lnTo>
                <a:lnTo>
                  <a:pt x="139882" y="43916"/>
                </a:lnTo>
                <a:lnTo>
                  <a:pt x="144630" y="45566"/>
                </a:lnTo>
                <a:lnTo>
                  <a:pt x="150242" y="46228"/>
                </a:lnTo>
                <a:lnTo>
                  <a:pt x="153544" y="47052"/>
                </a:lnTo>
                <a:lnTo>
                  <a:pt x="155196" y="49363"/>
                </a:lnTo>
                <a:lnTo>
                  <a:pt x="155689" y="54151"/>
                </a:lnTo>
                <a:lnTo>
                  <a:pt x="155689" y="67194"/>
                </a:lnTo>
                <a:lnTo>
                  <a:pt x="155553" y="69505"/>
                </a:lnTo>
                <a:lnTo>
                  <a:pt x="155465" y="71982"/>
                </a:lnTo>
                <a:lnTo>
                  <a:pt x="155361" y="85853"/>
                </a:lnTo>
                <a:lnTo>
                  <a:pt x="155170" y="88325"/>
                </a:lnTo>
                <a:lnTo>
                  <a:pt x="155093" y="89320"/>
                </a:lnTo>
                <a:lnTo>
                  <a:pt x="155030" y="90144"/>
                </a:lnTo>
                <a:lnTo>
                  <a:pt x="152388" y="92456"/>
                </a:lnTo>
                <a:lnTo>
                  <a:pt x="149418" y="94435"/>
                </a:lnTo>
                <a:lnTo>
                  <a:pt x="145785" y="96088"/>
                </a:lnTo>
                <a:lnTo>
                  <a:pt x="142318" y="97740"/>
                </a:lnTo>
                <a:lnTo>
                  <a:pt x="138521" y="98564"/>
                </a:lnTo>
                <a:lnTo>
                  <a:pt x="149829" y="98564"/>
                </a:lnTo>
                <a:lnTo>
                  <a:pt x="152720" y="96253"/>
                </a:lnTo>
                <a:lnTo>
                  <a:pt x="153709" y="95591"/>
                </a:lnTo>
                <a:lnTo>
                  <a:pt x="154533" y="94932"/>
                </a:lnTo>
                <a:lnTo>
                  <a:pt x="155196" y="94601"/>
                </a:lnTo>
                <a:lnTo>
                  <a:pt x="165556" y="94601"/>
                </a:lnTo>
                <a:lnTo>
                  <a:pt x="165628" y="65873"/>
                </a:lnTo>
                <a:lnTo>
                  <a:pt x="165739" y="60261"/>
                </a:lnTo>
                <a:lnTo>
                  <a:pt x="165842" y="55970"/>
                </a:lnTo>
                <a:lnTo>
                  <a:pt x="165932" y="42430"/>
                </a:lnTo>
                <a:lnTo>
                  <a:pt x="157010" y="42430"/>
                </a:lnTo>
                <a:lnTo>
                  <a:pt x="144133" y="42264"/>
                </a:lnTo>
                <a:close/>
              </a:path>
              <a:path w="257175" h="147955">
                <a:moveTo>
                  <a:pt x="120194" y="42264"/>
                </a:moveTo>
                <a:lnTo>
                  <a:pt x="111279" y="42264"/>
                </a:lnTo>
                <a:lnTo>
                  <a:pt x="109131" y="42430"/>
                </a:lnTo>
                <a:lnTo>
                  <a:pt x="121514" y="42430"/>
                </a:lnTo>
                <a:lnTo>
                  <a:pt x="120194" y="42264"/>
                </a:lnTo>
                <a:close/>
              </a:path>
              <a:path w="257175" h="147955">
                <a:moveTo>
                  <a:pt x="165928" y="42264"/>
                </a:moveTo>
                <a:lnTo>
                  <a:pt x="161632" y="42264"/>
                </a:lnTo>
                <a:lnTo>
                  <a:pt x="157010" y="42430"/>
                </a:lnTo>
                <a:lnTo>
                  <a:pt x="165932" y="42430"/>
                </a:lnTo>
                <a:lnTo>
                  <a:pt x="165928" y="42264"/>
                </a:lnTo>
                <a:close/>
              </a:path>
              <a:path w="257175" h="147955">
                <a:moveTo>
                  <a:pt x="200433" y="33679"/>
                </a:moveTo>
                <a:lnTo>
                  <a:pt x="200102" y="33679"/>
                </a:lnTo>
                <a:lnTo>
                  <a:pt x="198946" y="33844"/>
                </a:lnTo>
                <a:lnTo>
                  <a:pt x="197129" y="36320"/>
                </a:lnTo>
                <a:lnTo>
                  <a:pt x="195314" y="38304"/>
                </a:lnTo>
                <a:lnTo>
                  <a:pt x="193334" y="39622"/>
                </a:lnTo>
                <a:lnTo>
                  <a:pt x="191350" y="41108"/>
                </a:lnTo>
                <a:lnTo>
                  <a:pt x="187556" y="42927"/>
                </a:lnTo>
                <a:lnTo>
                  <a:pt x="181775" y="45403"/>
                </a:lnTo>
                <a:lnTo>
                  <a:pt x="181282" y="47876"/>
                </a:lnTo>
                <a:lnTo>
                  <a:pt x="185407" y="48539"/>
                </a:lnTo>
                <a:lnTo>
                  <a:pt x="188050" y="49363"/>
                </a:lnTo>
                <a:lnTo>
                  <a:pt x="189370" y="50519"/>
                </a:lnTo>
                <a:lnTo>
                  <a:pt x="189867" y="50850"/>
                </a:lnTo>
                <a:lnTo>
                  <a:pt x="190361" y="51347"/>
                </a:lnTo>
                <a:lnTo>
                  <a:pt x="190526" y="52006"/>
                </a:lnTo>
                <a:lnTo>
                  <a:pt x="190951" y="52995"/>
                </a:lnTo>
                <a:lnTo>
                  <a:pt x="191023" y="53162"/>
                </a:lnTo>
                <a:lnTo>
                  <a:pt x="191241" y="55142"/>
                </a:lnTo>
                <a:lnTo>
                  <a:pt x="191356" y="56297"/>
                </a:lnTo>
                <a:lnTo>
                  <a:pt x="191517" y="60758"/>
                </a:lnTo>
                <a:lnTo>
                  <a:pt x="191561" y="68681"/>
                </a:lnTo>
                <a:lnTo>
                  <a:pt x="191678" y="89648"/>
                </a:lnTo>
                <a:lnTo>
                  <a:pt x="191788" y="95756"/>
                </a:lnTo>
                <a:lnTo>
                  <a:pt x="191878" y="100379"/>
                </a:lnTo>
                <a:lnTo>
                  <a:pt x="191999" y="106654"/>
                </a:lnTo>
                <a:lnTo>
                  <a:pt x="192198" y="119635"/>
                </a:lnTo>
                <a:lnTo>
                  <a:pt x="192246" y="124210"/>
                </a:lnTo>
                <a:lnTo>
                  <a:pt x="192341" y="138517"/>
                </a:lnTo>
                <a:lnTo>
                  <a:pt x="192013" y="140501"/>
                </a:lnTo>
                <a:lnTo>
                  <a:pt x="191185" y="141491"/>
                </a:lnTo>
                <a:lnTo>
                  <a:pt x="190030" y="142149"/>
                </a:lnTo>
                <a:lnTo>
                  <a:pt x="188711" y="142812"/>
                </a:lnTo>
                <a:lnTo>
                  <a:pt x="180784" y="144461"/>
                </a:lnTo>
                <a:lnTo>
                  <a:pt x="180619" y="144957"/>
                </a:lnTo>
                <a:lnTo>
                  <a:pt x="180619" y="147600"/>
                </a:lnTo>
                <a:lnTo>
                  <a:pt x="191185" y="147761"/>
                </a:lnTo>
                <a:lnTo>
                  <a:pt x="203238" y="147761"/>
                </a:lnTo>
                <a:lnTo>
                  <a:pt x="210502" y="147928"/>
                </a:lnTo>
                <a:lnTo>
                  <a:pt x="218429" y="147761"/>
                </a:lnTo>
                <a:lnTo>
                  <a:pt x="218099" y="146279"/>
                </a:lnTo>
                <a:lnTo>
                  <a:pt x="217601" y="145289"/>
                </a:lnTo>
                <a:lnTo>
                  <a:pt x="215456" y="143968"/>
                </a:lnTo>
                <a:lnTo>
                  <a:pt x="212486" y="143305"/>
                </a:lnTo>
                <a:lnTo>
                  <a:pt x="208192" y="142974"/>
                </a:lnTo>
                <a:lnTo>
                  <a:pt x="205714" y="142812"/>
                </a:lnTo>
                <a:lnTo>
                  <a:pt x="204066" y="142149"/>
                </a:lnTo>
                <a:lnTo>
                  <a:pt x="203569" y="140994"/>
                </a:lnTo>
                <a:lnTo>
                  <a:pt x="203088" y="138517"/>
                </a:lnTo>
                <a:lnTo>
                  <a:pt x="203015" y="138144"/>
                </a:lnTo>
                <a:lnTo>
                  <a:pt x="202600" y="132555"/>
                </a:lnTo>
                <a:lnTo>
                  <a:pt x="202339" y="124210"/>
                </a:lnTo>
                <a:lnTo>
                  <a:pt x="202413" y="101535"/>
                </a:lnTo>
                <a:lnTo>
                  <a:pt x="210795" y="101535"/>
                </a:lnTo>
                <a:lnTo>
                  <a:pt x="210172" y="101368"/>
                </a:lnTo>
                <a:lnTo>
                  <a:pt x="201754" y="55142"/>
                </a:lnTo>
                <a:lnTo>
                  <a:pt x="204066" y="52995"/>
                </a:lnTo>
                <a:lnTo>
                  <a:pt x="206705" y="51347"/>
                </a:lnTo>
                <a:lnTo>
                  <a:pt x="210713" y="49695"/>
                </a:lnTo>
                <a:lnTo>
                  <a:pt x="201917" y="49695"/>
                </a:lnTo>
                <a:lnTo>
                  <a:pt x="201917" y="34175"/>
                </a:lnTo>
                <a:lnTo>
                  <a:pt x="201093" y="33844"/>
                </a:lnTo>
                <a:lnTo>
                  <a:pt x="200433" y="33679"/>
                </a:lnTo>
                <a:close/>
              </a:path>
              <a:path w="257175" h="147955">
                <a:moveTo>
                  <a:pt x="210795" y="101535"/>
                </a:moveTo>
                <a:lnTo>
                  <a:pt x="202413" y="101535"/>
                </a:lnTo>
                <a:lnTo>
                  <a:pt x="203238" y="101866"/>
                </a:lnTo>
                <a:lnTo>
                  <a:pt x="204228" y="102196"/>
                </a:lnTo>
                <a:lnTo>
                  <a:pt x="205221" y="102690"/>
                </a:lnTo>
                <a:lnTo>
                  <a:pt x="211493" y="105332"/>
                </a:lnTo>
                <a:lnTo>
                  <a:pt x="216943" y="106654"/>
                </a:lnTo>
                <a:lnTo>
                  <a:pt x="227509" y="106654"/>
                </a:lnTo>
                <a:lnTo>
                  <a:pt x="233287" y="105332"/>
                </a:lnTo>
                <a:lnTo>
                  <a:pt x="238567" y="102690"/>
                </a:lnTo>
                <a:lnTo>
                  <a:pt x="215125" y="102690"/>
                </a:lnTo>
                <a:lnTo>
                  <a:pt x="210795" y="101535"/>
                </a:lnTo>
                <a:close/>
              </a:path>
              <a:path w="257175" h="147955">
                <a:moveTo>
                  <a:pt x="247486" y="48539"/>
                </a:moveTo>
                <a:lnTo>
                  <a:pt x="226847" y="48539"/>
                </a:lnTo>
                <a:lnTo>
                  <a:pt x="233287" y="51182"/>
                </a:lnTo>
                <a:lnTo>
                  <a:pt x="238240" y="56297"/>
                </a:lnTo>
                <a:lnTo>
                  <a:pt x="243029" y="61582"/>
                </a:lnTo>
                <a:lnTo>
                  <a:pt x="245506" y="68681"/>
                </a:lnTo>
                <a:lnTo>
                  <a:pt x="245506" y="85025"/>
                </a:lnTo>
                <a:lnTo>
                  <a:pt x="243194" y="90968"/>
                </a:lnTo>
                <a:lnTo>
                  <a:pt x="238572" y="95756"/>
                </a:lnTo>
                <a:lnTo>
                  <a:pt x="233946" y="100379"/>
                </a:lnTo>
                <a:lnTo>
                  <a:pt x="228333" y="102690"/>
                </a:lnTo>
                <a:lnTo>
                  <a:pt x="238567" y="102690"/>
                </a:lnTo>
                <a:lnTo>
                  <a:pt x="244515" y="99886"/>
                </a:lnTo>
                <a:lnTo>
                  <a:pt x="248973" y="95923"/>
                </a:lnTo>
                <a:lnTo>
                  <a:pt x="255247" y="85025"/>
                </a:lnTo>
                <a:lnTo>
                  <a:pt x="256896" y="78916"/>
                </a:lnTo>
                <a:lnTo>
                  <a:pt x="256896" y="62903"/>
                </a:lnTo>
                <a:lnTo>
                  <a:pt x="254091" y="55307"/>
                </a:lnTo>
                <a:lnTo>
                  <a:pt x="248475" y="49528"/>
                </a:lnTo>
                <a:lnTo>
                  <a:pt x="247486" y="48539"/>
                </a:lnTo>
                <a:close/>
              </a:path>
              <a:path w="257175" h="147955">
                <a:moveTo>
                  <a:pt x="235764" y="40777"/>
                </a:moveTo>
                <a:lnTo>
                  <a:pt x="223052" y="40777"/>
                </a:lnTo>
                <a:lnTo>
                  <a:pt x="218592" y="41440"/>
                </a:lnTo>
                <a:lnTo>
                  <a:pt x="210009" y="44410"/>
                </a:lnTo>
                <a:lnTo>
                  <a:pt x="205880" y="46720"/>
                </a:lnTo>
                <a:lnTo>
                  <a:pt x="201917" y="49695"/>
                </a:lnTo>
                <a:lnTo>
                  <a:pt x="210713" y="49695"/>
                </a:lnTo>
                <a:lnTo>
                  <a:pt x="212321" y="49032"/>
                </a:lnTo>
                <a:lnTo>
                  <a:pt x="215456" y="48539"/>
                </a:lnTo>
                <a:lnTo>
                  <a:pt x="247486" y="48539"/>
                </a:lnTo>
                <a:lnTo>
                  <a:pt x="242698" y="43751"/>
                </a:lnTo>
                <a:lnTo>
                  <a:pt x="235764" y="40777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7" name="object 17" descr=""/>
          <p:cNvGrpSpPr/>
          <p:nvPr/>
        </p:nvGrpSpPr>
        <p:grpSpPr>
          <a:xfrm>
            <a:off x="5294825" y="2056434"/>
            <a:ext cx="2242820" cy="1637664"/>
            <a:chOff x="5294825" y="2056434"/>
            <a:chExt cx="2242820" cy="1637664"/>
          </a:xfrm>
        </p:grpSpPr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00301" y="2430543"/>
              <a:ext cx="301137" cy="108968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7511810" y="2521349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5" h="17780">
                  <a:moveTo>
                    <a:pt x="11062" y="0"/>
                  </a:moveTo>
                  <a:lnTo>
                    <a:pt x="6437" y="0"/>
                  </a:lnTo>
                  <a:lnTo>
                    <a:pt x="4457" y="824"/>
                  </a:lnTo>
                  <a:lnTo>
                    <a:pt x="824" y="4456"/>
                  </a:lnTo>
                  <a:lnTo>
                    <a:pt x="0" y="6436"/>
                  </a:lnTo>
                  <a:lnTo>
                    <a:pt x="0" y="8751"/>
                  </a:lnTo>
                  <a:lnTo>
                    <a:pt x="0" y="11224"/>
                  </a:lnTo>
                  <a:lnTo>
                    <a:pt x="824" y="13374"/>
                  </a:lnTo>
                  <a:lnTo>
                    <a:pt x="2477" y="15022"/>
                  </a:lnTo>
                  <a:lnTo>
                    <a:pt x="4126" y="16840"/>
                  </a:lnTo>
                  <a:lnTo>
                    <a:pt x="6109" y="17665"/>
                  </a:lnTo>
                  <a:lnTo>
                    <a:pt x="10731" y="17665"/>
                  </a:lnTo>
                  <a:lnTo>
                    <a:pt x="12711" y="16840"/>
                  </a:lnTo>
                  <a:lnTo>
                    <a:pt x="14364" y="15022"/>
                  </a:lnTo>
                  <a:lnTo>
                    <a:pt x="16013" y="13374"/>
                  </a:lnTo>
                  <a:lnTo>
                    <a:pt x="16841" y="11224"/>
                  </a:lnTo>
                  <a:lnTo>
                    <a:pt x="16841" y="6275"/>
                  </a:lnTo>
                  <a:lnTo>
                    <a:pt x="16013" y="4124"/>
                  </a:lnTo>
                  <a:lnTo>
                    <a:pt x="14530" y="2476"/>
                  </a:lnTo>
                  <a:lnTo>
                    <a:pt x="12877" y="824"/>
                  </a:lnTo>
                  <a:lnTo>
                    <a:pt x="11062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4825" y="2056434"/>
              <a:ext cx="2242720" cy="122536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01414" y="3173986"/>
              <a:ext cx="809675" cy="29354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99595" y="3385811"/>
              <a:ext cx="380084" cy="82386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02177" y="3170850"/>
              <a:ext cx="2231139" cy="522871"/>
            </a:xfrm>
            <a:prstGeom prst="rect">
              <a:avLst/>
            </a:prstGeom>
          </p:spPr>
        </p:pic>
      </p:grpSp>
      <p:pic>
        <p:nvPicPr>
          <p:cNvPr id="24" name="object 24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294729" y="3915284"/>
            <a:ext cx="253396" cy="109461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618491" y="3943022"/>
            <a:ext cx="596508" cy="83541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289688" y="3913801"/>
            <a:ext cx="248638" cy="112266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608746" y="3943022"/>
            <a:ext cx="122007" cy="81723"/>
          </a:xfrm>
          <a:prstGeom prst="rect">
            <a:avLst/>
          </a:prstGeom>
        </p:spPr>
      </p:pic>
      <p:grpSp>
        <p:nvGrpSpPr>
          <p:cNvPr id="28" name="object 28" descr=""/>
          <p:cNvGrpSpPr/>
          <p:nvPr/>
        </p:nvGrpSpPr>
        <p:grpSpPr>
          <a:xfrm>
            <a:off x="5301310" y="3914625"/>
            <a:ext cx="2233295" cy="297180"/>
            <a:chOff x="5301310" y="3914625"/>
            <a:chExt cx="2233295" cy="297180"/>
          </a:xfrm>
        </p:grpSpPr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41382" y="3915284"/>
              <a:ext cx="192834" cy="10946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01310" y="3914625"/>
              <a:ext cx="2232880" cy="297179"/>
            </a:xfrm>
            <a:prstGeom prst="rect">
              <a:avLst/>
            </a:prstGeom>
          </p:spPr>
        </p:pic>
      </p:grpSp>
      <p:pic>
        <p:nvPicPr>
          <p:cNvPr id="31" name="object 31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677933" y="4326051"/>
            <a:ext cx="160808" cy="70167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904171" y="4286923"/>
            <a:ext cx="308111" cy="109296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281215" y="4289399"/>
            <a:ext cx="136206" cy="106819"/>
          </a:xfrm>
          <a:prstGeom prst="rect">
            <a:avLst/>
          </a:prstGeom>
        </p:spPr>
      </p:pic>
      <p:grpSp>
        <p:nvGrpSpPr>
          <p:cNvPr id="34" name="object 34" descr=""/>
          <p:cNvGrpSpPr/>
          <p:nvPr/>
        </p:nvGrpSpPr>
        <p:grpSpPr>
          <a:xfrm>
            <a:off x="5296997" y="4286098"/>
            <a:ext cx="2241550" cy="336550"/>
            <a:chOff x="5296997" y="4286098"/>
            <a:chExt cx="2241550" cy="336550"/>
          </a:xfrm>
        </p:grpSpPr>
        <p:pic>
          <p:nvPicPr>
            <p:cNvPr id="35" name="object 35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53180" y="4286098"/>
              <a:ext cx="184748" cy="110120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296997" y="4286757"/>
              <a:ext cx="2079481" cy="335483"/>
            </a:xfrm>
            <a:prstGeom prst="rect">
              <a:avLst/>
            </a:prstGeom>
          </p:spPr>
        </p:pic>
      </p:grpSp>
      <p:grpSp>
        <p:nvGrpSpPr>
          <p:cNvPr id="37" name="object 37" descr=""/>
          <p:cNvGrpSpPr/>
          <p:nvPr/>
        </p:nvGrpSpPr>
        <p:grpSpPr>
          <a:xfrm>
            <a:off x="5294670" y="4843972"/>
            <a:ext cx="282575" cy="109855"/>
            <a:chOff x="5294670" y="4843972"/>
            <a:chExt cx="282575" cy="109855"/>
          </a:xfrm>
        </p:grpSpPr>
        <p:pic>
          <p:nvPicPr>
            <p:cNvPr id="38" name="object 38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94670" y="4844138"/>
              <a:ext cx="99720" cy="109131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415739" y="4843972"/>
              <a:ext cx="79576" cy="107812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5518066" y="4885250"/>
              <a:ext cx="59055" cy="68580"/>
            </a:xfrm>
            <a:custGeom>
              <a:avLst/>
              <a:gdLst/>
              <a:ahLst/>
              <a:cxnLst/>
              <a:rect l="l" t="t" r="r" b="b"/>
              <a:pathLst>
                <a:path w="59054" h="68579">
                  <a:moveTo>
                    <a:pt x="37475" y="0"/>
                  </a:moveTo>
                  <a:lnTo>
                    <a:pt x="27899" y="0"/>
                  </a:lnTo>
                  <a:lnTo>
                    <a:pt x="23774" y="659"/>
                  </a:lnTo>
                  <a:lnTo>
                    <a:pt x="17995" y="3135"/>
                  </a:lnTo>
                  <a:lnTo>
                    <a:pt x="15022" y="4949"/>
                  </a:lnTo>
                  <a:lnTo>
                    <a:pt x="11887" y="7592"/>
                  </a:lnTo>
                  <a:lnTo>
                    <a:pt x="9575" y="9410"/>
                  </a:lnTo>
                  <a:lnTo>
                    <a:pt x="0" y="33018"/>
                  </a:lnTo>
                  <a:lnTo>
                    <a:pt x="0" y="42922"/>
                  </a:lnTo>
                  <a:lnTo>
                    <a:pt x="25095" y="68183"/>
                  </a:lnTo>
                  <a:lnTo>
                    <a:pt x="33183" y="68183"/>
                  </a:lnTo>
                  <a:lnTo>
                    <a:pt x="49197" y="62405"/>
                  </a:lnTo>
                  <a:lnTo>
                    <a:pt x="52994" y="60095"/>
                  </a:lnTo>
                  <a:lnTo>
                    <a:pt x="53181" y="59928"/>
                  </a:lnTo>
                  <a:lnTo>
                    <a:pt x="37143" y="59928"/>
                  </a:lnTo>
                  <a:lnTo>
                    <a:pt x="31366" y="59763"/>
                  </a:lnTo>
                  <a:lnTo>
                    <a:pt x="26578" y="58441"/>
                  </a:lnTo>
                  <a:lnTo>
                    <a:pt x="22783" y="55965"/>
                  </a:lnTo>
                  <a:lnTo>
                    <a:pt x="18820" y="53492"/>
                  </a:lnTo>
                  <a:lnTo>
                    <a:pt x="15847" y="49860"/>
                  </a:lnTo>
                  <a:lnTo>
                    <a:pt x="13867" y="45072"/>
                  </a:lnTo>
                  <a:lnTo>
                    <a:pt x="11720" y="40284"/>
                  </a:lnTo>
                  <a:lnTo>
                    <a:pt x="10731" y="36320"/>
                  </a:lnTo>
                  <a:lnTo>
                    <a:pt x="10731" y="33018"/>
                  </a:lnTo>
                  <a:lnTo>
                    <a:pt x="10860" y="30045"/>
                  </a:lnTo>
                  <a:lnTo>
                    <a:pt x="10896" y="28397"/>
                  </a:lnTo>
                  <a:lnTo>
                    <a:pt x="10731" y="27569"/>
                  </a:lnTo>
                  <a:lnTo>
                    <a:pt x="10731" y="26910"/>
                  </a:lnTo>
                  <a:lnTo>
                    <a:pt x="11059" y="25919"/>
                  </a:lnTo>
                  <a:lnTo>
                    <a:pt x="11555" y="24267"/>
                  </a:lnTo>
                  <a:lnTo>
                    <a:pt x="16675" y="23935"/>
                  </a:lnTo>
                  <a:lnTo>
                    <a:pt x="41687" y="23935"/>
                  </a:lnTo>
                  <a:lnTo>
                    <a:pt x="57617" y="23774"/>
                  </a:lnTo>
                  <a:lnTo>
                    <a:pt x="57617" y="20966"/>
                  </a:lnTo>
                  <a:lnTo>
                    <a:pt x="12545" y="20966"/>
                  </a:lnTo>
                  <a:lnTo>
                    <a:pt x="12545" y="17830"/>
                  </a:lnTo>
                  <a:lnTo>
                    <a:pt x="13960" y="14526"/>
                  </a:lnTo>
                  <a:lnTo>
                    <a:pt x="14032" y="14359"/>
                  </a:lnTo>
                  <a:lnTo>
                    <a:pt x="16840" y="10892"/>
                  </a:lnTo>
                  <a:lnTo>
                    <a:pt x="20634" y="6104"/>
                  </a:lnTo>
                  <a:lnTo>
                    <a:pt x="25754" y="3794"/>
                  </a:lnTo>
                  <a:lnTo>
                    <a:pt x="46579" y="3794"/>
                  </a:lnTo>
                  <a:lnTo>
                    <a:pt x="44740" y="2804"/>
                  </a:lnTo>
                  <a:lnTo>
                    <a:pt x="41605" y="824"/>
                  </a:lnTo>
                  <a:lnTo>
                    <a:pt x="37475" y="0"/>
                  </a:lnTo>
                  <a:close/>
                </a:path>
                <a:path w="59054" h="68579">
                  <a:moveTo>
                    <a:pt x="58113" y="49860"/>
                  </a:moveTo>
                  <a:lnTo>
                    <a:pt x="52170" y="54648"/>
                  </a:lnTo>
                  <a:lnTo>
                    <a:pt x="48869" y="56793"/>
                  </a:lnTo>
                  <a:lnTo>
                    <a:pt x="46393" y="58115"/>
                  </a:lnTo>
                  <a:lnTo>
                    <a:pt x="44409" y="58773"/>
                  </a:lnTo>
                  <a:lnTo>
                    <a:pt x="42594" y="59436"/>
                  </a:lnTo>
                  <a:lnTo>
                    <a:pt x="40283" y="59763"/>
                  </a:lnTo>
                  <a:lnTo>
                    <a:pt x="37143" y="59928"/>
                  </a:lnTo>
                  <a:lnTo>
                    <a:pt x="53181" y="59928"/>
                  </a:lnTo>
                  <a:lnTo>
                    <a:pt x="55968" y="57452"/>
                  </a:lnTo>
                  <a:lnTo>
                    <a:pt x="58445" y="54316"/>
                  </a:lnTo>
                  <a:lnTo>
                    <a:pt x="58445" y="53820"/>
                  </a:lnTo>
                  <a:lnTo>
                    <a:pt x="58607" y="53492"/>
                  </a:lnTo>
                  <a:lnTo>
                    <a:pt x="58607" y="53160"/>
                  </a:lnTo>
                  <a:lnTo>
                    <a:pt x="58113" y="49860"/>
                  </a:lnTo>
                  <a:close/>
                </a:path>
                <a:path w="59054" h="68579">
                  <a:moveTo>
                    <a:pt x="41687" y="23935"/>
                  </a:moveTo>
                  <a:lnTo>
                    <a:pt x="19151" y="23935"/>
                  </a:lnTo>
                  <a:lnTo>
                    <a:pt x="25256" y="24102"/>
                  </a:lnTo>
                  <a:lnTo>
                    <a:pt x="41687" y="23935"/>
                  </a:lnTo>
                  <a:close/>
                </a:path>
                <a:path w="59054" h="68579">
                  <a:moveTo>
                    <a:pt x="46579" y="3794"/>
                  </a:moveTo>
                  <a:lnTo>
                    <a:pt x="34998" y="3794"/>
                  </a:lnTo>
                  <a:lnTo>
                    <a:pt x="37475" y="4291"/>
                  </a:lnTo>
                  <a:lnTo>
                    <a:pt x="39786" y="5612"/>
                  </a:lnTo>
                  <a:lnTo>
                    <a:pt x="42097" y="6767"/>
                  </a:lnTo>
                  <a:lnTo>
                    <a:pt x="43750" y="8416"/>
                  </a:lnTo>
                  <a:lnTo>
                    <a:pt x="44740" y="10566"/>
                  </a:lnTo>
                  <a:lnTo>
                    <a:pt x="45895" y="12546"/>
                  </a:lnTo>
                  <a:lnTo>
                    <a:pt x="46351" y="14359"/>
                  </a:lnTo>
                  <a:lnTo>
                    <a:pt x="46393" y="17002"/>
                  </a:lnTo>
                  <a:lnTo>
                    <a:pt x="45976" y="17830"/>
                  </a:lnTo>
                  <a:lnTo>
                    <a:pt x="19151" y="20966"/>
                  </a:lnTo>
                  <a:lnTo>
                    <a:pt x="57617" y="20966"/>
                  </a:lnTo>
                  <a:lnTo>
                    <a:pt x="49030" y="5115"/>
                  </a:lnTo>
                  <a:lnTo>
                    <a:pt x="46579" y="3794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1" name="object 41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685958" y="4871711"/>
            <a:ext cx="876297" cy="81723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671371" y="4881618"/>
            <a:ext cx="448646" cy="73136"/>
          </a:xfrm>
          <a:prstGeom prst="rect">
            <a:avLst/>
          </a:prstGeom>
        </p:spPr>
      </p:pic>
      <p:sp>
        <p:nvSpPr>
          <p:cNvPr id="43" name="object 43" descr=""/>
          <p:cNvSpPr/>
          <p:nvPr/>
        </p:nvSpPr>
        <p:spPr>
          <a:xfrm>
            <a:off x="7233615" y="4884597"/>
            <a:ext cx="129539" cy="69850"/>
          </a:xfrm>
          <a:custGeom>
            <a:avLst/>
            <a:gdLst/>
            <a:ahLst/>
            <a:cxnLst/>
            <a:rect l="l" t="t" r="r" b="b"/>
            <a:pathLst>
              <a:path w="129540" h="69850">
                <a:moveTo>
                  <a:pt x="60756" y="58115"/>
                </a:moveTo>
                <a:lnTo>
                  <a:pt x="60642" y="56629"/>
                </a:lnTo>
                <a:lnTo>
                  <a:pt x="60591" y="56464"/>
                </a:lnTo>
                <a:lnTo>
                  <a:pt x="60515" y="56299"/>
                </a:lnTo>
                <a:lnTo>
                  <a:pt x="60426" y="56134"/>
                </a:lnTo>
                <a:lnTo>
                  <a:pt x="60350" y="55968"/>
                </a:lnTo>
                <a:lnTo>
                  <a:pt x="60261" y="55803"/>
                </a:lnTo>
                <a:lnTo>
                  <a:pt x="59436" y="55968"/>
                </a:lnTo>
                <a:lnTo>
                  <a:pt x="58775" y="56134"/>
                </a:lnTo>
                <a:lnTo>
                  <a:pt x="58445" y="56299"/>
                </a:lnTo>
                <a:lnTo>
                  <a:pt x="57454" y="57619"/>
                </a:lnTo>
                <a:lnTo>
                  <a:pt x="56235" y="59601"/>
                </a:lnTo>
                <a:lnTo>
                  <a:pt x="56134" y="59766"/>
                </a:lnTo>
                <a:lnTo>
                  <a:pt x="54317" y="60756"/>
                </a:lnTo>
                <a:lnTo>
                  <a:pt x="50850" y="60756"/>
                </a:lnTo>
                <a:lnTo>
                  <a:pt x="49695" y="60261"/>
                </a:lnTo>
                <a:lnTo>
                  <a:pt x="47548" y="58115"/>
                </a:lnTo>
                <a:lnTo>
                  <a:pt x="47383" y="57619"/>
                </a:lnTo>
                <a:lnTo>
                  <a:pt x="47218" y="57124"/>
                </a:lnTo>
                <a:lnTo>
                  <a:pt x="47167" y="56959"/>
                </a:lnTo>
                <a:lnTo>
                  <a:pt x="47053" y="52832"/>
                </a:lnTo>
                <a:lnTo>
                  <a:pt x="47205" y="51511"/>
                </a:lnTo>
                <a:lnTo>
                  <a:pt x="47294" y="33020"/>
                </a:lnTo>
                <a:lnTo>
                  <a:pt x="47218" y="14363"/>
                </a:lnTo>
                <a:lnTo>
                  <a:pt x="46723" y="10731"/>
                </a:lnTo>
                <a:lnTo>
                  <a:pt x="45732" y="8420"/>
                </a:lnTo>
                <a:lnTo>
                  <a:pt x="43916" y="6273"/>
                </a:lnTo>
                <a:lnTo>
                  <a:pt x="43408" y="5613"/>
                </a:lnTo>
                <a:lnTo>
                  <a:pt x="42392" y="4292"/>
                </a:lnTo>
                <a:lnTo>
                  <a:pt x="42265" y="4127"/>
                </a:lnTo>
                <a:lnTo>
                  <a:pt x="40284" y="2806"/>
                </a:lnTo>
                <a:lnTo>
                  <a:pt x="37973" y="1981"/>
                </a:lnTo>
                <a:lnTo>
                  <a:pt x="35661" y="990"/>
                </a:lnTo>
                <a:lnTo>
                  <a:pt x="32194" y="660"/>
                </a:lnTo>
                <a:lnTo>
                  <a:pt x="24269" y="660"/>
                </a:lnTo>
                <a:lnTo>
                  <a:pt x="20307" y="1816"/>
                </a:lnTo>
                <a:lnTo>
                  <a:pt x="15849" y="4292"/>
                </a:lnTo>
                <a:lnTo>
                  <a:pt x="11226" y="6769"/>
                </a:lnTo>
                <a:lnTo>
                  <a:pt x="7429" y="10566"/>
                </a:lnTo>
                <a:lnTo>
                  <a:pt x="1485" y="20472"/>
                </a:lnTo>
                <a:lnTo>
                  <a:pt x="76" y="23444"/>
                </a:lnTo>
                <a:lnTo>
                  <a:pt x="0" y="25590"/>
                </a:lnTo>
                <a:lnTo>
                  <a:pt x="825" y="26416"/>
                </a:lnTo>
                <a:lnTo>
                  <a:pt x="1816" y="27076"/>
                </a:lnTo>
                <a:lnTo>
                  <a:pt x="2806" y="27406"/>
                </a:lnTo>
                <a:lnTo>
                  <a:pt x="5448" y="27406"/>
                </a:lnTo>
                <a:lnTo>
                  <a:pt x="12382" y="15354"/>
                </a:lnTo>
                <a:lnTo>
                  <a:pt x="13868" y="11887"/>
                </a:lnTo>
                <a:lnTo>
                  <a:pt x="16014" y="10071"/>
                </a:lnTo>
                <a:lnTo>
                  <a:pt x="19151" y="7099"/>
                </a:lnTo>
                <a:lnTo>
                  <a:pt x="22618" y="5613"/>
                </a:lnTo>
                <a:lnTo>
                  <a:pt x="29883" y="5613"/>
                </a:lnTo>
                <a:lnTo>
                  <a:pt x="32689" y="6769"/>
                </a:lnTo>
                <a:lnTo>
                  <a:pt x="34671" y="9245"/>
                </a:lnTo>
                <a:lnTo>
                  <a:pt x="36487" y="11722"/>
                </a:lnTo>
                <a:lnTo>
                  <a:pt x="37477" y="16344"/>
                </a:lnTo>
                <a:lnTo>
                  <a:pt x="37477" y="27406"/>
                </a:lnTo>
                <a:lnTo>
                  <a:pt x="37477" y="41770"/>
                </a:lnTo>
                <a:lnTo>
                  <a:pt x="37287" y="44577"/>
                </a:lnTo>
                <a:lnTo>
                  <a:pt x="37172" y="46228"/>
                </a:lnTo>
                <a:lnTo>
                  <a:pt x="37071" y="48044"/>
                </a:lnTo>
                <a:lnTo>
                  <a:pt x="36957" y="50520"/>
                </a:lnTo>
                <a:lnTo>
                  <a:pt x="36918" y="51346"/>
                </a:lnTo>
                <a:lnTo>
                  <a:pt x="36817" y="53327"/>
                </a:lnTo>
                <a:lnTo>
                  <a:pt x="33350" y="56629"/>
                </a:lnTo>
                <a:lnTo>
                  <a:pt x="30048" y="59105"/>
                </a:lnTo>
                <a:lnTo>
                  <a:pt x="26911" y="60591"/>
                </a:lnTo>
                <a:lnTo>
                  <a:pt x="24599" y="61747"/>
                </a:lnTo>
                <a:lnTo>
                  <a:pt x="22453" y="62407"/>
                </a:lnTo>
                <a:lnTo>
                  <a:pt x="18656" y="62407"/>
                </a:lnTo>
                <a:lnTo>
                  <a:pt x="16840" y="61747"/>
                </a:lnTo>
                <a:lnTo>
                  <a:pt x="15354" y="60261"/>
                </a:lnTo>
                <a:lnTo>
                  <a:pt x="13868" y="58940"/>
                </a:lnTo>
                <a:lnTo>
                  <a:pt x="13208" y="57124"/>
                </a:lnTo>
                <a:lnTo>
                  <a:pt x="13208" y="52832"/>
                </a:lnTo>
                <a:lnTo>
                  <a:pt x="14033" y="50520"/>
                </a:lnTo>
                <a:lnTo>
                  <a:pt x="15849" y="48044"/>
                </a:lnTo>
                <a:lnTo>
                  <a:pt x="18161" y="44577"/>
                </a:lnTo>
                <a:lnTo>
                  <a:pt x="21463" y="41605"/>
                </a:lnTo>
                <a:lnTo>
                  <a:pt x="29718" y="36322"/>
                </a:lnTo>
                <a:lnTo>
                  <a:pt x="33515" y="34340"/>
                </a:lnTo>
                <a:lnTo>
                  <a:pt x="37147" y="33020"/>
                </a:lnTo>
                <a:lnTo>
                  <a:pt x="37236" y="34340"/>
                </a:lnTo>
                <a:lnTo>
                  <a:pt x="37312" y="35496"/>
                </a:lnTo>
                <a:lnTo>
                  <a:pt x="37376" y="36322"/>
                </a:lnTo>
                <a:lnTo>
                  <a:pt x="37477" y="41770"/>
                </a:lnTo>
                <a:lnTo>
                  <a:pt x="37477" y="27406"/>
                </a:lnTo>
                <a:lnTo>
                  <a:pt x="37312" y="29222"/>
                </a:lnTo>
                <a:lnTo>
                  <a:pt x="36156" y="29883"/>
                </a:lnTo>
                <a:lnTo>
                  <a:pt x="4127" y="51511"/>
                </a:lnTo>
                <a:lnTo>
                  <a:pt x="1816" y="55803"/>
                </a:lnTo>
                <a:lnTo>
                  <a:pt x="1816" y="62077"/>
                </a:lnTo>
                <a:lnTo>
                  <a:pt x="2451" y="63728"/>
                </a:lnTo>
                <a:lnTo>
                  <a:pt x="2514" y="63893"/>
                </a:lnTo>
                <a:lnTo>
                  <a:pt x="2641" y="64223"/>
                </a:lnTo>
                <a:lnTo>
                  <a:pt x="4127" y="65874"/>
                </a:lnTo>
                <a:lnTo>
                  <a:pt x="5778" y="67525"/>
                </a:lnTo>
                <a:lnTo>
                  <a:pt x="7924" y="68351"/>
                </a:lnTo>
                <a:lnTo>
                  <a:pt x="14528" y="68351"/>
                </a:lnTo>
                <a:lnTo>
                  <a:pt x="29718" y="62407"/>
                </a:lnTo>
                <a:lnTo>
                  <a:pt x="36652" y="57619"/>
                </a:lnTo>
                <a:lnTo>
                  <a:pt x="36715" y="58115"/>
                </a:lnTo>
                <a:lnTo>
                  <a:pt x="36830" y="58940"/>
                </a:lnTo>
                <a:lnTo>
                  <a:pt x="36944" y="59766"/>
                </a:lnTo>
                <a:lnTo>
                  <a:pt x="37058" y="60591"/>
                </a:lnTo>
                <a:lnTo>
                  <a:pt x="37147" y="61252"/>
                </a:lnTo>
                <a:lnTo>
                  <a:pt x="37973" y="63728"/>
                </a:lnTo>
                <a:lnTo>
                  <a:pt x="39128" y="65049"/>
                </a:lnTo>
                <a:lnTo>
                  <a:pt x="41109" y="67525"/>
                </a:lnTo>
                <a:lnTo>
                  <a:pt x="44081" y="68681"/>
                </a:lnTo>
                <a:lnTo>
                  <a:pt x="50190" y="68681"/>
                </a:lnTo>
                <a:lnTo>
                  <a:pt x="52006" y="68351"/>
                </a:lnTo>
                <a:lnTo>
                  <a:pt x="53327" y="67525"/>
                </a:lnTo>
                <a:lnTo>
                  <a:pt x="55308" y="66205"/>
                </a:lnTo>
                <a:lnTo>
                  <a:pt x="57124" y="64223"/>
                </a:lnTo>
                <a:lnTo>
                  <a:pt x="58674" y="61747"/>
                </a:lnTo>
                <a:lnTo>
                  <a:pt x="59321" y="60756"/>
                </a:lnTo>
                <a:lnTo>
                  <a:pt x="59982" y="59766"/>
                </a:lnTo>
                <a:lnTo>
                  <a:pt x="60096" y="59601"/>
                </a:lnTo>
                <a:lnTo>
                  <a:pt x="60756" y="58115"/>
                </a:lnTo>
                <a:close/>
              </a:path>
              <a:path w="129540" h="69850">
                <a:moveTo>
                  <a:pt x="128917" y="47383"/>
                </a:moveTo>
                <a:lnTo>
                  <a:pt x="128244" y="44577"/>
                </a:lnTo>
                <a:lnTo>
                  <a:pt x="126923" y="41605"/>
                </a:lnTo>
                <a:lnTo>
                  <a:pt x="125768" y="38633"/>
                </a:lnTo>
                <a:lnTo>
                  <a:pt x="123786" y="36156"/>
                </a:lnTo>
                <a:lnTo>
                  <a:pt x="118338" y="32029"/>
                </a:lnTo>
                <a:lnTo>
                  <a:pt x="114046" y="29718"/>
                </a:lnTo>
                <a:lnTo>
                  <a:pt x="102323" y="25095"/>
                </a:lnTo>
                <a:lnTo>
                  <a:pt x="98526" y="22948"/>
                </a:lnTo>
                <a:lnTo>
                  <a:pt x="97040" y="20967"/>
                </a:lnTo>
                <a:lnTo>
                  <a:pt x="95389" y="19151"/>
                </a:lnTo>
                <a:lnTo>
                  <a:pt x="94564" y="17005"/>
                </a:lnTo>
                <a:lnTo>
                  <a:pt x="94564" y="11391"/>
                </a:lnTo>
                <a:lnTo>
                  <a:pt x="95567" y="8750"/>
                </a:lnTo>
                <a:lnTo>
                  <a:pt x="99517" y="4787"/>
                </a:lnTo>
                <a:lnTo>
                  <a:pt x="101993" y="3797"/>
                </a:lnTo>
                <a:lnTo>
                  <a:pt x="108432" y="3797"/>
                </a:lnTo>
                <a:lnTo>
                  <a:pt x="111569" y="5118"/>
                </a:lnTo>
                <a:lnTo>
                  <a:pt x="118186" y="10401"/>
                </a:lnTo>
                <a:lnTo>
                  <a:pt x="120497" y="13868"/>
                </a:lnTo>
                <a:lnTo>
                  <a:pt x="122135" y="18326"/>
                </a:lnTo>
                <a:lnTo>
                  <a:pt x="125107" y="18326"/>
                </a:lnTo>
                <a:lnTo>
                  <a:pt x="109766" y="0"/>
                </a:lnTo>
                <a:lnTo>
                  <a:pt x="102984" y="0"/>
                </a:lnTo>
                <a:lnTo>
                  <a:pt x="85153" y="14528"/>
                </a:lnTo>
                <a:lnTo>
                  <a:pt x="85153" y="22123"/>
                </a:lnTo>
                <a:lnTo>
                  <a:pt x="86309" y="25425"/>
                </a:lnTo>
                <a:lnTo>
                  <a:pt x="91262" y="31534"/>
                </a:lnTo>
                <a:lnTo>
                  <a:pt x="96050" y="34340"/>
                </a:lnTo>
                <a:lnTo>
                  <a:pt x="102984" y="36982"/>
                </a:lnTo>
                <a:lnTo>
                  <a:pt x="109931" y="39789"/>
                </a:lnTo>
                <a:lnTo>
                  <a:pt x="114719" y="42430"/>
                </a:lnTo>
                <a:lnTo>
                  <a:pt x="119824" y="48374"/>
                </a:lnTo>
                <a:lnTo>
                  <a:pt x="120980" y="51676"/>
                </a:lnTo>
                <a:lnTo>
                  <a:pt x="120980" y="57785"/>
                </a:lnTo>
                <a:lnTo>
                  <a:pt x="119989" y="60096"/>
                </a:lnTo>
                <a:lnTo>
                  <a:pt x="117843" y="62077"/>
                </a:lnTo>
                <a:lnTo>
                  <a:pt x="114719" y="64719"/>
                </a:lnTo>
                <a:lnTo>
                  <a:pt x="111734" y="66040"/>
                </a:lnTo>
                <a:lnTo>
                  <a:pt x="105295" y="66040"/>
                </a:lnTo>
                <a:lnTo>
                  <a:pt x="102323" y="65214"/>
                </a:lnTo>
                <a:lnTo>
                  <a:pt x="99517" y="63398"/>
                </a:lnTo>
                <a:lnTo>
                  <a:pt x="96545" y="61747"/>
                </a:lnTo>
                <a:lnTo>
                  <a:pt x="94234" y="59436"/>
                </a:lnTo>
                <a:lnTo>
                  <a:pt x="91097" y="54813"/>
                </a:lnTo>
                <a:lnTo>
                  <a:pt x="89623" y="51511"/>
                </a:lnTo>
                <a:lnTo>
                  <a:pt x="87630" y="46393"/>
                </a:lnTo>
                <a:lnTo>
                  <a:pt x="86474" y="46393"/>
                </a:lnTo>
                <a:lnTo>
                  <a:pt x="85813" y="46558"/>
                </a:lnTo>
                <a:lnTo>
                  <a:pt x="85318" y="46888"/>
                </a:lnTo>
                <a:lnTo>
                  <a:pt x="85153" y="47383"/>
                </a:lnTo>
                <a:lnTo>
                  <a:pt x="85153" y="49364"/>
                </a:lnTo>
                <a:lnTo>
                  <a:pt x="86639" y="62077"/>
                </a:lnTo>
                <a:lnTo>
                  <a:pt x="86639" y="64389"/>
                </a:lnTo>
                <a:lnTo>
                  <a:pt x="86969" y="65214"/>
                </a:lnTo>
                <a:lnTo>
                  <a:pt x="87464" y="65709"/>
                </a:lnTo>
                <a:lnTo>
                  <a:pt x="93256" y="68186"/>
                </a:lnTo>
                <a:lnTo>
                  <a:pt x="99517" y="69507"/>
                </a:lnTo>
                <a:lnTo>
                  <a:pt x="109093" y="69507"/>
                </a:lnTo>
                <a:lnTo>
                  <a:pt x="128917" y="53822"/>
                </a:lnTo>
                <a:lnTo>
                  <a:pt x="128917" y="47383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7476138" y="4885250"/>
            <a:ext cx="60960" cy="68580"/>
          </a:xfrm>
          <a:custGeom>
            <a:avLst/>
            <a:gdLst/>
            <a:ahLst/>
            <a:cxnLst/>
            <a:rect l="l" t="t" r="r" b="b"/>
            <a:pathLst>
              <a:path w="60959" h="68579">
                <a:moveTo>
                  <a:pt x="47384" y="56959"/>
                </a:moveTo>
                <a:lnTo>
                  <a:pt x="36650" y="56959"/>
                </a:lnTo>
                <a:lnTo>
                  <a:pt x="36717" y="57452"/>
                </a:lnTo>
                <a:lnTo>
                  <a:pt x="36830" y="58280"/>
                </a:lnTo>
                <a:lnTo>
                  <a:pt x="36942" y="59104"/>
                </a:lnTo>
                <a:lnTo>
                  <a:pt x="37054" y="59928"/>
                </a:lnTo>
                <a:lnTo>
                  <a:pt x="37144" y="60591"/>
                </a:lnTo>
                <a:lnTo>
                  <a:pt x="37973" y="63064"/>
                </a:lnTo>
                <a:lnTo>
                  <a:pt x="39128" y="64385"/>
                </a:lnTo>
                <a:lnTo>
                  <a:pt x="41108" y="66862"/>
                </a:lnTo>
                <a:lnTo>
                  <a:pt x="44077" y="68018"/>
                </a:lnTo>
                <a:lnTo>
                  <a:pt x="50187" y="68018"/>
                </a:lnTo>
                <a:lnTo>
                  <a:pt x="58670" y="61084"/>
                </a:lnTo>
                <a:lnTo>
                  <a:pt x="59323" y="60095"/>
                </a:lnTo>
                <a:lnTo>
                  <a:pt x="50849" y="60095"/>
                </a:lnTo>
                <a:lnTo>
                  <a:pt x="49693" y="59597"/>
                </a:lnTo>
                <a:lnTo>
                  <a:pt x="47548" y="57452"/>
                </a:lnTo>
                <a:lnTo>
                  <a:pt x="47384" y="56959"/>
                </a:lnTo>
                <a:close/>
              </a:path>
              <a:path w="60959" h="68579">
                <a:moveTo>
                  <a:pt x="43405" y="4949"/>
                </a:moveTo>
                <a:lnTo>
                  <a:pt x="29879" y="4949"/>
                </a:lnTo>
                <a:lnTo>
                  <a:pt x="32687" y="6104"/>
                </a:lnTo>
                <a:lnTo>
                  <a:pt x="34667" y="8582"/>
                </a:lnTo>
                <a:lnTo>
                  <a:pt x="36485" y="11059"/>
                </a:lnTo>
                <a:lnTo>
                  <a:pt x="37475" y="15681"/>
                </a:lnTo>
                <a:lnTo>
                  <a:pt x="37475" y="26743"/>
                </a:lnTo>
                <a:lnTo>
                  <a:pt x="37310" y="28562"/>
                </a:lnTo>
                <a:lnTo>
                  <a:pt x="36154" y="29221"/>
                </a:lnTo>
                <a:lnTo>
                  <a:pt x="19479" y="36320"/>
                </a:lnTo>
                <a:lnTo>
                  <a:pt x="13204" y="40449"/>
                </a:lnTo>
                <a:lnTo>
                  <a:pt x="8582" y="45565"/>
                </a:lnTo>
                <a:lnTo>
                  <a:pt x="4124" y="50849"/>
                </a:lnTo>
                <a:lnTo>
                  <a:pt x="1813" y="55140"/>
                </a:lnTo>
                <a:lnTo>
                  <a:pt x="1813" y="61415"/>
                </a:lnTo>
                <a:lnTo>
                  <a:pt x="2639" y="63560"/>
                </a:lnTo>
                <a:lnTo>
                  <a:pt x="4124" y="65213"/>
                </a:lnTo>
                <a:lnTo>
                  <a:pt x="5777" y="66862"/>
                </a:lnTo>
                <a:lnTo>
                  <a:pt x="7923" y="67691"/>
                </a:lnTo>
                <a:lnTo>
                  <a:pt x="14526" y="67691"/>
                </a:lnTo>
                <a:lnTo>
                  <a:pt x="29717" y="61747"/>
                </a:lnTo>
                <a:lnTo>
                  <a:pt x="18655" y="61747"/>
                </a:lnTo>
                <a:lnTo>
                  <a:pt x="16836" y="61084"/>
                </a:lnTo>
                <a:lnTo>
                  <a:pt x="15354" y="59597"/>
                </a:lnTo>
                <a:lnTo>
                  <a:pt x="13867" y="58280"/>
                </a:lnTo>
                <a:lnTo>
                  <a:pt x="13204" y="56461"/>
                </a:lnTo>
                <a:lnTo>
                  <a:pt x="13204" y="52171"/>
                </a:lnTo>
                <a:lnTo>
                  <a:pt x="14032" y="49860"/>
                </a:lnTo>
                <a:lnTo>
                  <a:pt x="15847" y="47382"/>
                </a:lnTo>
                <a:lnTo>
                  <a:pt x="18158" y="43916"/>
                </a:lnTo>
                <a:lnTo>
                  <a:pt x="21463" y="40942"/>
                </a:lnTo>
                <a:lnTo>
                  <a:pt x="29718" y="35661"/>
                </a:lnTo>
                <a:lnTo>
                  <a:pt x="33512" y="33677"/>
                </a:lnTo>
                <a:lnTo>
                  <a:pt x="37144" y="32357"/>
                </a:lnTo>
                <a:lnTo>
                  <a:pt x="47291" y="32357"/>
                </a:lnTo>
                <a:lnTo>
                  <a:pt x="47217" y="13702"/>
                </a:lnTo>
                <a:lnTo>
                  <a:pt x="46720" y="10068"/>
                </a:lnTo>
                <a:lnTo>
                  <a:pt x="45730" y="7758"/>
                </a:lnTo>
                <a:lnTo>
                  <a:pt x="43916" y="5612"/>
                </a:lnTo>
                <a:lnTo>
                  <a:pt x="43405" y="4949"/>
                </a:lnTo>
                <a:close/>
              </a:path>
              <a:path w="60959" h="68579">
                <a:moveTo>
                  <a:pt x="47291" y="32357"/>
                </a:moveTo>
                <a:lnTo>
                  <a:pt x="37144" y="32357"/>
                </a:lnTo>
                <a:lnTo>
                  <a:pt x="37233" y="33677"/>
                </a:lnTo>
                <a:lnTo>
                  <a:pt x="37310" y="34833"/>
                </a:lnTo>
                <a:lnTo>
                  <a:pt x="37378" y="35661"/>
                </a:lnTo>
                <a:lnTo>
                  <a:pt x="37475" y="41108"/>
                </a:lnTo>
                <a:lnTo>
                  <a:pt x="37281" y="43916"/>
                </a:lnTo>
                <a:lnTo>
                  <a:pt x="37167" y="45565"/>
                </a:lnTo>
                <a:lnTo>
                  <a:pt x="37073" y="47382"/>
                </a:lnTo>
                <a:lnTo>
                  <a:pt x="36953" y="49860"/>
                </a:lnTo>
                <a:lnTo>
                  <a:pt x="36913" y="50684"/>
                </a:lnTo>
                <a:lnTo>
                  <a:pt x="36817" y="52664"/>
                </a:lnTo>
                <a:lnTo>
                  <a:pt x="33350" y="55965"/>
                </a:lnTo>
                <a:lnTo>
                  <a:pt x="30045" y="58441"/>
                </a:lnTo>
                <a:lnTo>
                  <a:pt x="26910" y="59928"/>
                </a:lnTo>
                <a:lnTo>
                  <a:pt x="24598" y="61084"/>
                </a:lnTo>
                <a:lnTo>
                  <a:pt x="22453" y="61747"/>
                </a:lnTo>
                <a:lnTo>
                  <a:pt x="29717" y="61747"/>
                </a:lnTo>
                <a:lnTo>
                  <a:pt x="36650" y="56959"/>
                </a:lnTo>
                <a:lnTo>
                  <a:pt x="47384" y="56959"/>
                </a:lnTo>
                <a:lnTo>
                  <a:pt x="47218" y="56461"/>
                </a:lnTo>
                <a:lnTo>
                  <a:pt x="47162" y="56296"/>
                </a:lnTo>
                <a:lnTo>
                  <a:pt x="47052" y="52171"/>
                </a:lnTo>
                <a:lnTo>
                  <a:pt x="47199" y="50849"/>
                </a:lnTo>
                <a:lnTo>
                  <a:pt x="47291" y="32357"/>
                </a:lnTo>
                <a:close/>
              </a:path>
              <a:path w="60959" h="68579">
                <a:moveTo>
                  <a:pt x="60260" y="55140"/>
                </a:moveTo>
                <a:lnTo>
                  <a:pt x="56233" y="58939"/>
                </a:lnTo>
                <a:lnTo>
                  <a:pt x="56131" y="59104"/>
                </a:lnTo>
                <a:lnTo>
                  <a:pt x="54316" y="60095"/>
                </a:lnTo>
                <a:lnTo>
                  <a:pt x="59323" y="60095"/>
                </a:lnTo>
                <a:lnTo>
                  <a:pt x="59984" y="59104"/>
                </a:lnTo>
                <a:lnTo>
                  <a:pt x="60095" y="58939"/>
                </a:lnTo>
                <a:lnTo>
                  <a:pt x="60752" y="57452"/>
                </a:lnTo>
                <a:lnTo>
                  <a:pt x="60644" y="55965"/>
                </a:lnTo>
                <a:lnTo>
                  <a:pt x="60591" y="55803"/>
                </a:lnTo>
                <a:lnTo>
                  <a:pt x="60508" y="55637"/>
                </a:lnTo>
                <a:lnTo>
                  <a:pt x="60425" y="55472"/>
                </a:lnTo>
                <a:lnTo>
                  <a:pt x="60343" y="55307"/>
                </a:lnTo>
                <a:lnTo>
                  <a:pt x="60260" y="55140"/>
                </a:lnTo>
                <a:close/>
              </a:path>
              <a:path w="60959" h="68579">
                <a:moveTo>
                  <a:pt x="32190" y="0"/>
                </a:moveTo>
                <a:lnTo>
                  <a:pt x="24267" y="0"/>
                </a:lnTo>
                <a:lnTo>
                  <a:pt x="20303" y="1155"/>
                </a:lnTo>
                <a:lnTo>
                  <a:pt x="15847" y="3628"/>
                </a:lnTo>
                <a:lnTo>
                  <a:pt x="11224" y="6104"/>
                </a:lnTo>
                <a:lnTo>
                  <a:pt x="7426" y="9903"/>
                </a:lnTo>
                <a:lnTo>
                  <a:pt x="1483" y="19810"/>
                </a:lnTo>
                <a:lnTo>
                  <a:pt x="78" y="22779"/>
                </a:lnTo>
                <a:lnTo>
                  <a:pt x="0" y="24930"/>
                </a:lnTo>
                <a:lnTo>
                  <a:pt x="824" y="25754"/>
                </a:lnTo>
                <a:lnTo>
                  <a:pt x="1813" y="26413"/>
                </a:lnTo>
                <a:lnTo>
                  <a:pt x="2804" y="26743"/>
                </a:lnTo>
                <a:lnTo>
                  <a:pt x="5447" y="26743"/>
                </a:lnTo>
                <a:lnTo>
                  <a:pt x="12379" y="14691"/>
                </a:lnTo>
                <a:lnTo>
                  <a:pt x="13867" y="11224"/>
                </a:lnTo>
                <a:lnTo>
                  <a:pt x="16012" y="9410"/>
                </a:lnTo>
                <a:lnTo>
                  <a:pt x="19147" y="6436"/>
                </a:lnTo>
                <a:lnTo>
                  <a:pt x="22618" y="4949"/>
                </a:lnTo>
                <a:lnTo>
                  <a:pt x="43405" y="4949"/>
                </a:lnTo>
                <a:lnTo>
                  <a:pt x="42388" y="3628"/>
                </a:lnTo>
                <a:lnTo>
                  <a:pt x="42264" y="3467"/>
                </a:lnTo>
                <a:lnTo>
                  <a:pt x="40284" y="2145"/>
                </a:lnTo>
                <a:lnTo>
                  <a:pt x="37973" y="1316"/>
                </a:lnTo>
                <a:lnTo>
                  <a:pt x="35661" y="327"/>
                </a:lnTo>
                <a:lnTo>
                  <a:pt x="3219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5" name="object 45" descr=""/>
          <p:cNvGrpSpPr/>
          <p:nvPr/>
        </p:nvGrpSpPr>
        <p:grpSpPr>
          <a:xfrm>
            <a:off x="5295927" y="5028224"/>
            <a:ext cx="2241550" cy="855980"/>
            <a:chOff x="5295927" y="5028224"/>
            <a:chExt cx="2241550" cy="855980"/>
          </a:xfrm>
        </p:grpSpPr>
        <p:pic>
          <p:nvPicPr>
            <p:cNvPr id="46" name="object 4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301219" y="5213963"/>
              <a:ext cx="832761" cy="112265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95927" y="5028224"/>
              <a:ext cx="2241424" cy="855712"/>
            </a:xfrm>
            <a:prstGeom prst="rect">
              <a:avLst/>
            </a:prstGeom>
          </p:spPr>
        </p:pic>
      </p:grpSp>
      <p:pic>
        <p:nvPicPr>
          <p:cNvPr id="48" name="object 48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303955" y="5960047"/>
            <a:ext cx="414623" cy="148093"/>
          </a:xfrm>
          <a:prstGeom prst="rect">
            <a:avLst/>
          </a:prstGeom>
        </p:spPr>
      </p:pic>
      <p:grpSp>
        <p:nvGrpSpPr>
          <p:cNvPr id="49" name="object 49" descr=""/>
          <p:cNvGrpSpPr/>
          <p:nvPr/>
        </p:nvGrpSpPr>
        <p:grpSpPr>
          <a:xfrm>
            <a:off x="5830189" y="5957737"/>
            <a:ext cx="165100" cy="110489"/>
            <a:chOff x="5830189" y="5957737"/>
            <a:chExt cx="165100" cy="110489"/>
          </a:xfrm>
        </p:grpSpPr>
        <p:pic>
          <p:nvPicPr>
            <p:cNvPr id="50" name="object 50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830189" y="5999672"/>
              <a:ext cx="72313" cy="68185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5936165" y="5957737"/>
              <a:ext cx="59055" cy="108585"/>
            </a:xfrm>
            <a:custGeom>
              <a:avLst/>
              <a:gdLst/>
              <a:ahLst/>
              <a:cxnLst/>
              <a:rect l="l" t="t" r="r" b="b"/>
              <a:pathLst>
                <a:path w="59054" h="108585">
                  <a:moveTo>
                    <a:pt x="50191" y="0"/>
                  </a:moveTo>
                  <a:lnTo>
                    <a:pt x="41278" y="0"/>
                  </a:lnTo>
                  <a:lnTo>
                    <a:pt x="37976" y="492"/>
                  </a:lnTo>
                  <a:lnTo>
                    <a:pt x="11887" y="38303"/>
                  </a:lnTo>
                  <a:lnTo>
                    <a:pt x="11725" y="42594"/>
                  </a:lnTo>
                  <a:lnTo>
                    <a:pt x="11394" y="43750"/>
                  </a:lnTo>
                  <a:lnTo>
                    <a:pt x="10405" y="45565"/>
                  </a:lnTo>
                  <a:lnTo>
                    <a:pt x="9249" y="46393"/>
                  </a:lnTo>
                  <a:lnTo>
                    <a:pt x="994" y="50352"/>
                  </a:lnTo>
                  <a:lnTo>
                    <a:pt x="331" y="51014"/>
                  </a:lnTo>
                  <a:lnTo>
                    <a:pt x="0" y="51673"/>
                  </a:lnTo>
                  <a:lnTo>
                    <a:pt x="166" y="53160"/>
                  </a:lnTo>
                  <a:lnTo>
                    <a:pt x="2477" y="53492"/>
                  </a:lnTo>
                  <a:lnTo>
                    <a:pt x="10238" y="53822"/>
                  </a:lnTo>
                  <a:lnTo>
                    <a:pt x="11725" y="54316"/>
                  </a:lnTo>
                  <a:lnTo>
                    <a:pt x="12053" y="99222"/>
                  </a:lnTo>
                  <a:lnTo>
                    <a:pt x="11725" y="101041"/>
                  </a:lnTo>
                  <a:lnTo>
                    <a:pt x="11394" y="101865"/>
                  </a:lnTo>
                  <a:lnTo>
                    <a:pt x="10732" y="102196"/>
                  </a:lnTo>
                  <a:lnTo>
                    <a:pt x="9414" y="103351"/>
                  </a:lnTo>
                  <a:lnTo>
                    <a:pt x="6441" y="104341"/>
                  </a:lnTo>
                  <a:lnTo>
                    <a:pt x="166" y="105497"/>
                  </a:lnTo>
                  <a:lnTo>
                    <a:pt x="166" y="108140"/>
                  </a:lnTo>
                  <a:lnTo>
                    <a:pt x="22950" y="107477"/>
                  </a:lnTo>
                  <a:lnTo>
                    <a:pt x="40123" y="108140"/>
                  </a:lnTo>
                  <a:lnTo>
                    <a:pt x="40288" y="107477"/>
                  </a:lnTo>
                  <a:lnTo>
                    <a:pt x="40288" y="105497"/>
                  </a:lnTo>
                  <a:lnTo>
                    <a:pt x="30380" y="104176"/>
                  </a:lnTo>
                  <a:lnTo>
                    <a:pt x="27904" y="103682"/>
                  </a:lnTo>
                  <a:lnTo>
                    <a:pt x="25427" y="102527"/>
                  </a:lnTo>
                  <a:lnTo>
                    <a:pt x="24272" y="101533"/>
                  </a:lnTo>
                  <a:lnTo>
                    <a:pt x="22619" y="98233"/>
                  </a:lnTo>
                  <a:lnTo>
                    <a:pt x="22125" y="95755"/>
                  </a:lnTo>
                  <a:lnTo>
                    <a:pt x="22292" y="71981"/>
                  </a:lnTo>
                  <a:lnTo>
                    <a:pt x="21960" y="56628"/>
                  </a:lnTo>
                  <a:lnTo>
                    <a:pt x="21794" y="56133"/>
                  </a:lnTo>
                  <a:lnTo>
                    <a:pt x="21960" y="52668"/>
                  </a:lnTo>
                  <a:lnTo>
                    <a:pt x="24602" y="52170"/>
                  </a:lnTo>
                  <a:lnTo>
                    <a:pt x="29225" y="52005"/>
                  </a:lnTo>
                  <a:lnTo>
                    <a:pt x="40450" y="52005"/>
                  </a:lnTo>
                  <a:lnTo>
                    <a:pt x="43258" y="51673"/>
                  </a:lnTo>
                  <a:lnTo>
                    <a:pt x="43423" y="50190"/>
                  </a:lnTo>
                  <a:lnTo>
                    <a:pt x="43258" y="45730"/>
                  </a:lnTo>
                  <a:lnTo>
                    <a:pt x="21960" y="45237"/>
                  </a:lnTo>
                  <a:lnTo>
                    <a:pt x="21960" y="26084"/>
                  </a:lnTo>
                  <a:lnTo>
                    <a:pt x="32692" y="7429"/>
                  </a:lnTo>
                  <a:lnTo>
                    <a:pt x="35661" y="7429"/>
                  </a:lnTo>
                  <a:lnTo>
                    <a:pt x="38801" y="7757"/>
                  </a:lnTo>
                  <a:lnTo>
                    <a:pt x="48708" y="11720"/>
                  </a:lnTo>
                  <a:lnTo>
                    <a:pt x="50854" y="12217"/>
                  </a:lnTo>
                  <a:lnTo>
                    <a:pt x="54651" y="12217"/>
                  </a:lnTo>
                  <a:lnTo>
                    <a:pt x="55970" y="11720"/>
                  </a:lnTo>
                  <a:lnTo>
                    <a:pt x="58281" y="9575"/>
                  </a:lnTo>
                  <a:lnTo>
                    <a:pt x="58778" y="8253"/>
                  </a:lnTo>
                  <a:lnTo>
                    <a:pt x="58778" y="4952"/>
                  </a:lnTo>
                  <a:lnTo>
                    <a:pt x="57953" y="3632"/>
                  </a:lnTo>
                  <a:lnTo>
                    <a:pt x="53990" y="824"/>
                  </a:lnTo>
                  <a:lnTo>
                    <a:pt x="5019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" name="object 52" descr=""/>
          <p:cNvGrpSpPr/>
          <p:nvPr/>
        </p:nvGrpSpPr>
        <p:grpSpPr>
          <a:xfrm>
            <a:off x="7395897" y="5960047"/>
            <a:ext cx="140335" cy="106680"/>
            <a:chOff x="7395897" y="5960047"/>
            <a:chExt cx="140335" cy="106680"/>
          </a:xfrm>
        </p:grpSpPr>
        <p:sp>
          <p:nvSpPr>
            <p:cNvPr id="53" name="object 53" descr=""/>
            <p:cNvSpPr/>
            <p:nvPr/>
          </p:nvSpPr>
          <p:spPr>
            <a:xfrm>
              <a:off x="7395897" y="5960047"/>
              <a:ext cx="36830" cy="106680"/>
            </a:xfrm>
            <a:custGeom>
              <a:avLst/>
              <a:gdLst/>
              <a:ahLst/>
              <a:cxnLst/>
              <a:rect l="l" t="t" r="r" b="b"/>
              <a:pathLst>
                <a:path w="36829" h="106679">
                  <a:moveTo>
                    <a:pt x="20473" y="0"/>
                  </a:moveTo>
                  <a:lnTo>
                    <a:pt x="16675" y="0"/>
                  </a:lnTo>
                  <a:lnTo>
                    <a:pt x="15022" y="659"/>
                  </a:lnTo>
                  <a:lnTo>
                    <a:pt x="12218" y="3135"/>
                  </a:lnTo>
                  <a:lnTo>
                    <a:pt x="11556" y="4789"/>
                  </a:lnTo>
                  <a:lnTo>
                    <a:pt x="11556" y="8586"/>
                  </a:lnTo>
                  <a:lnTo>
                    <a:pt x="12097" y="10069"/>
                  </a:lnTo>
                  <a:lnTo>
                    <a:pt x="12218" y="10401"/>
                  </a:lnTo>
                  <a:lnTo>
                    <a:pt x="14861" y="13042"/>
                  </a:lnTo>
                  <a:lnTo>
                    <a:pt x="16509" y="13702"/>
                  </a:lnTo>
                  <a:lnTo>
                    <a:pt x="20473" y="13702"/>
                  </a:lnTo>
                  <a:lnTo>
                    <a:pt x="25920" y="5119"/>
                  </a:lnTo>
                  <a:lnTo>
                    <a:pt x="25261" y="3633"/>
                  </a:lnTo>
                  <a:lnTo>
                    <a:pt x="22288" y="659"/>
                  </a:lnTo>
                  <a:lnTo>
                    <a:pt x="20473" y="0"/>
                  </a:lnTo>
                  <a:close/>
                </a:path>
                <a:path w="36829" h="106679">
                  <a:moveTo>
                    <a:pt x="36817" y="105167"/>
                  </a:moveTo>
                  <a:lnTo>
                    <a:pt x="20805" y="105167"/>
                  </a:lnTo>
                  <a:lnTo>
                    <a:pt x="23774" y="105332"/>
                  </a:lnTo>
                  <a:lnTo>
                    <a:pt x="28397" y="105830"/>
                  </a:lnTo>
                  <a:lnTo>
                    <a:pt x="34340" y="106160"/>
                  </a:lnTo>
                  <a:lnTo>
                    <a:pt x="36487" y="106160"/>
                  </a:lnTo>
                  <a:lnTo>
                    <a:pt x="36596" y="105830"/>
                  </a:lnTo>
                  <a:lnTo>
                    <a:pt x="36652" y="105664"/>
                  </a:lnTo>
                  <a:lnTo>
                    <a:pt x="36734" y="105498"/>
                  </a:lnTo>
                  <a:lnTo>
                    <a:pt x="36817" y="105167"/>
                  </a:lnTo>
                  <a:close/>
                </a:path>
                <a:path w="36829" h="106679">
                  <a:moveTo>
                    <a:pt x="23609" y="34009"/>
                  </a:moveTo>
                  <a:lnTo>
                    <a:pt x="23277" y="34009"/>
                  </a:lnTo>
                  <a:lnTo>
                    <a:pt x="22785" y="34175"/>
                  </a:lnTo>
                  <a:lnTo>
                    <a:pt x="22122" y="34175"/>
                  </a:lnTo>
                  <a:lnTo>
                    <a:pt x="10401" y="44248"/>
                  </a:lnTo>
                  <a:lnTo>
                    <a:pt x="10234" y="44414"/>
                  </a:lnTo>
                  <a:lnTo>
                    <a:pt x="8254" y="44907"/>
                  </a:lnTo>
                  <a:lnTo>
                    <a:pt x="4787" y="45896"/>
                  </a:lnTo>
                  <a:lnTo>
                    <a:pt x="4666" y="47715"/>
                  </a:lnTo>
                  <a:lnTo>
                    <a:pt x="4622" y="48374"/>
                  </a:lnTo>
                  <a:lnTo>
                    <a:pt x="14530" y="53986"/>
                  </a:lnTo>
                  <a:lnTo>
                    <a:pt x="14530" y="96088"/>
                  </a:lnTo>
                  <a:lnTo>
                    <a:pt x="14078" y="97740"/>
                  </a:lnTo>
                  <a:lnTo>
                    <a:pt x="14033" y="97906"/>
                  </a:lnTo>
                  <a:lnTo>
                    <a:pt x="13209" y="99061"/>
                  </a:lnTo>
                  <a:lnTo>
                    <a:pt x="12712" y="99886"/>
                  </a:lnTo>
                  <a:lnTo>
                    <a:pt x="11556" y="100379"/>
                  </a:lnTo>
                  <a:lnTo>
                    <a:pt x="9742" y="100711"/>
                  </a:lnTo>
                  <a:lnTo>
                    <a:pt x="4457" y="101866"/>
                  </a:lnTo>
                  <a:lnTo>
                    <a:pt x="1814" y="102363"/>
                  </a:lnTo>
                  <a:lnTo>
                    <a:pt x="497" y="103022"/>
                  </a:lnTo>
                  <a:lnTo>
                    <a:pt x="124" y="103518"/>
                  </a:lnTo>
                  <a:lnTo>
                    <a:pt x="0" y="104839"/>
                  </a:lnTo>
                  <a:lnTo>
                    <a:pt x="166" y="105167"/>
                  </a:lnTo>
                  <a:lnTo>
                    <a:pt x="497" y="105498"/>
                  </a:lnTo>
                  <a:lnTo>
                    <a:pt x="990" y="105830"/>
                  </a:lnTo>
                  <a:lnTo>
                    <a:pt x="1653" y="105830"/>
                  </a:lnTo>
                  <a:lnTo>
                    <a:pt x="4787" y="105498"/>
                  </a:lnTo>
                  <a:lnTo>
                    <a:pt x="6441" y="105498"/>
                  </a:lnTo>
                  <a:lnTo>
                    <a:pt x="14364" y="105332"/>
                  </a:lnTo>
                  <a:lnTo>
                    <a:pt x="18656" y="105167"/>
                  </a:lnTo>
                  <a:lnTo>
                    <a:pt x="36817" y="105167"/>
                  </a:lnTo>
                  <a:lnTo>
                    <a:pt x="36817" y="104343"/>
                  </a:lnTo>
                  <a:lnTo>
                    <a:pt x="36652" y="104011"/>
                  </a:lnTo>
                  <a:lnTo>
                    <a:pt x="35496" y="103518"/>
                  </a:lnTo>
                  <a:lnTo>
                    <a:pt x="33848" y="103022"/>
                  </a:lnTo>
                  <a:lnTo>
                    <a:pt x="31697" y="102528"/>
                  </a:lnTo>
                  <a:lnTo>
                    <a:pt x="28397" y="101535"/>
                  </a:lnTo>
                  <a:lnTo>
                    <a:pt x="26252" y="100544"/>
                  </a:lnTo>
                  <a:lnTo>
                    <a:pt x="25589" y="99886"/>
                  </a:lnTo>
                  <a:lnTo>
                    <a:pt x="24930" y="99061"/>
                  </a:lnTo>
                  <a:lnTo>
                    <a:pt x="24641" y="97906"/>
                  </a:lnTo>
                  <a:lnTo>
                    <a:pt x="24683" y="89346"/>
                  </a:lnTo>
                  <a:lnTo>
                    <a:pt x="24809" y="53986"/>
                  </a:lnTo>
                  <a:lnTo>
                    <a:pt x="24915" y="38470"/>
                  </a:lnTo>
                  <a:lnTo>
                    <a:pt x="24764" y="36817"/>
                  </a:lnTo>
                  <a:lnTo>
                    <a:pt x="24599" y="34175"/>
                  </a:lnTo>
                  <a:lnTo>
                    <a:pt x="23609" y="34009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456586" y="5997690"/>
              <a:ext cx="79578" cy="68352"/>
            </a:xfrm>
            <a:prstGeom prst="rect">
              <a:avLst/>
            </a:prstGeom>
          </p:spPr>
        </p:pic>
      </p:grpSp>
      <p:pic>
        <p:nvPicPr>
          <p:cNvPr id="55" name="object 55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296813" y="5958395"/>
            <a:ext cx="1986508" cy="335647"/>
          </a:xfrm>
          <a:prstGeom prst="rect">
            <a:avLst/>
          </a:prstGeom>
        </p:spPr>
      </p:pic>
      <p:pic>
        <p:nvPicPr>
          <p:cNvPr id="56" name="object 56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7120311" y="6962078"/>
            <a:ext cx="226792" cy="222879"/>
          </a:xfrm>
          <a:prstGeom prst="rect">
            <a:avLst/>
          </a:prstGeom>
        </p:spPr>
      </p:pic>
      <p:grpSp>
        <p:nvGrpSpPr>
          <p:cNvPr id="57" name="object 57" descr=""/>
          <p:cNvGrpSpPr/>
          <p:nvPr/>
        </p:nvGrpSpPr>
        <p:grpSpPr>
          <a:xfrm>
            <a:off x="619297" y="2175797"/>
            <a:ext cx="2187575" cy="1464945"/>
            <a:chOff x="619297" y="2175797"/>
            <a:chExt cx="2187575" cy="1464945"/>
          </a:xfrm>
        </p:grpSpPr>
        <p:pic>
          <p:nvPicPr>
            <p:cNvPr id="58" name="object 58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45339" y="2201936"/>
              <a:ext cx="2135225" cy="1412521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645206" y="2201706"/>
              <a:ext cx="2135505" cy="1412875"/>
            </a:xfrm>
            <a:custGeom>
              <a:avLst/>
              <a:gdLst/>
              <a:ahLst/>
              <a:cxnLst/>
              <a:rect l="l" t="t" r="r" b="b"/>
              <a:pathLst>
                <a:path w="2135505" h="1412875">
                  <a:moveTo>
                    <a:pt x="278758" y="0"/>
                  </a:moveTo>
                  <a:lnTo>
                    <a:pt x="278758" y="892"/>
                  </a:lnTo>
                  <a:lnTo>
                    <a:pt x="2135364" y="892"/>
                  </a:lnTo>
                  <a:lnTo>
                    <a:pt x="2135364" y="1160599"/>
                  </a:lnTo>
                  <a:lnTo>
                    <a:pt x="2130004" y="1210632"/>
                  </a:lnTo>
                  <a:lnTo>
                    <a:pt x="2115712" y="1257987"/>
                  </a:lnTo>
                  <a:lnTo>
                    <a:pt x="2092477" y="1300873"/>
                  </a:lnTo>
                  <a:lnTo>
                    <a:pt x="2061208" y="1338397"/>
                  </a:lnTo>
                  <a:lnTo>
                    <a:pt x="2023681" y="1369667"/>
                  </a:lnTo>
                  <a:lnTo>
                    <a:pt x="1980798" y="1392900"/>
                  </a:lnTo>
                  <a:lnTo>
                    <a:pt x="1933444" y="1407193"/>
                  </a:lnTo>
                  <a:lnTo>
                    <a:pt x="1883411" y="1412557"/>
                  </a:lnTo>
                  <a:lnTo>
                    <a:pt x="0" y="1412557"/>
                  </a:lnTo>
                  <a:lnTo>
                    <a:pt x="0" y="252845"/>
                  </a:lnTo>
                  <a:lnTo>
                    <a:pt x="1785" y="227829"/>
                  </a:lnTo>
                  <a:lnTo>
                    <a:pt x="11612" y="178688"/>
                  </a:lnTo>
                  <a:lnTo>
                    <a:pt x="31268" y="133123"/>
                  </a:lnTo>
                  <a:lnTo>
                    <a:pt x="58078" y="92915"/>
                  </a:lnTo>
                  <a:lnTo>
                    <a:pt x="92029" y="58963"/>
                  </a:lnTo>
                  <a:lnTo>
                    <a:pt x="132231" y="32161"/>
                  </a:lnTo>
                  <a:lnTo>
                    <a:pt x="177800" y="12505"/>
                  </a:lnTo>
                  <a:lnTo>
                    <a:pt x="226940" y="2678"/>
                  </a:lnTo>
                  <a:lnTo>
                    <a:pt x="278758" y="0"/>
                  </a:lnTo>
                  <a:close/>
                </a:path>
              </a:pathLst>
            </a:custGeom>
            <a:ln w="5181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0" name="object 60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070617" y="2128881"/>
            <a:ext cx="2023487" cy="1523873"/>
          </a:xfrm>
          <a:prstGeom prst="rect">
            <a:avLst/>
          </a:prstGeom>
        </p:spPr>
      </p:pic>
      <p:grpSp>
        <p:nvGrpSpPr>
          <p:cNvPr id="61" name="object 61" descr=""/>
          <p:cNvGrpSpPr/>
          <p:nvPr/>
        </p:nvGrpSpPr>
        <p:grpSpPr>
          <a:xfrm>
            <a:off x="563158" y="3873225"/>
            <a:ext cx="4537075" cy="1748155"/>
            <a:chOff x="563158" y="3873225"/>
            <a:chExt cx="4537075" cy="1748155"/>
          </a:xfrm>
        </p:grpSpPr>
        <p:pic>
          <p:nvPicPr>
            <p:cNvPr id="62" name="object 62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63158" y="3873225"/>
              <a:ext cx="2427898" cy="1748015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938200" y="3875209"/>
              <a:ext cx="2161627" cy="1629251"/>
            </a:xfrm>
            <a:prstGeom prst="rect">
              <a:avLst/>
            </a:prstGeom>
          </p:spPr>
        </p:pic>
      </p:grpSp>
      <p:grpSp>
        <p:nvGrpSpPr>
          <p:cNvPr id="64" name="object 64" descr=""/>
          <p:cNvGrpSpPr/>
          <p:nvPr/>
        </p:nvGrpSpPr>
        <p:grpSpPr>
          <a:xfrm>
            <a:off x="668534" y="245047"/>
            <a:ext cx="6148070" cy="1301115"/>
            <a:chOff x="668534" y="245047"/>
            <a:chExt cx="6148070" cy="1301115"/>
          </a:xfrm>
        </p:grpSpPr>
        <p:sp>
          <p:nvSpPr>
            <p:cNvPr id="65" name="object 65" descr=""/>
            <p:cNvSpPr/>
            <p:nvPr/>
          </p:nvSpPr>
          <p:spPr>
            <a:xfrm>
              <a:off x="1448788" y="245047"/>
              <a:ext cx="5368290" cy="1301115"/>
            </a:xfrm>
            <a:custGeom>
              <a:avLst/>
              <a:gdLst/>
              <a:ahLst/>
              <a:cxnLst/>
              <a:rect l="l" t="t" r="r" b="b"/>
              <a:pathLst>
                <a:path w="5368290" h="1301115">
                  <a:moveTo>
                    <a:pt x="2690606" y="0"/>
                  </a:moveTo>
                  <a:lnTo>
                    <a:pt x="0" y="1300749"/>
                  </a:lnTo>
                  <a:lnTo>
                    <a:pt x="5367682" y="1300749"/>
                  </a:lnTo>
                  <a:lnTo>
                    <a:pt x="2690606" y="0"/>
                  </a:lnTo>
                  <a:close/>
                </a:path>
              </a:pathLst>
            </a:custGeom>
            <a:solidFill>
              <a:srgbClr val="FDB7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68534" y="733294"/>
              <a:ext cx="748807" cy="657241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2272880" y="1222336"/>
              <a:ext cx="1539240" cy="156845"/>
            </a:xfrm>
            <a:custGeom>
              <a:avLst/>
              <a:gdLst/>
              <a:ahLst/>
              <a:cxnLst/>
              <a:rect l="l" t="t" r="r" b="b"/>
              <a:pathLst>
                <a:path w="1539239" h="156844">
                  <a:moveTo>
                    <a:pt x="141198" y="72809"/>
                  </a:moveTo>
                  <a:lnTo>
                    <a:pt x="75565" y="72809"/>
                  </a:lnTo>
                  <a:lnTo>
                    <a:pt x="75565" y="98348"/>
                  </a:lnTo>
                  <a:lnTo>
                    <a:pt x="110388" y="98348"/>
                  </a:lnTo>
                  <a:lnTo>
                    <a:pt x="110388" y="117551"/>
                  </a:lnTo>
                  <a:lnTo>
                    <a:pt x="81051" y="130429"/>
                  </a:lnTo>
                  <a:lnTo>
                    <a:pt x="74714" y="130429"/>
                  </a:lnTo>
                  <a:lnTo>
                    <a:pt x="38214" y="109410"/>
                  </a:lnTo>
                  <a:lnTo>
                    <a:pt x="31457" y="76606"/>
                  </a:lnTo>
                  <a:lnTo>
                    <a:pt x="32118" y="66243"/>
                  </a:lnTo>
                  <a:lnTo>
                    <a:pt x="32194" y="64858"/>
                  </a:lnTo>
                  <a:lnTo>
                    <a:pt x="57035" y="29337"/>
                  </a:lnTo>
                  <a:lnTo>
                    <a:pt x="65201" y="27038"/>
                  </a:lnTo>
                  <a:lnTo>
                    <a:pt x="64566" y="27038"/>
                  </a:lnTo>
                  <a:lnTo>
                    <a:pt x="74930" y="26174"/>
                  </a:lnTo>
                  <a:lnTo>
                    <a:pt x="83794" y="26174"/>
                  </a:lnTo>
                  <a:lnTo>
                    <a:pt x="91173" y="28282"/>
                  </a:lnTo>
                  <a:lnTo>
                    <a:pt x="102781" y="36931"/>
                  </a:lnTo>
                  <a:lnTo>
                    <a:pt x="106794" y="42837"/>
                  </a:lnTo>
                  <a:lnTo>
                    <a:pt x="108902" y="50228"/>
                  </a:lnTo>
                  <a:lnTo>
                    <a:pt x="139293" y="44526"/>
                  </a:lnTo>
                  <a:lnTo>
                    <a:pt x="136372" y="34645"/>
                  </a:lnTo>
                  <a:lnTo>
                    <a:pt x="132156" y="26174"/>
                  </a:lnTo>
                  <a:lnTo>
                    <a:pt x="132016" y="25882"/>
                  </a:lnTo>
                  <a:lnTo>
                    <a:pt x="100063" y="2984"/>
                  </a:lnTo>
                  <a:lnTo>
                    <a:pt x="74930" y="0"/>
                  </a:lnTo>
                  <a:lnTo>
                    <a:pt x="64604" y="482"/>
                  </a:lnTo>
                  <a:lnTo>
                    <a:pt x="22085" y="19494"/>
                  </a:lnTo>
                  <a:lnTo>
                    <a:pt x="2514" y="55397"/>
                  </a:lnTo>
                  <a:lnTo>
                    <a:pt x="63" y="76606"/>
                  </a:lnTo>
                  <a:lnTo>
                    <a:pt x="0" y="77673"/>
                  </a:lnTo>
                  <a:lnTo>
                    <a:pt x="8864" y="118186"/>
                  </a:lnTo>
                  <a:lnTo>
                    <a:pt x="35255" y="146685"/>
                  </a:lnTo>
                  <a:lnTo>
                    <a:pt x="76619" y="156603"/>
                  </a:lnTo>
                  <a:lnTo>
                    <a:pt x="85915" y="156159"/>
                  </a:lnTo>
                  <a:lnTo>
                    <a:pt x="129514" y="141846"/>
                  </a:lnTo>
                  <a:lnTo>
                    <a:pt x="141198" y="133172"/>
                  </a:lnTo>
                  <a:lnTo>
                    <a:pt x="141198" y="130429"/>
                  </a:lnTo>
                  <a:lnTo>
                    <a:pt x="141198" y="72809"/>
                  </a:lnTo>
                  <a:close/>
                </a:path>
                <a:path w="1539239" h="156844">
                  <a:moveTo>
                    <a:pt x="276694" y="128320"/>
                  </a:moveTo>
                  <a:lnTo>
                    <a:pt x="200926" y="128320"/>
                  </a:lnTo>
                  <a:lnTo>
                    <a:pt x="200926" y="4013"/>
                  </a:lnTo>
                  <a:lnTo>
                    <a:pt x="170319" y="4013"/>
                  </a:lnTo>
                  <a:lnTo>
                    <a:pt x="170319" y="153860"/>
                  </a:lnTo>
                  <a:lnTo>
                    <a:pt x="276694" y="153860"/>
                  </a:lnTo>
                  <a:lnTo>
                    <a:pt x="276694" y="128320"/>
                  </a:lnTo>
                  <a:close/>
                </a:path>
                <a:path w="1539239" h="156844">
                  <a:moveTo>
                    <a:pt x="438734" y="79146"/>
                  </a:moveTo>
                  <a:lnTo>
                    <a:pt x="427469" y="32118"/>
                  </a:lnTo>
                  <a:lnTo>
                    <a:pt x="422922" y="26174"/>
                  </a:lnTo>
                  <a:lnTo>
                    <a:pt x="418731" y="20688"/>
                  </a:lnTo>
                  <a:lnTo>
                    <a:pt x="407885" y="11658"/>
                  </a:lnTo>
                  <a:lnTo>
                    <a:pt x="407327" y="11379"/>
                  </a:lnTo>
                  <a:lnTo>
                    <a:pt x="407327" y="77673"/>
                  </a:lnTo>
                  <a:lnTo>
                    <a:pt x="406615" y="90106"/>
                  </a:lnTo>
                  <a:lnTo>
                    <a:pt x="404456" y="100825"/>
                  </a:lnTo>
                  <a:lnTo>
                    <a:pt x="400900" y="109728"/>
                  </a:lnTo>
                  <a:lnTo>
                    <a:pt x="400837" y="109893"/>
                  </a:lnTo>
                  <a:lnTo>
                    <a:pt x="365544" y="130429"/>
                  </a:lnTo>
                  <a:lnTo>
                    <a:pt x="356920" y="129603"/>
                  </a:lnTo>
                  <a:lnTo>
                    <a:pt x="326542" y="100825"/>
                  </a:lnTo>
                  <a:lnTo>
                    <a:pt x="323570" y="77673"/>
                  </a:lnTo>
                  <a:lnTo>
                    <a:pt x="324129" y="68059"/>
                  </a:lnTo>
                  <a:lnTo>
                    <a:pt x="341350" y="33388"/>
                  </a:lnTo>
                  <a:lnTo>
                    <a:pt x="365544" y="26174"/>
                  </a:lnTo>
                  <a:lnTo>
                    <a:pt x="374561" y="26962"/>
                  </a:lnTo>
                  <a:lnTo>
                    <a:pt x="404482" y="55029"/>
                  </a:lnTo>
                  <a:lnTo>
                    <a:pt x="407327" y="77673"/>
                  </a:lnTo>
                  <a:lnTo>
                    <a:pt x="407327" y="11379"/>
                  </a:lnTo>
                  <a:lnTo>
                    <a:pt x="395351" y="5194"/>
                  </a:lnTo>
                  <a:lnTo>
                    <a:pt x="381152" y="1308"/>
                  </a:lnTo>
                  <a:lnTo>
                    <a:pt x="365328" y="0"/>
                  </a:lnTo>
                  <a:lnTo>
                    <a:pt x="356298" y="355"/>
                  </a:lnTo>
                  <a:lnTo>
                    <a:pt x="319112" y="13512"/>
                  </a:lnTo>
                  <a:lnTo>
                    <a:pt x="313207" y="19634"/>
                  </a:lnTo>
                  <a:lnTo>
                    <a:pt x="307086" y="25742"/>
                  </a:lnTo>
                  <a:lnTo>
                    <a:pt x="292531" y="68059"/>
                  </a:lnTo>
                  <a:lnTo>
                    <a:pt x="292100" y="79146"/>
                  </a:lnTo>
                  <a:lnTo>
                    <a:pt x="293319" y="95846"/>
                  </a:lnTo>
                  <a:lnTo>
                    <a:pt x="293357" y="96329"/>
                  </a:lnTo>
                  <a:lnTo>
                    <a:pt x="297027" y="111175"/>
                  </a:lnTo>
                  <a:lnTo>
                    <a:pt x="297116" y="111493"/>
                  </a:lnTo>
                  <a:lnTo>
                    <a:pt x="303237" y="124510"/>
                  </a:lnTo>
                  <a:lnTo>
                    <a:pt x="303314" y="124675"/>
                  </a:lnTo>
                  <a:lnTo>
                    <a:pt x="335368" y="151396"/>
                  </a:lnTo>
                  <a:lnTo>
                    <a:pt x="365760" y="156603"/>
                  </a:lnTo>
                  <a:lnTo>
                    <a:pt x="381546" y="155295"/>
                  </a:lnTo>
                  <a:lnTo>
                    <a:pt x="395668" y="151396"/>
                  </a:lnTo>
                  <a:lnTo>
                    <a:pt x="408139" y="144932"/>
                  </a:lnTo>
                  <a:lnTo>
                    <a:pt x="418934" y="135915"/>
                  </a:lnTo>
                  <a:lnTo>
                    <a:pt x="423125" y="130429"/>
                  </a:lnTo>
                  <a:lnTo>
                    <a:pt x="427532" y="124675"/>
                  </a:lnTo>
                  <a:lnTo>
                    <a:pt x="427647" y="124510"/>
                  </a:lnTo>
                  <a:lnTo>
                    <a:pt x="433844" y="111175"/>
                  </a:lnTo>
                  <a:lnTo>
                    <a:pt x="437438" y="96329"/>
                  </a:lnTo>
                  <a:lnTo>
                    <a:pt x="437553" y="95846"/>
                  </a:lnTo>
                  <a:lnTo>
                    <a:pt x="438734" y="79146"/>
                  </a:lnTo>
                  <a:close/>
                </a:path>
                <a:path w="1539239" h="156844">
                  <a:moveTo>
                    <a:pt x="589254" y="101092"/>
                  </a:moveTo>
                  <a:lnTo>
                    <a:pt x="586790" y="93700"/>
                  </a:lnTo>
                  <a:lnTo>
                    <a:pt x="586727" y="93497"/>
                  </a:lnTo>
                  <a:lnTo>
                    <a:pt x="582447" y="87922"/>
                  </a:lnTo>
                  <a:lnTo>
                    <a:pt x="581875" y="87160"/>
                  </a:lnTo>
                  <a:lnTo>
                    <a:pt x="577011" y="80619"/>
                  </a:lnTo>
                  <a:lnTo>
                    <a:pt x="569836" y="75984"/>
                  </a:lnTo>
                  <a:lnTo>
                    <a:pt x="560768" y="73444"/>
                  </a:lnTo>
                  <a:lnTo>
                    <a:pt x="567309" y="70485"/>
                  </a:lnTo>
                  <a:lnTo>
                    <a:pt x="572363" y="66052"/>
                  </a:lnTo>
                  <a:lnTo>
                    <a:pt x="574535" y="62687"/>
                  </a:lnTo>
                  <a:lnTo>
                    <a:pt x="579970" y="54241"/>
                  </a:lnTo>
                  <a:lnTo>
                    <a:pt x="581875" y="47701"/>
                  </a:lnTo>
                  <a:lnTo>
                    <a:pt x="581875" y="34188"/>
                  </a:lnTo>
                  <a:lnTo>
                    <a:pt x="580390" y="28282"/>
                  </a:lnTo>
                  <a:lnTo>
                    <a:pt x="580301" y="28130"/>
                  </a:lnTo>
                  <a:lnTo>
                    <a:pt x="580212" y="27990"/>
                  </a:lnTo>
                  <a:lnTo>
                    <a:pt x="574052" y="17729"/>
                  </a:lnTo>
                  <a:lnTo>
                    <a:pt x="570255" y="13512"/>
                  </a:lnTo>
                  <a:lnTo>
                    <a:pt x="565619" y="10337"/>
                  </a:lnTo>
                  <a:lnTo>
                    <a:pt x="560971" y="7391"/>
                  </a:lnTo>
                  <a:lnTo>
                    <a:pt x="557809" y="6134"/>
                  </a:lnTo>
                  <a:lnTo>
                    <a:pt x="557809" y="103835"/>
                  </a:lnTo>
                  <a:lnTo>
                    <a:pt x="557809" y="113753"/>
                  </a:lnTo>
                  <a:lnTo>
                    <a:pt x="532485" y="128320"/>
                  </a:lnTo>
                  <a:lnTo>
                    <a:pt x="493229" y="128320"/>
                  </a:lnTo>
                  <a:lnTo>
                    <a:pt x="493229" y="87922"/>
                  </a:lnTo>
                  <a:lnTo>
                    <a:pt x="527456" y="87922"/>
                  </a:lnTo>
                  <a:lnTo>
                    <a:pt x="554431" y="96875"/>
                  </a:lnTo>
                  <a:lnTo>
                    <a:pt x="556755" y="100037"/>
                  </a:lnTo>
                  <a:lnTo>
                    <a:pt x="557809" y="103835"/>
                  </a:lnTo>
                  <a:lnTo>
                    <a:pt x="557809" y="6134"/>
                  </a:lnTo>
                  <a:lnTo>
                    <a:pt x="555701" y="5283"/>
                  </a:lnTo>
                  <a:lnTo>
                    <a:pt x="552107" y="4635"/>
                  </a:lnTo>
                  <a:lnTo>
                    <a:pt x="552107" y="40309"/>
                  </a:lnTo>
                  <a:lnTo>
                    <a:pt x="552107" y="49809"/>
                  </a:lnTo>
                  <a:lnTo>
                    <a:pt x="550633" y="53822"/>
                  </a:lnTo>
                  <a:lnTo>
                    <a:pt x="544728" y="59728"/>
                  </a:lnTo>
                  <a:lnTo>
                    <a:pt x="540499" y="61633"/>
                  </a:lnTo>
                  <a:lnTo>
                    <a:pt x="535432" y="62052"/>
                  </a:lnTo>
                  <a:lnTo>
                    <a:pt x="532485" y="62471"/>
                  </a:lnTo>
                  <a:lnTo>
                    <a:pt x="525094" y="62687"/>
                  </a:lnTo>
                  <a:lnTo>
                    <a:pt x="493229" y="62687"/>
                  </a:lnTo>
                  <a:lnTo>
                    <a:pt x="493229" y="27990"/>
                  </a:lnTo>
                  <a:lnTo>
                    <a:pt x="528002" y="27990"/>
                  </a:lnTo>
                  <a:lnTo>
                    <a:pt x="552107" y="40309"/>
                  </a:lnTo>
                  <a:lnTo>
                    <a:pt x="552107" y="4635"/>
                  </a:lnTo>
                  <a:lnTo>
                    <a:pt x="549795" y="4216"/>
                  </a:lnTo>
                  <a:lnTo>
                    <a:pt x="544804" y="3543"/>
                  </a:lnTo>
                  <a:lnTo>
                    <a:pt x="538683" y="3086"/>
                  </a:lnTo>
                  <a:lnTo>
                    <a:pt x="531418" y="2832"/>
                  </a:lnTo>
                  <a:lnTo>
                    <a:pt x="462622" y="2832"/>
                  </a:lnTo>
                  <a:lnTo>
                    <a:pt x="462622" y="153860"/>
                  </a:lnTo>
                  <a:lnTo>
                    <a:pt x="514121" y="153860"/>
                  </a:lnTo>
                  <a:lnTo>
                    <a:pt x="559079" y="151955"/>
                  </a:lnTo>
                  <a:lnTo>
                    <a:pt x="571309" y="145630"/>
                  </a:lnTo>
                  <a:lnTo>
                    <a:pt x="577011" y="141820"/>
                  </a:lnTo>
                  <a:lnTo>
                    <a:pt x="581240" y="136550"/>
                  </a:lnTo>
                  <a:lnTo>
                    <a:pt x="584403" y="130009"/>
                  </a:lnTo>
                  <a:lnTo>
                    <a:pt x="585266" y="128320"/>
                  </a:lnTo>
                  <a:lnTo>
                    <a:pt x="587781" y="123469"/>
                  </a:lnTo>
                  <a:lnTo>
                    <a:pt x="589254" y="116928"/>
                  </a:lnTo>
                  <a:lnTo>
                    <a:pt x="589254" y="101092"/>
                  </a:lnTo>
                  <a:close/>
                </a:path>
                <a:path w="1539239" h="156844">
                  <a:moveTo>
                    <a:pt x="751128" y="153860"/>
                  </a:moveTo>
                  <a:lnTo>
                    <a:pt x="737336" y="119456"/>
                  </a:lnTo>
                  <a:lnTo>
                    <a:pt x="727100" y="93916"/>
                  </a:lnTo>
                  <a:lnTo>
                    <a:pt x="704684" y="37985"/>
                  </a:lnTo>
                  <a:lnTo>
                    <a:pt x="695198" y="14312"/>
                  </a:lnTo>
                  <a:lnTo>
                    <a:pt x="695198" y="93916"/>
                  </a:lnTo>
                  <a:lnTo>
                    <a:pt x="653834" y="93916"/>
                  </a:lnTo>
                  <a:lnTo>
                    <a:pt x="674306" y="37985"/>
                  </a:lnTo>
                  <a:lnTo>
                    <a:pt x="695198" y="93916"/>
                  </a:lnTo>
                  <a:lnTo>
                    <a:pt x="695198" y="14312"/>
                  </a:lnTo>
                  <a:lnTo>
                    <a:pt x="690562" y="2743"/>
                  </a:lnTo>
                  <a:lnTo>
                    <a:pt x="658266" y="2743"/>
                  </a:lnTo>
                  <a:lnTo>
                    <a:pt x="599592" y="153860"/>
                  </a:lnTo>
                  <a:lnTo>
                    <a:pt x="631888" y="153860"/>
                  </a:lnTo>
                  <a:lnTo>
                    <a:pt x="644550" y="119456"/>
                  </a:lnTo>
                  <a:lnTo>
                    <a:pt x="705116" y="119456"/>
                  </a:lnTo>
                  <a:lnTo>
                    <a:pt x="718210" y="153860"/>
                  </a:lnTo>
                  <a:lnTo>
                    <a:pt x="751128" y="153860"/>
                  </a:lnTo>
                  <a:close/>
                </a:path>
                <a:path w="1539239" h="156844">
                  <a:moveTo>
                    <a:pt x="874598" y="128320"/>
                  </a:moveTo>
                  <a:lnTo>
                    <a:pt x="798830" y="128320"/>
                  </a:lnTo>
                  <a:lnTo>
                    <a:pt x="798830" y="4013"/>
                  </a:lnTo>
                  <a:lnTo>
                    <a:pt x="768223" y="4013"/>
                  </a:lnTo>
                  <a:lnTo>
                    <a:pt x="768223" y="153860"/>
                  </a:lnTo>
                  <a:lnTo>
                    <a:pt x="874598" y="153860"/>
                  </a:lnTo>
                  <a:lnTo>
                    <a:pt x="874598" y="128320"/>
                  </a:lnTo>
                  <a:close/>
                </a:path>
                <a:path w="1539239" h="156844">
                  <a:moveTo>
                    <a:pt x="1087031" y="72809"/>
                  </a:moveTo>
                  <a:lnTo>
                    <a:pt x="1021397" y="72809"/>
                  </a:lnTo>
                  <a:lnTo>
                    <a:pt x="1021397" y="98348"/>
                  </a:lnTo>
                  <a:lnTo>
                    <a:pt x="1056220" y="98348"/>
                  </a:lnTo>
                  <a:lnTo>
                    <a:pt x="1056220" y="117551"/>
                  </a:lnTo>
                  <a:lnTo>
                    <a:pt x="1026883" y="130429"/>
                  </a:lnTo>
                  <a:lnTo>
                    <a:pt x="1020546" y="130429"/>
                  </a:lnTo>
                  <a:lnTo>
                    <a:pt x="984046" y="109410"/>
                  </a:lnTo>
                  <a:lnTo>
                    <a:pt x="977277" y="76606"/>
                  </a:lnTo>
                  <a:lnTo>
                    <a:pt x="977938" y="66243"/>
                  </a:lnTo>
                  <a:lnTo>
                    <a:pt x="1002868" y="29337"/>
                  </a:lnTo>
                  <a:lnTo>
                    <a:pt x="1011034" y="27038"/>
                  </a:lnTo>
                  <a:lnTo>
                    <a:pt x="1010386" y="27038"/>
                  </a:lnTo>
                  <a:lnTo>
                    <a:pt x="1020762" y="26174"/>
                  </a:lnTo>
                  <a:lnTo>
                    <a:pt x="1029627" y="26174"/>
                  </a:lnTo>
                  <a:lnTo>
                    <a:pt x="1037005" y="28282"/>
                  </a:lnTo>
                  <a:lnTo>
                    <a:pt x="1048613" y="36931"/>
                  </a:lnTo>
                  <a:lnTo>
                    <a:pt x="1052626" y="42837"/>
                  </a:lnTo>
                  <a:lnTo>
                    <a:pt x="1054735" y="50228"/>
                  </a:lnTo>
                  <a:lnTo>
                    <a:pt x="1085126" y="44526"/>
                  </a:lnTo>
                  <a:lnTo>
                    <a:pt x="1082192" y="34645"/>
                  </a:lnTo>
                  <a:lnTo>
                    <a:pt x="1077988" y="26174"/>
                  </a:lnTo>
                  <a:lnTo>
                    <a:pt x="1077849" y="25882"/>
                  </a:lnTo>
                  <a:lnTo>
                    <a:pt x="1045895" y="2984"/>
                  </a:lnTo>
                  <a:lnTo>
                    <a:pt x="1020762" y="0"/>
                  </a:lnTo>
                  <a:lnTo>
                    <a:pt x="1010424" y="482"/>
                  </a:lnTo>
                  <a:lnTo>
                    <a:pt x="967917" y="19494"/>
                  </a:lnTo>
                  <a:lnTo>
                    <a:pt x="948347" y="55397"/>
                  </a:lnTo>
                  <a:lnTo>
                    <a:pt x="945896" y="76606"/>
                  </a:lnTo>
                  <a:lnTo>
                    <a:pt x="945832" y="77673"/>
                  </a:lnTo>
                  <a:lnTo>
                    <a:pt x="954697" y="118186"/>
                  </a:lnTo>
                  <a:lnTo>
                    <a:pt x="981087" y="146685"/>
                  </a:lnTo>
                  <a:lnTo>
                    <a:pt x="1022451" y="156603"/>
                  </a:lnTo>
                  <a:lnTo>
                    <a:pt x="1031748" y="156159"/>
                  </a:lnTo>
                  <a:lnTo>
                    <a:pt x="1075347" y="141846"/>
                  </a:lnTo>
                  <a:lnTo>
                    <a:pt x="1087031" y="133172"/>
                  </a:lnTo>
                  <a:lnTo>
                    <a:pt x="1087031" y="130429"/>
                  </a:lnTo>
                  <a:lnTo>
                    <a:pt x="1087031" y="72809"/>
                  </a:lnTo>
                  <a:close/>
                </a:path>
                <a:path w="1539239" h="156844">
                  <a:moveTo>
                    <a:pt x="1255610" y="79146"/>
                  </a:moveTo>
                  <a:lnTo>
                    <a:pt x="1244346" y="32118"/>
                  </a:lnTo>
                  <a:lnTo>
                    <a:pt x="1239799" y="26174"/>
                  </a:lnTo>
                  <a:lnTo>
                    <a:pt x="1235608" y="20688"/>
                  </a:lnTo>
                  <a:lnTo>
                    <a:pt x="1224775" y="11658"/>
                  </a:lnTo>
                  <a:lnTo>
                    <a:pt x="1224216" y="11379"/>
                  </a:lnTo>
                  <a:lnTo>
                    <a:pt x="1224216" y="77673"/>
                  </a:lnTo>
                  <a:lnTo>
                    <a:pt x="1223492" y="90106"/>
                  </a:lnTo>
                  <a:lnTo>
                    <a:pt x="1221333" y="100825"/>
                  </a:lnTo>
                  <a:lnTo>
                    <a:pt x="1217777" y="109728"/>
                  </a:lnTo>
                  <a:lnTo>
                    <a:pt x="1217714" y="109893"/>
                  </a:lnTo>
                  <a:lnTo>
                    <a:pt x="1182420" y="130429"/>
                  </a:lnTo>
                  <a:lnTo>
                    <a:pt x="1173797" y="129603"/>
                  </a:lnTo>
                  <a:lnTo>
                    <a:pt x="1143431" y="100825"/>
                  </a:lnTo>
                  <a:lnTo>
                    <a:pt x="1140447" y="77673"/>
                  </a:lnTo>
                  <a:lnTo>
                    <a:pt x="1141018" y="68059"/>
                  </a:lnTo>
                  <a:lnTo>
                    <a:pt x="1141145" y="65900"/>
                  </a:lnTo>
                  <a:lnTo>
                    <a:pt x="1165402" y="29362"/>
                  </a:lnTo>
                  <a:lnTo>
                    <a:pt x="1182420" y="26174"/>
                  </a:lnTo>
                  <a:lnTo>
                    <a:pt x="1191450" y="26962"/>
                  </a:lnTo>
                  <a:lnTo>
                    <a:pt x="1221359" y="55029"/>
                  </a:lnTo>
                  <a:lnTo>
                    <a:pt x="1224216" y="77673"/>
                  </a:lnTo>
                  <a:lnTo>
                    <a:pt x="1224216" y="11379"/>
                  </a:lnTo>
                  <a:lnTo>
                    <a:pt x="1212227" y="5194"/>
                  </a:lnTo>
                  <a:lnTo>
                    <a:pt x="1198029" y="1308"/>
                  </a:lnTo>
                  <a:lnTo>
                    <a:pt x="1182217" y="0"/>
                  </a:lnTo>
                  <a:lnTo>
                    <a:pt x="1173187" y="355"/>
                  </a:lnTo>
                  <a:lnTo>
                    <a:pt x="1135989" y="13512"/>
                  </a:lnTo>
                  <a:lnTo>
                    <a:pt x="1130084" y="19634"/>
                  </a:lnTo>
                  <a:lnTo>
                    <a:pt x="1123962" y="25742"/>
                  </a:lnTo>
                  <a:lnTo>
                    <a:pt x="1109408" y="68059"/>
                  </a:lnTo>
                  <a:lnTo>
                    <a:pt x="1109040" y="77673"/>
                  </a:lnTo>
                  <a:lnTo>
                    <a:pt x="1108976" y="79146"/>
                  </a:lnTo>
                  <a:lnTo>
                    <a:pt x="1110208" y="95846"/>
                  </a:lnTo>
                  <a:lnTo>
                    <a:pt x="1110234" y="96329"/>
                  </a:lnTo>
                  <a:lnTo>
                    <a:pt x="1113917" y="111175"/>
                  </a:lnTo>
                  <a:lnTo>
                    <a:pt x="1113993" y="111493"/>
                  </a:lnTo>
                  <a:lnTo>
                    <a:pt x="1120127" y="124510"/>
                  </a:lnTo>
                  <a:lnTo>
                    <a:pt x="1120203" y="124675"/>
                  </a:lnTo>
                  <a:lnTo>
                    <a:pt x="1152245" y="151396"/>
                  </a:lnTo>
                  <a:lnTo>
                    <a:pt x="1182636" y="156603"/>
                  </a:lnTo>
                  <a:lnTo>
                    <a:pt x="1198422" y="155295"/>
                  </a:lnTo>
                  <a:lnTo>
                    <a:pt x="1212545" y="151396"/>
                  </a:lnTo>
                  <a:lnTo>
                    <a:pt x="1225016" y="144932"/>
                  </a:lnTo>
                  <a:lnTo>
                    <a:pt x="1235811" y="135915"/>
                  </a:lnTo>
                  <a:lnTo>
                    <a:pt x="1240002" y="130429"/>
                  </a:lnTo>
                  <a:lnTo>
                    <a:pt x="1244409" y="124675"/>
                  </a:lnTo>
                  <a:lnTo>
                    <a:pt x="1244523" y="124510"/>
                  </a:lnTo>
                  <a:lnTo>
                    <a:pt x="1250721" y="111175"/>
                  </a:lnTo>
                  <a:lnTo>
                    <a:pt x="1254315" y="96329"/>
                  </a:lnTo>
                  <a:lnTo>
                    <a:pt x="1254429" y="95846"/>
                  </a:lnTo>
                  <a:lnTo>
                    <a:pt x="1255610" y="79146"/>
                  </a:lnTo>
                  <a:close/>
                </a:path>
                <a:path w="1539239" h="156844">
                  <a:moveTo>
                    <a:pt x="1415630" y="153860"/>
                  </a:moveTo>
                  <a:lnTo>
                    <a:pt x="1401838" y="119456"/>
                  </a:lnTo>
                  <a:lnTo>
                    <a:pt x="1391602" y="93916"/>
                  </a:lnTo>
                  <a:lnTo>
                    <a:pt x="1369187" y="37985"/>
                  </a:lnTo>
                  <a:lnTo>
                    <a:pt x="1359700" y="14312"/>
                  </a:lnTo>
                  <a:lnTo>
                    <a:pt x="1359700" y="93916"/>
                  </a:lnTo>
                  <a:lnTo>
                    <a:pt x="1318336" y="93916"/>
                  </a:lnTo>
                  <a:lnTo>
                    <a:pt x="1338808" y="37985"/>
                  </a:lnTo>
                  <a:lnTo>
                    <a:pt x="1359700" y="93916"/>
                  </a:lnTo>
                  <a:lnTo>
                    <a:pt x="1359700" y="14312"/>
                  </a:lnTo>
                  <a:lnTo>
                    <a:pt x="1355064" y="2743"/>
                  </a:lnTo>
                  <a:lnTo>
                    <a:pt x="1322768" y="2743"/>
                  </a:lnTo>
                  <a:lnTo>
                    <a:pt x="1264094" y="153860"/>
                  </a:lnTo>
                  <a:lnTo>
                    <a:pt x="1296390" y="153860"/>
                  </a:lnTo>
                  <a:lnTo>
                    <a:pt x="1309052" y="119456"/>
                  </a:lnTo>
                  <a:lnTo>
                    <a:pt x="1369618" y="119456"/>
                  </a:lnTo>
                  <a:lnTo>
                    <a:pt x="1382712" y="153860"/>
                  </a:lnTo>
                  <a:lnTo>
                    <a:pt x="1415630" y="153860"/>
                  </a:lnTo>
                  <a:close/>
                </a:path>
                <a:path w="1539239" h="156844">
                  <a:moveTo>
                    <a:pt x="1539100" y="128320"/>
                  </a:moveTo>
                  <a:lnTo>
                    <a:pt x="1463332" y="128320"/>
                  </a:lnTo>
                  <a:lnTo>
                    <a:pt x="1463332" y="4013"/>
                  </a:lnTo>
                  <a:lnTo>
                    <a:pt x="1432725" y="4013"/>
                  </a:lnTo>
                  <a:lnTo>
                    <a:pt x="1432725" y="153860"/>
                  </a:lnTo>
                  <a:lnTo>
                    <a:pt x="1539100" y="153860"/>
                  </a:lnTo>
                  <a:lnTo>
                    <a:pt x="1539100" y="1283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873692" y="1222333"/>
              <a:ext cx="2182040" cy="156596"/>
            </a:xfrm>
            <a:prstGeom prst="rect">
              <a:avLst/>
            </a:prstGeom>
          </p:spPr>
        </p:pic>
      </p:grpSp>
      <p:grpSp>
        <p:nvGrpSpPr>
          <p:cNvPr id="69" name="object 69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70" name="object 70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96" name="object 96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1" name="object 101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150158" y="7013783"/>
            <a:ext cx="167068" cy="1194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445" y="5867492"/>
            <a:ext cx="7770708" cy="1680883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564737" y="670781"/>
            <a:ext cx="1972310" cy="264795"/>
            <a:chOff x="1564737" y="670781"/>
            <a:chExt cx="1972310" cy="264795"/>
          </a:xfrm>
        </p:grpSpPr>
        <p:sp>
          <p:nvSpPr>
            <p:cNvPr id="5" name="object 5" descr=""/>
            <p:cNvSpPr/>
            <p:nvPr/>
          </p:nvSpPr>
          <p:spPr>
            <a:xfrm>
              <a:off x="1578870" y="684950"/>
              <a:ext cx="1943735" cy="236220"/>
            </a:xfrm>
            <a:custGeom>
              <a:avLst/>
              <a:gdLst/>
              <a:ahLst/>
              <a:cxnLst/>
              <a:rect l="l" t="t" r="r" b="b"/>
              <a:pathLst>
                <a:path w="1943735" h="236219">
                  <a:moveTo>
                    <a:pt x="1891752" y="0"/>
                  </a:moveTo>
                  <a:lnTo>
                    <a:pt x="0" y="0"/>
                  </a:lnTo>
                  <a:lnTo>
                    <a:pt x="51685" y="235907"/>
                  </a:lnTo>
                  <a:lnTo>
                    <a:pt x="1943434" y="235907"/>
                  </a:lnTo>
                  <a:lnTo>
                    <a:pt x="1891752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578880" y="684924"/>
              <a:ext cx="1943735" cy="236220"/>
            </a:xfrm>
            <a:custGeom>
              <a:avLst/>
              <a:gdLst/>
              <a:ahLst/>
              <a:cxnLst/>
              <a:rect l="l" t="t" r="r" b="b"/>
              <a:pathLst>
                <a:path w="1943735" h="236219">
                  <a:moveTo>
                    <a:pt x="1943444" y="235911"/>
                  </a:moveTo>
                  <a:lnTo>
                    <a:pt x="1891758" y="0"/>
                  </a:lnTo>
                  <a:lnTo>
                    <a:pt x="0" y="0"/>
                  </a:lnTo>
                  <a:lnTo>
                    <a:pt x="51688" y="235911"/>
                  </a:lnTo>
                  <a:lnTo>
                    <a:pt x="1943444" y="235911"/>
                  </a:lnTo>
                  <a:close/>
                </a:path>
              </a:pathLst>
            </a:custGeom>
            <a:ln w="28275">
              <a:solidFill>
                <a:srgbClr val="002A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9892" y="731372"/>
              <a:ext cx="1119873" cy="15707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2024" y="695168"/>
              <a:ext cx="198972" cy="215421"/>
            </a:xfrm>
            <a:prstGeom prst="rect">
              <a:avLst/>
            </a:prstGeom>
          </p:spPr>
        </p:pic>
      </p:grpSp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6701" y="1476853"/>
            <a:ext cx="6759984" cy="525851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1317666" y="4788653"/>
            <a:ext cx="5942965" cy="943610"/>
            <a:chOff x="1317666" y="4788653"/>
            <a:chExt cx="5942965" cy="943610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8273" y="4799275"/>
              <a:ext cx="5932285" cy="92184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328285" y="4799271"/>
              <a:ext cx="5769610" cy="922019"/>
            </a:xfrm>
            <a:custGeom>
              <a:avLst/>
              <a:gdLst/>
              <a:ahLst/>
              <a:cxnLst/>
              <a:rect l="l" t="t" r="r" b="b"/>
              <a:pathLst>
                <a:path w="5769609" h="922020">
                  <a:moveTo>
                    <a:pt x="5769187" y="153633"/>
                  </a:moveTo>
                  <a:lnTo>
                    <a:pt x="5769187" y="768200"/>
                  </a:lnTo>
                  <a:lnTo>
                    <a:pt x="5762318" y="816764"/>
                  </a:lnTo>
                  <a:lnTo>
                    <a:pt x="5743193" y="858940"/>
                  </a:lnTo>
                  <a:lnTo>
                    <a:pt x="5714038" y="892198"/>
                  </a:lnTo>
                  <a:lnTo>
                    <a:pt x="5677078" y="914008"/>
                  </a:lnTo>
                  <a:lnTo>
                    <a:pt x="5634537" y="921840"/>
                  </a:lnTo>
                  <a:lnTo>
                    <a:pt x="0" y="921840"/>
                  </a:lnTo>
                  <a:lnTo>
                    <a:pt x="0" y="0"/>
                  </a:lnTo>
                  <a:lnTo>
                    <a:pt x="5634537" y="0"/>
                  </a:lnTo>
                  <a:lnTo>
                    <a:pt x="5677078" y="7837"/>
                  </a:lnTo>
                  <a:lnTo>
                    <a:pt x="5714038" y="29658"/>
                  </a:lnTo>
                  <a:lnTo>
                    <a:pt x="5743193" y="62923"/>
                  </a:lnTo>
                  <a:lnTo>
                    <a:pt x="5762318" y="105094"/>
                  </a:lnTo>
                  <a:lnTo>
                    <a:pt x="5769187" y="153633"/>
                  </a:lnTo>
                  <a:close/>
                </a:path>
              </a:pathLst>
            </a:custGeom>
            <a:ln w="21222">
              <a:solidFill>
                <a:srgbClr val="00133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1890172" y="2131275"/>
            <a:ext cx="4775200" cy="823594"/>
            <a:chOff x="1890172" y="2131275"/>
            <a:chExt cx="4775200" cy="823594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45534" y="2432641"/>
              <a:ext cx="4619466" cy="47273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3400" y="2131275"/>
              <a:ext cx="616276" cy="289551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890166" y="2397200"/>
              <a:ext cx="135255" cy="549910"/>
            </a:xfrm>
            <a:custGeom>
              <a:avLst/>
              <a:gdLst/>
              <a:ahLst/>
              <a:cxnLst/>
              <a:rect l="l" t="t" r="r" b="b"/>
              <a:pathLst>
                <a:path w="135255" h="549910">
                  <a:moveTo>
                    <a:pt x="134645" y="425450"/>
                  </a:moveTo>
                  <a:lnTo>
                    <a:pt x="5181" y="425450"/>
                  </a:lnTo>
                  <a:lnTo>
                    <a:pt x="134645" y="549554"/>
                  </a:lnTo>
                  <a:lnTo>
                    <a:pt x="134645" y="425450"/>
                  </a:lnTo>
                  <a:close/>
                </a:path>
                <a:path w="135255" h="549910">
                  <a:moveTo>
                    <a:pt x="134645" y="0"/>
                  </a:moveTo>
                  <a:lnTo>
                    <a:pt x="0" y="129997"/>
                  </a:lnTo>
                  <a:lnTo>
                    <a:pt x="134645" y="129997"/>
                  </a:lnTo>
                  <a:lnTo>
                    <a:pt x="134645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032585" y="2411959"/>
              <a:ext cx="4537075" cy="532130"/>
            </a:xfrm>
            <a:custGeom>
              <a:avLst/>
              <a:gdLst/>
              <a:ahLst/>
              <a:cxnLst/>
              <a:rect l="l" t="t" r="r" b="b"/>
              <a:pathLst>
                <a:path w="4537075" h="532130">
                  <a:moveTo>
                    <a:pt x="4458924" y="0"/>
                  </a:moveTo>
                  <a:lnTo>
                    <a:pt x="0" y="0"/>
                  </a:lnTo>
                  <a:lnTo>
                    <a:pt x="0" y="531829"/>
                  </a:lnTo>
                  <a:lnTo>
                    <a:pt x="4458924" y="531829"/>
                  </a:lnTo>
                  <a:lnTo>
                    <a:pt x="4489124" y="524862"/>
                  </a:lnTo>
                  <a:lnTo>
                    <a:pt x="4513820" y="505865"/>
                  </a:lnTo>
                  <a:lnTo>
                    <a:pt x="4530488" y="477689"/>
                  </a:lnTo>
                  <a:lnTo>
                    <a:pt x="4536605" y="443189"/>
                  </a:lnTo>
                  <a:lnTo>
                    <a:pt x="4536605" y="88639"/>
                  </a:lnTo>
                  <a:lnTo>
                    <a:pt x="4530488" y="54139"/>
                  </a:lnTo>
                  <a:lnTo>
                    <a:pt x="4513820" y="25963"/>
                  </a:lnTo>
                  <a:lnTo>
                    <a:pt x="4489124" y="6966"/>
                  </a:lnTo>
                  <a:lnTo>
                    <a:pt x="4458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032604" y="2411953"/>
              <a:ext cx="4537075" cy="532130"/>
            </a:xfrm>
            <a:custGeom>
              <a:avLst/>
              <a:gdLst/>
              <a:ahLst/>
              <a:cxnLst/>
              <a:rect l="l" t="t" r="r" b="b"/>
              <a:pathLst>
                <a:path w="4537075" h="532130">
                  <a:moveTo>
                    <a:pt x="4536630" y="88638"/>
                  </a:moveTo>
                  <a:lnTo>
                    <a:pt x="4536630" y="443184"/>
                  </a:lnTo>
                  <a:lnTo>
                    <a:pt x="4530512" y="477687"/>
                  </a:lnTo>
                  <a:lnTo>
                    <a:pt x="4513843" y="505863"/>
                  </a:lnTo>
                  <a:lnTo>
                    <a:pt x="4489146" y="524861"/>
                  </a:lnTo>
                  <a:lnTo>
                    <a:pt x="4458946" y="531827"/>
                  </a:lnTo>
                  <a:lnTo>
                    <a:pt x="0" y="531827"/>
                  </a:lnTo>
                  <a:lnTo>
                    <a:pt x="0" y="0"/>
                  </a:lnTo>
                  <a:lnTo>
                    <a:pt x="4458946" y="0"/>
                  </a:lnTo>
                  <a:lnTo>
                    <a:pt x="4489146" y="6966"/>
                  </a:lnTo>
                  <a:lnTo>
                    <a:pt x="4513843" y="25963"/>
                  </a:lnTo>
                  <a:lnTo>
                    <a:pt x="4530512" y="54138"/>
                  </a:lnTo>
                  <a:lnTo>
                    <a:pt x="4536630" y="88638"/>
                  </a:lnTo>
                  <a:close/>
                </a:path>
              </a:pathLst>
            </a:custGeom>
            <a:ln w="21251">
              <a:solidFill>
                <a:srgbClr val="00133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1387829" y="3411800"/>
            <a:ext cx="5645150" cy="765810"/>
            <a:chOff x="1387829" y="3411800"/>
            <a:chExt cx="5645150" cy="765810"/>
          </a:xfrm>
        </p:grpSpPr>
        <p:sp>
          <p:nvSpPr>
            <p:cNvPr id="20" name="object 20" descr=""/>
            <p:cNvSpPr/>
            <p:nvPr/>
          </p:nvSpPr>
          <p:spPr>
            <a:xfrm>
              <a:off x="1387817" y="3496296"/>
              <a:ext cx="559435" cy="638810"/>
            </a:xfrm>
            <a:custGeom>
              <a:avLst/>
              <a:gdLst/>
              <a:ahLst/>
              <a:cxnLst/>
              <a:rect l="l" t="t" r="r" b="b"/>
              <a:pathLst>
                <a:path w="559435" h="638810">
                  <a:moveTo>
                    <a:pt x="559308" y="319100"/>
                  </a:moveTo>
                  <a:lnTo>
                    <a:pt x="555650" y="267347"/>
                  </a:lnTo>
                  <a:lnTo>
                    <a:pt x="545045" y="218262"/>
                  </a:lnTo>
                  <a:lnTo>
                    <a:pt x="528091" y="172478"/>
                  </a:lnTo>
                  <a:lnTo>
                    <a:pt x="505345" y="130657"/>
                  </a:lnTo>
                  <a:lnTo>
                    <a:pt x="477393" y="93484"/>
                  </a:lnTo>
                  <a:lnTo>
                    <a:pt x="444804" y="61582"/>
                  </a:lnTo>
                  <a:lnTo>
                    <a:pt x="408165" y="35623"/>
                  </a:lnTo>
                  <a:lnTo>
                    <a:pt x="368033" y="16281"/>
                  </a:lnTo>
                  <a:lnTo>
                    <a:pt x="325005" y="4178"/>
                  </a:lnTo>
                  <a:lnTo>
                    <a:pt x="279654" y="0"/>
                  </a:lnTo>
                  <a:lnTo>
                    <a:pt x="234289" y="4178"/>
                  </a:lnTo>
                  <a:lnTo>
                    <a:pt x="191249" y="16281"/>
                  </a:lnTo>
                  <a:lnTo>
                    <a:pt x="151117" y="35623"/>
                  </a:lnTo>
                  <a:lnTo>
                    <a:pt x="114477" y="61582"/>
                  </a:lnTo>
                  <a:lnTo>
                    <a:pt x="81889" y="93484"/>
                  </a:lnTo>
                  <a:lnTo>
                    <a:pt x="53949" y="130657"/>
                  </a:lnTo>
                  <a:lnTo>
                    <a:pt x="31216" y="172478"/>
                  </a:lnTo>
                  <a:lnTo>
                    <a:pt x="14262" y="218262"/>
                  </a:lnTo>
                  <a:lnTo>
                    <a:pt x="3670" y="267347"/>
                  </a:lnTo>
                  <a:lnTo>
                    <a:pt x="0" y="319100"/>
                  </a:lnTo>
                  <a:lnTo>
                    <a:pt x="3670" y="370878"/>
                  </a:lnTo>
                  <a:lnTo>
                    <a:pt x="14262" y="419989"/>
                  </a:lnTo>
                  <a:lnTo>
                    <a:pt x="31216" y="465772"/>
                  </a:lnTo>
                  <a:lnTo>
                    <a:pt x="53949" y="507580"/>
                  </a:lnTo>
                  <a:lnTo>
                    <a:pt x="81889" y="544753"/>
                  </a:lnTo>
                  <a:lnTo>
                    <a:pt x="114477" y="576643"/>
                  </a:lnTo>
                  <a:lnTo>
                    <a:pt x="151117" y="602589"/>
                  </a:lnTo>
                  <a:lnTo>
                    <a:pt x="191249" y="621931"/>
                  </a:lnTo>
                  <a:lnTo>
                    <a:pt x="234289" y="634022"/>
                  </a:lnTo>
                  <a:lnTo>
                    <a:pt x="279654" y="638200"/>
                  </a:lnTo>
                  <a:lnTo>
                    <a:pt x="325005" y="634022"/>
                  </a:lnTo>
                  <a:lnTo>
                    <a:pt x="368033" y="621931"/>
                  </a:lnTo>
                  <a:lnTo>
                    <a:pt x="408165" y="602589"/>
                  </a:lnTo>
                  <a:lnTo>
                    <a:pt x="444804" y="576643"/>
                  </a:lnTo>
                  <a:lnTo>
                    <a:pt x="477393" y="544753"/>
                  </a:lnTo>
                  <a:lnTo>
                    <a:pt x="505345" y="507580"/>
                  </a:lnTo>
                  <a:lnTo>
                    <a:pt x="528091" y="465772"/>
                  </a:lnTo>
                  <a:lnTo>
                    <a:pt x="545045" y="419989"/>
                  </a:lnTo>
                  <a:lnTo>
                    <a:pt x="555650" y="370878"/>
                  </a:lnTo>
                  <a:lnTo>
                    <a:pt x="559308" y="31910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442222" y="3552426"/>
              <a:ext cx="461009" cy="532130"/>
            </a:xfrm>
            <a:custGeom>
              <a:avLst/>
              <a:gdLst/>
              <a:ahLst/>
              <a:cxnLst/>
              <a:rect l="l" t="t" r="r" b="b"/>
              <a:pathLst>
                <a:path w="461010" h="532129">
                  <a:moveTo>
                    <a:pt x="0" y="265913"/>
                  </a:moveTo>
                  <a:lnTo>
                    <a:pt x="4680" y="212327"/>
                  </a:lnTo>
                  <a:lnTo>
                    <a:pt x="18105" y="162415"/>
                  </a:lnTo>
                  <a:lnTo>
                    <a:pt x="39349" y="117246"/>
                  </a:lnTo>
                  <a:lnTo>
                    <a:pt x="67486" y="77890"/>
                  </a:lnTo>
                  <a:lnTo>
                    <a:pt x="101591" y="45418"/>
                  </a:lnTo>
                  <a:lnTo>
                    <a:pt x="140738" y="20899"/>
                  </a:lnTo>
                  <a:lnTo>
                    <a:pt x="184001" y="5403"/>
                  </a:lnTo>
                  <a:lnTo>
                    <a:pt x="230455" y="0"/>
                  </a:lnTo>
                  <a:lnTo>
                    <a:pt x="276886" y="5403"/>
                  </a:lnTo>
                  <a:lnTo>
                    <a:pt x="320139" y="20899"/>
                  </a:lnTo>
                  <a:lnTo>
                    <a:pt x="359285" y="45418"/>
                  </a:lnTo>
                  <a:lnTo>
                    <a:pt x="393395" y="77890"/>
                  </a:lnTo>
                  <a:lnTo>
                    <a:pt x="421542" y="117246"/>
                  </a:lnTo>
                  <a:lnTo>
                    <a:pt x="442797" y="162415"/>
                  </a:lnTo>
                  <a:lnTo>
                    <a:pt x="456230" y="212327"/>
                  </a:lnTo>
                  <a:lnTo>
                    <a:pt x="460915" y="265913"/>
                  </a:lnTo>
                  <a:lnTo>
                    <a:pt x="456230" y="319500"/>
                  </a:lnTo>
                  <a:lnTo>
                    <a:pt x="442797" y="369412"/>
                  </a:lnTo>
                  <a:lnTo>
                    <a:pt x="421542" y="414581"/>
                  </a:lnTo>
                  <a:lnTo>
                    <a:pt x="393395" y="453937"/>
                  </a:lnTo>
                  <a:lnTo>
                    <a:pt x="359285" y="486409"/>
                  </a:lnTo>
                  <a:lnTo>
                    <a:pt x="320139" y="510928"/>
                  </a:lnTo>
                  <a:lnTo>
                    <a:pt x="276886" y="526424"/>
                  </a:lnTo>
                  <a:lnTo>
                    <a:pt x="230455" y="531827"/>
                  </a:lnTo>
                  <a:lnTo>
                    <a:pt x="184001" y="526424"/>
                  </a:lnTo>
                  <a:lnTo>
                    <a:pt x="140738" y="510928"/>
                  </a:lnTo>
                  <a:lnTo>
                    <a:pt x="101591" y="486409"/>
                  </a:lnTo>
                  <a:lnTo>
                    <a:pt x="67486" y="453937"/>
                  </a:lnTo>
                  <a:lnTo>
                    <a:pt x="39349" y="414581"/>
                  </a:lnTo>
                  <a:lnTo>
                    <a:pt x="18105" y="369412"/>
                  </a:lnTo>
                  <a:lnTo>
                    <a:pt x="4680" y="319500"/>
                  </a:lnTo>
                  <a:lnTo>
                    <a:pt x="0" y="265913"/>
                  </a:lnTo>
                  <a:close/>
                </a:path>
              </a:pathLst>
            </a:custGeom>
            <a:ln w="19827">
              <a:solidFill>
                <a:srgbClr val="295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0160" y="3691299"/>
              <a:ext cx="139823" cy="24818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60702" y="3413566"/>
              <a:ext cx="5271990" cy="762289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1903117" y="3422430"/>
              <a:ext cx="5023485" cy="744855"/>
            </a:xfrm>
            <a:custGeom>
              <a:avLst/>
              <a:gdLst/>
              <a:ahLst/>
              <a:cxnLst/>
              <a:rect l="l" t="t" r="r" b="b"/>
              <a:pathLst>
                <a:path w="5023484" h="744854">
                  <a:moveTo>
                    <a:pt x="4914652" y="0"/>
                  </a:moveTo>
                  <a:lnTo>
                    <a:pt x="0" y="0"/>
                  </a:lnTo>
                  <a:lnTo>
                    <a:pt x="0" y="744559"/>
                  </a:lnTo>
                  <a:lnTo>
                    <a:pt x="4914652" y="744559"/>
                  </a:lnTo>
                  <a:lnTo>
                    <a:pt x="4956989" y="734808"/>
                  </a:lnTo>
                  <a:lnTo>
                    <a:pt x="4991558" y="708216"/>
                  </a:lnTo>
                  <a:lnTo>
                    <a:pt x="5014862" y="668773"/>
                  </a:lnTo>
                  <a:lnTo>
                    <a:pt x="5023407" y="620467"/>
                  </a:lnTo>
                  <a:lnTo>
                    <a:pt x="5023407" y="124095"/>
                  </a:lnTo>
                  <a:lnTo>
                    <a:pt x="5014862" y="75786"/>
                  </a:lnTo>
                  <a:lnTo>
                    <a:pt x="4991558" y="36342"/>
                  </a:lnTo>
                  <a:lnTo>
                    <a:pt x="4956989" y="9750"/>
                  </a:lnTo>
                  <a:lnTo>
                    <a:pt x="49146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903137" y="3422422"/>
              <a:ext cx="5023485" cy="744855"/>
            </a:xfrm>
            <a:custGeom>
              <a:avLst/>
              <a:gdLst/>
              <a:ahLst/>
              <a:cxnLst/>
              <a:rect l="l" t="t" r="r" b="b"/>
              <a:pathLst>
                <a:path w="5023484" h="744854">
                  <a:moveTo>
                    <a:pt x="5023434" y="124095"/>
                  </a:moveTo>
                  <a:lnTo>
                    <a:pt x="5023434" y="620467"/>
                  </a:lnTo>
                  <a:lnTo>
                    <a:pt x="5014888" y="668774"/>
                  </a:lnTo>
                  <a:lnTo>
                    <a:pt x="4991583" y="708219"/>
                  </a:lnTo>
                  <a:lnTo>
                    <a:pt x="4957014" y="734812"/>
                  </a:lnTo>
                  <a:lnTo>
                    <a:pt x="4914677" y="744562"/>
                  </a:lnTo>
                  <a:lnTo>
                    <a:pt x="0" y="744562"/>
                  </a:lnTo>
                  <a:lnTo>
                    <a:pt x="0" y="0"/>
                  </a:lnTo>
                  <a:lnTo>
                    <a:pt x="4914677" y="0"/>
                  </a:lnTo>
                  <a:lnTo>
                    <a:pt x="4957014" y="9750"/>
                  </a:lnTo>
                  <a:lnTo>
                    <a:pt x="4991583" y="36342"/>
                  </a:lnTo>
                  <a:lnTo>
                    <a:pt x="5014888" y="75787"/>
                  </a:lnTo>
                  <a:lnTo>
                    <a:pt x="5023434" y="124095"/>
                  </a:lnTo>
                  <a:close/>
                </a:path>
              </a:pathLst>
            </a:custGeom>
            <a:ln w="21231">
              <a:solidFill>
                <a:srgbClr val="00133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 descr=""/>
          <p:cNvGrpSpPr/>
          <p:nvPr/>
        </p:nvGrpSpPr>
        <p:grpSpPr>
          <a:xfrm>
            <a:off x="977911" y="4499099"/>
            <a:ext cx="658495" cy="728980"/>
            <a:chOff x="977911" y="4499099"/>
            <a:chExt cx="658495" cy="728980"/>
          </a:xfrm>
        </p:grpSpPr>
        <p:sp>
          <p:nvSpPr>
            <p:cNvPr id="27" name="object 27" descr=""/>
            <p:cNvSpPr/>
            <p:nvPr/>
          </p:nvSpPr>
          <p:spPr>
            <a:xfrm>
              <a:off x="977900" y="4499101"/>
              <a:ext cx="658495" cy="728980"/>
            </a:xfrm>
            <a:custGeom>
              <a:avLst/>
              <a:gdLst/>
              <a:ahLst/>
              <a:cxnLst/>
              <a:rect l="l" t="t" r="r" b="b"/>
              <a:pathLst>
                <a:path w="658494" h="728979">
                  <a:moveTo>
                    <a:pt x="658025" y="364451"/>
                  </a:moveTo>
                  <a:lnTo>
                    <a:pt x="655015" y="315010"/>
                  </a:lnTo>
                  <a:lnTo>
                    <a:pt x="646264" y="267576"/>
                  </a:lnTo>
                  <a:lnTo>
                    <a:pt x="632167" y="222605"/>
                  </a:lnTo>
                  <a:lnTo>
                    <a:pt x="613105" y="180530"/>
                  </a:lnTo>
                  <a:lnTo>
                    <a:pt x="589470" y="141770"/>
                  </a:lnTo>
                  <a:lnTo>
                    <a:pt x="561657" y="106768"/>
                  </a:lnTo>
                  <a:lnTo>
                    <a:pt x="530072" y="75958"/>
                  </a:lnTo>
                  <a:lnTo>
                    <a:pt x="495084" y="49771"/>
                  </a:lnTo>
                  <a:lnTo>
                    <a:pt x="457085" y="28651"/>
                  </a:lnTo>
                  <a:lnTo>
                    <a:pt x="416483" y="13030"/>
                  </a:lnTo>
                  <a:lnTo>
                    <a:pt x="373672" y="3327"/>
                  </a:lnTo>
                  <a:lnTo>
                    <a:pt x="329018" y="0"/>
                  </a:lnTo>
                  <a:lnTo>
                    <a:pt x="284378" y="3327"/>
                  </a:lnTo>
                  <a:lnTo>
                    <a:pt x="241554" y="13030"/>
                  </a:lnTo>
                  <a:lnTo>
                    <a:pt x="200952" y="28651"/>
                  </a:lnTo>
                  <a:lnTo>
                    <a:pt x="162953" y="49771"/>
                  </a:lnTo>
                  <a:lnTo>
                    <a:pt x="127965" y="75958"/>
                  </a:lnTo>
                  <a:lnTo>
                    <a:pt x="96367" y="106768"/>
                  </a:lnTo>
                  <a:lnTo>
                    <a:pt x="68554" y="141770"/>
                  </a:lnTo>
                  <a:lnTo>
                    <a:pt x="44919" y="180530"/>
                  </a:lnTo>
                  <a:lnTo>
                    <a:pt x="25857" y="222605"/>
                  </a:lnTo>
                  <a:lnTo>
                    <a:pt x="11760" y="267576"/>
                  </a:lnTo>
                  <a:lnTo>
                    <a:pt x="3009" y="315010"/>
                  </a:lnTo>
                  <a:lnTo>
                    <a:pt x="0" y="364451"/>
                  </a:lnTo>
                  <a:lnTo>
                    <a:pt x="3009" y="413905"/>
                  </a:lnTo>
                  <a:lnTo>
                    <a:pt x="11760" y="461327"/>
                  </a:lnTo>
                  <a:lnTo>
                    <a:pt x="25857" y="506310"/>
                  </a:lnTo>
                  <a:lnTo>
                    <a:pt x="44919" y="548386"/>
                  </a:lnTo>
                  <a:lnTo>
                    <a:pt x="68554" y="587146"/>
                  </a:lnTo>
                  <a:lnTo>
                    <a:pt x="96367" y="622147"/>
                  </a:lnTo>
                  <a:lnTo>
                    <a:pt x="127965" y="652945"/>
                  </a:lnTo>
                  <a:lnTo>
                    <a:pt x="162953" y="679132"/>
                  </a:lnTo>
                  <a:lnTo>
                    <a:pt x="200952" y="700239"/>
                  </a:lnTo>
                  <a:lnTo>
                    <a:pt x="241554" y="715860"/>
                  </a:lnTo>
                  <a:lnTo>
                    <a:pt x="284378" y="725551"/>
                  </a:lnTo>
                  <a:lnTo>
                    <a:pt x="329018" y="728878"/>
                  </a:lnTo>
                  <a:lnTo>
                    <a:pt x="373672" y="725551"/>
                  </a:lnTo>
                  <a:lnTo>
                    <a:pt x="416483" y="715860"/>
                  </a:lnTo>
                  <a:lnTo>
                    <a:pt x="457085" y="700239"/>
                  </a:lnTo>
                  <a:lnTo>
                    <a:pt x="495084" y="679132"/>
                  </a:lnTo>
                  <a:lnTo>
                    <a:pt x="530072" y="652945"/>
                  </a:lnTo>
                  <a:lnTo>
                    <a:pt x="561657" y="622147"/>
                  </a:lnTo>
                  <a:lnTo>
                    <a:pt x="589470" y="587146"/>
                  </a:lnTo>
                  <a:lnTo>
                    <a:pt x="613105" y="548386"/>
                  </a:lnTo>
                  <a:lnTo>
                    <a:pt x="632167" y="506310"/>
                  </a:lnTo>
                  <a:lnTo>
                    <a:pt x="646264" y="461327"/>
                  </a:lnTo>
                  <a:lnTo>
                    <a:pt x="655015" y="413905"/>
                  </a:lnTo>
                  <a:lnTo>
                    <a:pt x="658025" y="364451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047562" y="4584038"/>
              <a:ext cx="499745" cy="542925"/>
            </a:xfrm>
            <a:custGeom>
              <a:avLst/>
              <a:gdLst/>
              <a:ahLst/>
              <a:cxnLst/>
              <a:rect l="l" t="t" r="r" b="b"/>
              <a:pathLst>
                <a:path w="499744" h="542925">
                  <a:moveTo>
                    <a:pt x="0" y="271282"/>
                  </a:moveTo>
                  <a:lnTo>
                    <a:pt x="4024" y="222524"/>
                  </a:lnTo>
                  <a:lnTo>
                    <a:pt x="15629" y="176631"/>
                  </a:lnTo>
                  <a:lnTo>
                    <a:pt x="34106" y="134370"/>
                  </a:lnTo>
                  <a:lnTo>
                    <a:pt x="58750" y="96507"/>
                  </a:lnTo>
                  <a:lnTo>
                    <a:pt x="88856" y="63809"/>
                  </a:lnTo>
                  <a:lnTo>
                    <a:pt x="123718" y="37042"/>
                  </a:lnTo>
                  <a:lnTo>
                    <a:pt x="162628" y="16974"/>
                  </a:lnTo>
                  <a:lnTo>
                    <a:pt x="204883" y="4371"/>
                  </a:lnTo>
                  <a:lnTo>
                    <a:pt x="249774" y="0"/>
                  </a:lnTo>
                  <a:lnTo>
                    <a:pt x="294664" y="4371"/>
                  </a:lnTo>
                  <a:lnTo>
                    <a:pt x="336915" y="16974"/>
                  </a:lnTo>
                  <a:lnTo>
                    <a:pt x="375822" y="37042"/>
                  </a:lnTo>
                  <a:lnTo>
                    <a:pt x="410679" y="63809"/>
                  </a:lnTo>
                  <a:lnTo>
                    <a:pt x="440780" y="96507"/>
                  </a:lnTo>
                  <a:lnTo>
                    <a:pt x="465421" y="134370"/>
                  </a:lnTo>
                  <a:lnTo>
                    <a:pt x="483895" y="176631"/>
                  </a:lnTo>
                  <a:lnTo>
                    <a:pt x="495497" y="222524"/>
                  </a:lnTo>
                  <a:lnTo>
                    <a:pt x="499521" y="271282"/>
                  </a:lnTo>
                  <a:lnTo>
                    <a:pt x="495497" y="320043"/>
                  </a:lnTo>
                  <a:lnTo>
                    <a:pt x="483895" y="365938"/>
                  </a:lnTo>
                  <a:lnTo>
                    <a:pt x="465421" y="408198"/>
                  </a:lnTo>
                  <a:lnTo>
                    <a:pt x="440780" y="446059"/>
                  </a:lnTo>
                  <a:lnTo>
                    <a:pt x="410679" y="478754"/>
                  </a:lnTo>
                  <a:lnTo>
                    <a:pt x="375822" y="505516"/>
                  </a:lnTo>
                  <a:lnTo>
                    <a:pt x="336915" y="525581"/>
                  </a:lnTo>
                  <a:lnTo>
                    <a:pt x="294664" y="538182"/>
                  </a:lnTo>
                  <a:lnTo>
                    <a:pt x="249774" y="542552"/>
                  </a:lnTo>
                  <a:lnTo>
                    <a:pt x="204883" y="538182"/>
                  </a:lnTo>
                  <a:lnTo>
                    <a:pt x="162628" y="525581"/>
                  </a:lnTo>
                  <a:lnTo>
                    <a:pt x="123718" y="505516"/>
                  </a:lnTo>
                  <a:lnTo>
                    <a:pt x="88856" y="478754"/>
                  </a:lnTo>
                  <a:lnTo>
                    <a:pt x="58750" y="446059"/>
                  </a:lnTo>
                  <a:lnTo>
                    <a:pt x="34106" y="408198"/>
                  </a:lnTo>
                  <a:lnTo>
                    <a:pt x="15629" y="365938"/>
                  </a:lnTo>
                  <a:lnTo>
                    <a:pt x="4024" y="320043"/>
                  </a:lnTo>
                  <a:lnTo>
                    <a:pt x="0" y="271282"/>
                  </a:lnTo>
                  <a:close/>
                </a:path>
              </a:pathLst>
            </a:custGeom>
            <a:ln w="18459">
              <a:solidFill>
                <a:srgbClr val="295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 descr=""/>
          <p:cNvGrpSpPr/>
          <p:nvPr/>
        </p:nvGrpSpPr>
        <p:grpSpPr>
          <a:xfrm>
            <a:off x="1758148" y="5154857"/>
            <a:ext cx="4878070" cy="377190"/>
            <a:chOff x="1758148" y="5154857"/>
            <a:chExt cx="4878070" cy="377190"/>
          </a:xfrm>
        </p:grpSpPr>
        <p:pic>
          <p:nvPicPr>
            <p:cNvPr id="30" name="object 3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8148" y="5155387"/>
              <a:ext cx="1446243" cy="16085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45342" y="5154857"/>
              <a:ext cx="4690465" cy="376902"/>
            </a:xfrm>
            <a:prstGeom prst="rect">
              <a:avLst/>
            </a:prstGeom>
          </p:spPr>
        </p:pic>
      </p:grpSp>
      <p:grpSp>
        <p:nvGrpSpPr>
          <p:cNvPr id="32" name="object 32" descr=""/>
          <p:cNvGrpSpPr/>
          <p:nvPr/>
        </p:nvGrpSpPr>
        <p:grpSpPr>
          <a:xfrm>
            <a:off x="2444302" y="3011741"/>
            <a:ext cx="694055" cy="414020"/>
            <a:chOff x="2444302" y="3011741"/>
            <a:chExt cx="694055" cy="414020"/>
          </a:xfrm>
        </p:grpSpPr>
        <p:sp>
          <p:nvSpPr>
            <p:cNvPr id="33" name="object 33" descr=""/>
            <p:cNvSpPr/>
            <p:nvPr/>
          </p:nvSpPr>
          <p:spPr>
            <a:xfrm>
              <a:off x="2444302" y="3011741"/>
              <a:ext cx="694055" cy="414020"/>
            </a:xfrm>
            <a:custGeom>
              <a:avLst/>
              <a:gdLst/>
              <a:ahLst/>
              <a:cxnLst/>
              <a:rect l="l" t="t" r="r" b="b"/>
              <a:pathLst>
                <a:path w="694055" h="414020">
                  <a:moveTo>
                    <a:pt x="693950" y="0"/>
                  </a:moveTo>
                  <a:lnTo>
                    <a:pt x="60418" y="0"/>
                  </a:lnTo>
                  <a:lnTo>
                    <a:pt x="36885" y="5426"/>
                  </a:lnTo>
                  <a:lnTo>
                    <a:pt x="17682" y="20215"/>
                  </a:lnTo>
                  <a:lnTo>
                    <a:pt x="4742" y="42132"/>
                  </a:lnTo>
                  <a:lnTo>
                    <a:pt x="0" y="68940"/>
                  </a:lnTo>
                  <a:lnTo>
                    <a:pt x="0" y="344704"/>
                  </a:lnTo>
                  <a:lnTo>
                    <a:pt x="4742" y="371555"/>
                  </a:lnTo>
                  <a:lnTo>
                    <a:pt x="17682" y="393466"/>
                  </a:lnTo>
                  <a:lnTo>
                    <a:pt x="36885" y="408231"/>
                  </a:lnTo>
                  <a:lnTo>
                    <a:pt x="60418" y="413644"/>
                  </a:lnTo>
                  <a:lnTo>
                    <a:pt x="693950" y="413644"/>
                  </a:lnTo>
                  <a:lnTo>
                    <a:pt x="693950" y="0"/>
                  </a:lnTo>
                  <a:close/>
                </a:path>
              </a:pathLst>
            </a:custGeom>
            <a:solidFill>
              <a:srgbClr val="30C1D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73687" y="3128982"/>
              <a:ext cx="247028" cy="184143"/>
            </a:xfrm>
            <a:prstGeom prst="rect">
              <a:avLst/>
            </a:prstGeom>
          </p:spPr>
        </p:pic>
      </p:grpSp>
      <p:pic>
        <p:nvPicPr>
          <p:cNvPr id="35" name="object 35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115738" y="3542809"/>
            <a:ext cx="561318" cy="161000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725718" y="3543425"/>
            <a:ext cx="2613859" cy="159101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392846" y="3541525"/>
            <a:ext cx="1364406" cy="162284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058259" y="3754259"/>
            <a:ext cx="1187367" cy="147402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301164" y="3754145"/>
            <a:ext cx="2571828" cy="162394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926255" y="3754259"/>
            <a:ext cx="884091" cy="162280"/>
          </a:xfrm>
          <a:prstGeom prst="rect">
            <a:avLst/>
          </a:prstGeom>
        </p:spPr>
      </p:pic>
      <p:pic>
        <p:nvPicPr>
          <p:cNvPr id="41" name="object 41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96883" y="3968525"/>
            <a:ext cx="1282981" cy="160412"/>
          </a:xfrm>
          <a:prstGeom prst="rect">
            <a:avLst/>
          </a:prstGeom>
        </p:spPr>
      </p:pic>
      <p:grpSp>
        <p:nvGrpSpPr>
          <p:cNvPr id="42" name="object 42" descr=""/>
          <p:cNvGrpSpPr/>
          <p:nvPr/>
        </p:nvGrpSpPr>
        <p:grpSpPr>
          <a:xfrm>
            <a:off x="2625556" y="4305858"/>
            <a:ext cx="772160" cy="490855"/>
            <a:chOff x="2625556" y="4305858"/>
            <a:chExt cx="772160" cy="490855"/>
          </a:xfrm>
        </p:grpSpPr>
        <p:pic>
          <p:nvPicPr>
            <p:cNvPr id="43" name="object 4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25556" y="4305858"/>
              <a:ext cx="771641" cy="490461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92891" y="4470544"/>
              <a:ext cx="473042" cy="180766"/>
            </a:xfrm>
            <a:prstGeom prst="rect">
              <a:avLst/>
            </a:prstGeom>
          </p:spPr>
        </p:pic>
      </p:grpSp>
      <p:sp>
        <p:nvSpPr>
          <p:cNvPr id="45" name="object 45" descr=""/>
          <p:cNvSpPr/>
          <p:nvPr/>
        </p:nvSpPr>
        <p:spPr>
          <a:xfrm>
            <a:off x="1196215" y="4802227"/>
            <a:ext cx="140335" cy="130175"/>
          </a:xfrm>
          <a:custGeom>
            <a:avLst/>
            <a:gdLst/>
            <a:ahLst/>
            <a:cxnLst/>
            <a:rect l="l" t="t" r="r" b="b"/>
            <a:pathLst>
              <a:path w="140334" h="130175">
                <a:moveTo>
                  <a:pt x="139823" y="0"/>
                </a:moveTo>
                <a:lnTo>
                  <a:pt x="0" y="130003"/>
                </a:lnTo>
                <a:lnTo>
                  <a:pt x="139823" y="130003"/>
                </a:lnTo>
                <a:lnTo>
                  <a:pt x="139823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196215" y="5599976"/>
            <a:ext cx="129539" cy="130175"/>
          </a:xfrm>
          <a:custGeom>
            <a:avLst/>
            <a:gdLst/>
            <a:ahLst/>
            <a:cxnLst/>
            <a:rect l="l" t="t" r="r" b="b"/>
            <a:pathLst>
              <a:path w="129540" h="130175">
                <a:moveTo>
                  <a:pt x="129470" y="0"/>
                </a:moveTo>
                <a:lnTo>
                  <a:pt x="0" y="0"/>
                </a:lnTo>
                <a:lnTo>
                  <a:pt x="129470" y="130003"/>
                </a:lnTo>
                <a:lnTo>
                  <a:pt x="129470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7" name="object 47" descr=""/>
          <p:cNvGrpSpPr/>
          <p:nvPr/>
        </p:nvGrpSpPr>
        <p:grpSpPr>
          <a:xfrm>
            <a:off x="2320946" y="2505045"/>
            <a:ext cx="1235710" cy="145415"/>
            <a:chOff x="2320946" y="2505045"/>
            <a:chExt cx="1235710" cy="145415"/>
          </a:xfrm>
        </p:grpSpPr>
        <p:pic>
          <p:nvPicPr>
            <p:cNvPr id="48" name="object 4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20946" y="2505045"/>
              <a:ext cx="492228" cy="106980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44857" y="2505718"/>
              <a:ext cx="711450" cy="144247"/>
            </a:xfrm>
            <a:prstGeom prst="rect">
              <a:avLst/>
            </a:prstGeom>
          </p:spPr>
        </p:pic>
      </p:grpSp>
      <p:grpSp>
        <p:nvGrpSpPr>
          <p:cNvPr id="50" name="object 50" descr=""/>
          <p:cNvGrpSpPr/>
          <p:nvPr/>
        </p:nvGrpSpPr>
        <p:grpSpPr>
          <a:xfrm>
            <a:off x="3590803" y="2503986"/>
            <a:ext cx="2719705" cy="300990"/>
            <a:chOff x="3590803" y="2503986"/>
            <a:chExt cx="2719705" cy="300990"/>
          </a:xfrm>
        </p:grpSpPr>
        <p:pic>
          <p:nvPicPr>
            <p:cNvPr id="51" name="object 51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641655" y="2696950"/>
              <a:ext cx="611111" cy="107593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90803" y="2503986"/>
              <a:ext cx="2719651" cy="300640"/>
            </a:xfrm>
            <a:prstGeom prst="rect">
              <a:avLst/>
            </a:prstGeom>
          </p:spPr>
        </p:pic>
      </p:grpSp>
      <p:pic>
        <p:nvPicPr>
          <p:cNvPr id="53" name="object 53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082511" y="2187576"/>
            <a:ext cx="1648886" cy="105246"/>
          </a:xfrm>
          <a:prstGeom prst="rect">
            <a:avLst/>
          </a:prstGeom>
        </p:spPr>
      </p:pic>
      <p:pic>
        <p:nvPicPr>
          <p:cNvPr id="54" name="object 54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779841" y="2187824"/>
            <a:ext cx="1586568" cy="143273"/>
          </a:xfrm>
          <a:prstGeom prst="rect">
            <a:avLst/>
          </a:prstGeom>
        </p:spPr>
      </p:pic>
      <p:pic>
        <p:nvPicPr>
          <p:cNvPr id="55" name="object 55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434666" y="3164418"/>
            <a:ext cx="2581066" cy="142937"/>
          </a:xfrm>
          <a:prstGeom prst="rect">
            <a:avLst/>
          </a:prstGeom>
        </p:spPr>
      </p:pic>
      <p:pic>
        <p:nvPicPr>
          <p:cNvPr id="56" name="object 56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064244" y="3166178"/>
            <a:ext cx="661926" cy="103237"/>
          </a:xfrm>
          <a:prstGeom prst="rect">
            <a:avLst/>
          </a:prstGeom>
        </p:spPr>
      </p:pic>
      <p:pic>
        <p:nvPicPr>
          <p:cNvPr id="57" name="object 57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625103" y="4561937"/>
            <a:ext cx="3288221" cy="195897"/>
          </a:xfrm>
          <a:prstGeom prst="rect">
            <a:avLst/>
          </a:prstGeom>
        </p:spPr>
      </p:pic>
      <p:grpSp>
        <p:nvGrpSpPr>
          <p:cNvPr id="58" name="object 58" descr=""/>
          <p:cNvGrpSpPr/>
          <p:nvPr/>
        </p:nvGrpSpPr>
        <p:grpSpPr>
          <a:xfrm>
            <a:off x="1636412" y="2438553"/>
            <a:ext cx="388620" cy="485140"/>
            <a:chOff x="1636412" y="2438553"/>
            <a:chExt cx="388620" cy="485140"/>
          </a:xfrm>
        </p:grpSpPr>
        <p:sp>
          <p:nvSpPr>
            <p:cNvPr id="59" name="object 59" descr=""/>
            <p:cNvSpPr/>
            <p:nvPr/>
          </p:nvSpPr>
          <p:spPr>
            <a:xfrm>
              <a:off x="1636407" y="2438564"/>
              <a:ext cx="388620" cy="485140"/>
            </a:xfrm>
            <a:custGeom>
              <a:avLst/>
              <a:gdLst/>
              <a:ahLst/>
              <a:cxnLst/>
              <a:rect l="l" t="t" r="r" b="b"/>
              <a:pathLst>
                <a:path w="388619" h="485139">
                  <a:moveTo>
                    <a:pt x="388404" y="242265"/>
                  </a:moveTo>
                  <a:lnTo>
                    <a:pt x="383273" y="186740"/>
                  </a:lnTo>
                  <a:lnTo>
                    <a:pt x="368655" y="135750"/>
                  </a:lnTo>
                  <a:lnTo>
                    <a:pt x="345719" y="90766"/>
                  </a:lnTo>
                  <a:lnTo>
                    <a:pt x="315645" y="53238"/>
                  </a:lnTo>
                  <a:lnTo>
                    <a:pt x="279577" y="24625"/>
                  </a:lnTo>
                  <a:lnTo>
                    <a:pt x="238709" y="6400"/>
                  </a:lnTo>
                  <a:lnTo>
                    <a:pt x="194195" y="0"/>
                  </a:lnTo>
                  <a:lnTo>
                    <a:pt x="149656" y="6400"/>
                  </a:lnTo>
                  <a:lnTo>
                    <a:pt x="108775" y="24625"/>
                  </a:lnTo>
                  <a:lnTo>
                    <a:pt x="72720" y="53238"/>
                  </a:lnTo>
                  <a:lnTo>
                    <a:pt x="42646" y="90766"/>
                  </a:lnTo>
                  <a:lnTo>
                    <a:pt x="19735" y="135750"/>
                  </a:lnTo>
                  <a:lnTo>
                    <a:pt x="5130" y="186740"/>
                  </a:lnTo>
                  <a:lnTo>
                    <a:pt x="0" y="242265"/>
                  </a:lnTo>
                  <a:lnTo>
                    <a:pt x="5130" y="297840"/>
                  </a:lnTo>
                  <a:lnTo>
                    <a:pt x="19735" y="348830"/>
                  </a:lnTo>
                  <a:lnTo>
                    <a:pt x="42646" y="393814"/>
                  </a:lnTo>
                  <a:lnTo>
                    <a:pt x="72720" y="431330"/>
                  </a:lnTo>
                  <a:lnTo>
                    <a:pt x="108775" y="459930"/>
                  </a:lnTo>
                  <a:lnTo>
                    <a:pt x="149656" y="478155"/>
                  </a:lnTo>
                  <a:lnTo>
                    <a:pt x="194195" y="484543"/>
                  </a:lnTo>
                  <a:lnTo>
                    <a:pt x="238709" y="478155"/>
                  </a:lnTo>
                  <a:lnTo>
                    <a:pt x="279577" y="459930"/>
                  </a:lnTo>
                  <a:lnTo>
                    <a:pt x="315645" y="431330"/>
                  </a:lnTo>
                  <a:lnTo>
                    <a:pt x="345719" y="393814"/>
                  </a:lnTo>
                  <a:lnTo>
                    <a:pt x="368655" y="348830"/>
                  </a:lnTo>
                  <a:lnTo>
                    <a:pt x="383273" y="297840"/>
                  </a:lnTo>
                  <a:lnTo>
                    <a:pt x="388404" y="242265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690805" y="2506499"/>
              <a:ext cx="306070" cy="360680"/>
            </a:xfrm>
            <a:custGeom>
              <a:avLst/>
              <a:gdLst/>
              <a:ahLst/>
              <a:cxnLst/>
              <a:rect l="l" t="t" r="r" b="b"/>
              <a:pathLst>
                <a:path w="306069" h="360680">
                  <a:moveTo>
                    <a:pt x="0" y="180230"/>
                  </a:moveTo>
                  <a:lnTo>
                    <a:pt x="5454" y="132306"/>
                  </a:lnTo>
                  <a:lnTo>
                    <a:pt x="20849" y="89249"/>
                  </a:lnTo>
                  <a:lnTo>
                    <a:pt x="44731" y="52775"/>
                  </a:lnTo>
                  <a:lnTo>
                    <a:pt x="75648" y="24599"/>
                  </a:lnTo>
                  <a:lnTo>
                    <a:pt x="112146" y="6435"/>
                  </a:lnTo>
                  <a:lnTo>
                    <a:pt x="152773" y="0"/>
                  </a:lnTo>
                  <a:lnTo>
                    <a:pt x="193370" y="6435"/>
                  </a:lnTo>
                  <a:lnTo>
                    <a:pt x="229860" y="24599"/>
                  </a:lnTo>
                  <a:lnTo>
                    <a:pt x="260782" y="52775"/>
                  </a:lnTo>
                  <a:lnTo>
                    <a:pt x="284676" y="89249"/>
                  </a:lnTo>
                  <a:lnTo>
                    <a:pt x="300083" y="132306"/>
                  </a:lnTo>
                  <a:lnTo>
                    <a:pt x="305544" y="180230"/>
                  </a:lnTo>
                  <a:lnTo>
                    <a:pt x="300083" y="228154"/>
                  </a:lnTo>
                  <a:lnTo>
                    <a:pt x="284676" y="271210"/>
                  </a:lnTo>
                  <a:lnTo>
                    <a:pt x="260782" y="307683"/>
                  </a:lnTo>
                  <a:lnTo>
                    <a:pt x="229860" y="335859"/>
                  </a:lnTo>
                  <a:lnTo>
                    <a:pt x="193370" y="354022"/>
                  </a:lnTo>
                  <a:lnTo>
                    <a:pt x="152773" y="360457"/>
                  </a:lnTo>
                  <a:lnTo>
                    <a:pt x="112146" y="354022"/>
                  </a:lnTo>
                  <a:lnTo>
                    <a:pt x="75648" y="335859"/>
                  </a:lnTo>
                  <a:lnTo>
                    <a:pt x="44731" y="307683"/>
                  </a:lnTo>
                  <a:lnTo>
                    <a:pt x="20849" y="271210"/>
                  </a:lnTo>
                  <a:lnTo>
                    <a:pt x="5454" y="228154"/>
                  </a:lnTo>
                  <a:lnTo>
                    <a:pt x="0" y="180230"/>
                  </a:lnTo>
                  <a:close/>
                </a:path>
              </a:pathLst>
            </a:custGeom>
            <a:ln w="19800">
              <a:solidFill>
                <a:srgbClr val="295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98555" y="2503554"/>
              <a:ext cx="248583" cy="301367"/>
            </a:xfrm>
            <a:prstGeom prst="rect">
              <a:avLst/>
            </a:prstGeom>
          </p:spPr>
        </p:pic>
      </p:grpSp>
      <p:pic>
        <p:nvPicPr>
          <p:cNvPr id="62" name="object 62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179654" y="4734745"/>
            <a:ext cx="249754" cy="197300"/>
          </a:xfrm>
          <a:prstGeom prst="rect">
            <a:avLst/>
          </a:prstGeom>
        </p:spPr>
      </p:pic>
      <p:sp>
        <p:nvSpPr>
          <p:cNvPr id="63" name="object 63" descr=""/>
          <p:cNvSpPr/>
          <p:nvPr/>
        </p:nvSpPr>
        <p:spPr>
          <a:xfrm>
            <a:off x="1742353" y="745159"/>
            <a:ext cx="47625" cy="100965"/>
          </a:xfrm>
          <a:custGeom>
            <a:avLst/>
            <a:gdLst/>
            <a:ahLst/>
            <a:cxnLst/>
            <a:rect l="l" t="t" r="r" b="b"/>
            <a:pathLst>
              <a:path w="47625" h="100965">
                <a:moveTo>
                  <a:pt x="28756" y="0"/>
                </a:moveTo>
                <a:lnTo>
                  <a:pt x="24190" y="187"/>
                </a:lnTo>
                <a:lnTo>
                  <a:pt x="20252" y="5533"/>
                </a:lnTo>
                <a:lnTo>
                  <a:pt x="15562" y="10401"/>
                </a:lnTo>
                <a:lnTo>
                  <a:pt x="12538" y="13187"/>
                </a:lnTo>
                <a:lnTo>
                  <a:pt x="8009" y="16794"/>
                </a:lnTo>
                <a:lnTo>
                  <a:pt x="4787" y="18876"/>
                </a:lnTo>
                <a:lnTo>
                  <a:pt x="0" y="21662"/>
                </a:lnTo>
                <a:lnTo>
                  <a:pt x="427" y="22885"/>
                </a:lnTo>
                <a:lnTo>
                  <a:pt x="2767" y="27194"/>
                </a:lnTo>
                <a:lnTo>
                  <a:pt x="8402" y="24372"/>
                </a:lnTo>
                <a:lnTo>
                  <a:pt x="12891" y="21327"/>
                </a:lnTo>
                <a:lnTo>
                  <a:pt x="16545" y="18613"/>
                </a:lnTo>
                <a:lnTo>
                  <a:pt x="19730" y="15901"/>
                </a:lnTo>
                <a:lnTo>
                  <a:pt x="19540" y="28980"/>
                </a:lnTo>
                <a:lnTo>
                  <a:pt x="19730" y="34182"/>
                </a:lnTo>
                <a:lnTo>
                  <a:pt x="19604" y="36112"/>
                </a:lnTo>
                <a:lnTo>
                  <a:pt x="19795" y="44320"/>
                </a:lnTo>
                <a:lnTo>
                  <a:pt x="19540" y="48708"/>
                </a:lnTo>
                <a:lnTo>
                  <a:pt x="19669" y="52197"/>
                </a:lnTo>
                <a:lnTo>
                  <a:pt x="19604" y="77872"/>
                </a:lnTo>
                <a:lnTo>
                  <a:pt x="19345" y="83553"/>
                </a:lnTo>
                <a:lnTo>
                  <a:pt x="19410" y="90018"/>
                </a:lnTo>
                <a:lnTo>
                  <a:pt x="19047" y="91019"/>
                </a:lnTo>
                <a:lnTo>
                  <a:pt x="17550" y="92509"/>
                </a:lnTo>
                <a:lnTo>
                  <a:pt x="15562" y="93247"/>
                </a:lnTo>
                <a:lnTo>
                  <a:pt x="5996" y="95699"/>
                </a:lnTo>
                <a:lnTo>
                  <a:pt x="5996" y="100865"/>
                </a:lnTo>
                <a:lnTo>
                  <a:pt x="7393" y="100677"/>
                </a:lnTo>
                <a:lnTo>
                  <a:pt x="12146" y="100754"/>
                </a:lnTo>
                <a:lnTo>
                  <a:pt x="13938" y="100605"/>
                </a:lnTo>
                <a:lnTo>
                  <a:pt x="15890" y="100754"/>
                </a:lnTo>
                <a:lnTo>
                  <a:pt x="29825" y="100307"/>
                </a:lnTo>
                <a:lnTo>
                  <a:pt x="39401" y="100754"/>
                </a:lnTo>
                <a:lnTo>
                  <a:pt x="47113" y="100865"/>
                </a:lnTo>
                <a:lnTo>
                  <a:pt x="47278" y="97708"/>
                </a:lnTo>
                <a:lnTo>
                  <a:pt x="47113" y="95699"/>
                </a:lnTo>
                <a:lnTo>
                  <a:pt x="37936" y="93992"/>
                </a:lnTo>
                <a:lnTo>
                  <a:pt x="36240" y="93435"/>
                </a:lnTo>
                <a:lnTo>
                  <a:pt x="35006" y="92135"/>
                </a:lnTo>
                <a:lnTo>
                  <a:pt x="34678" y="91019"/>
                </a:lnTo>
                <a:lnTo>
                  <a:pt x="35135" y="33289"/>
                </a:lnTo>
                <a:lnTo>
                  <a:pt x="35071" y="25971"/>
                </a:lnTo>
                <a:lnTo>
                  <a:pt x="35333" y="6873"/>
                </a:lnTo>
                <a:lnTo>
                  <a:pt x="35135" y="187"/>
                </a:lnTo>
                <a:lnTo>
                  <a:pt x="28756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4" name="object 64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125944" y="6939522"/>
            <a:ext cx="226792" cy="222878"/>
          </a:xfrm>
          <a:prstGeom prst="rect">
            <a:avLst/>
          </a:prstGeom>
        </p:spPr>
      </p:pic>
      <p:pic>
        <p:nvPicPr>
          <p:cNvPr id="65" name="object 65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10140" y="7041074"/>
            <a:ext cx="5101941" cy="65185"/>
          </a:xfrm>
          <a:prstGeom prst="rect">
            <a:avLst/>
          </a:prstGeom>
        </p:spPr>
      </p:pic>
      <p:sp>
        <p:nvSpPr>
          <p:cNvPr id="66" name="object 66" descr=""/>
          <p:cNvSpPr/>
          <p:nvPr/>
        </p:nvSpPr>
        <p:spPr>
          <a:xfrm>
            <a:off x="1308902" y="6526670"/>
            <a:ext cx="0" cy="441325"/>
          </a:xfrm>
          <a:custGeom>
            <a:avLst/>
            <a:gdLst/>
            <a:ahLst/>
            <a:cxnLst/>
            <a:rect l="l" t="t" r="r" b="b"/>
            <a:pathLst>
              <a:path w="0" h="441325">
                <a:moveTo>
                  <a:pt x="0" y="0"/>
                </a:moveTo>
                <a:lnTo>
                  <a:pt x="0" y="441006"/>
                </a:lnTo>
              </a:path>
            </a:pathLst>
          </a:custGeom>
          <a:ln w="9525">
            <a:solidFill>
              <a:srgbClr val="00206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67" name="object 67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403391" y="6548418"/>
            <a:ext cx="385088" cy="397209"/>
          </a:xfrm>
          <a:prstGeom prst="rect">
            <a:avLst/>
          </a:prstGeom>
        </p:spPr>
      </p:pic>
      <p:grpSp>
        <p:nvGrpSpPr>
          <p:cNvPr id="68" name="object 68" descr=""/>
          <p:cNvGrpSpPr/>
          <p:nvPr/>
        </p:nvGrpSpPr>
        <p:grpSpPr>
          <a:xfrm>
            <a:off x="645548" y="224020"/>
            <a:ext cx="188595" cy="910590"/>
            <a:chOff x="645548" y="224020"/>
            <a:chExt cx="188595" cy="910590"/>
          </a:xfrm>
        </p:grpSpPr>
        <p:sp>
          <p:nvSpPr>
            <p:cNvPr id="69" name="object 69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7" name="object 77" descr=""/>
          <p:cNvGrpSpPr/>
          <p:nvPr/>
        </p:nvGrpSpPr>
        <p:grpSpPr>
          <a:xfrm>
            <a:off x="927806" y="688662"/>
            <a:ext cx="427355" cy="427990"/>
            <a:chOff x="927806" y="688662"/>
            <a:chExt cx="427355" cy="427990"/>
          </a:xfrm>
        </p:grpSpPr>
        <p:sp>
          <p:nvSpPr>
            <p:cNvPr id="78" name="object 78" descr=""/>
            <p:cNvSpPr/>
            <p:nvPr/>
          </p:nvSpPr>
          <p:spPr>
            <a:xfrm>
              <a:off x="1024210" y="78383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117187" y="0"/>
                  </a:moveTo>
                  <a:lnTo>
                    <a:pt x="71572" y="9209"/>
                  </a:lnTo>
                  <a:lnTo>
                    <a:pt x="34323" y="34323"/>
                  </a:lnTo>
                  <a:lnTo>
                    <a:pt x="9209" y="71572"/>
                  </a:lnTo>
                  <a:lnTo>
                    <a:pt x="0" y="117186"/>
                  </a:lnTo>
                  <a:lnTo>
                    <a:pt x="9209" y="162801"/>
                  </a:lnTo>
                  <a:lnTo>
                    <a:pt x="34323" y="200051"/>
                  </a:lnTo>
                  <a:lnTo>
                    <a:pt x="71572" y="225165"/>
                  </a:lnTo>
                  <a:lnTo>
                    <a:pt x="117187" y="234374"/>
                  </a:lnTo>
                  <a:lnTo>
                    <a:pt x="162803" y="225165"/>
                  </a:lnTo>
                  <a:lnTo>
                    <a:pt x="200052" y="200051"/>
                  </a:lnTo>
                  <a:lnTo>
                    <a:pt x="225166" y="162801"/>
                  </a:lnTo>
                  <a:lnTo>
                    <a:pt x="234374" y="117186"/>
                  </a:lnTo>
                  <a:lnTo>
                    <a:pt x="225166" y="71572"/>
                  </a:lnTo>
                  <a:lnTo>
                    <a:pt x="200052" y="34323"/>
                  </a:lnTo>
                  <a:lnTo>
                    <a:pt x="162803" y="9209"/>
                  </a:lnTo>
                  <a:lnTo>
                    <a:pt x="11718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055336" y="81495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52562" y="6763"/>
                  </a:lnTo>
                  <a:lnTo>
                    <a:pt x="25206" y="25206"/>
                  </a:lnTo>
                  <a:lnTo>
                    <a:pt x="6763" y="52563"/>
                  </a:lnTo>
                  <a:lnTo>
                    <a:pt x="0" y="86064"/>
                  </a:lnTo>
                  <a:lnTo>
                    <a:pt x="6763" y="119563"/>
                  </a:lnTo>
                  <a:lnTo>
                    <a:pt x="25206" y="146920"/>
                  </a:lnTo>
                  <a:lnTo>
                    <a:pt x="52562" y="165365"/>
                  </a:lnTo>
                  <a:lnTo>
                    <a:pt x="86061" y="172129"/>
                  </a:lnTo>
                  <a:lnTo>
                    <a:pt x="119562" y="165365"/>
                  </a:lnTo>
                  <a:lnTo>
                    <a:pt x="146918" y="146920"/>
                  </a:lnTo>
                  <a:lnTo>
                    <a:pt x="165362" y="119563"/>
                  </a:lnTo>
                  <a:lnTo>
                    <a:pt x="172125" y="86064"/>
                  </a:lnTo>
                  <a:lnTo>
                    <a:pt x="165362" y="52563"/>
                  </a:lnTo>
                  <a:lnTo>
                    <a:pt x="146918" y="25206"/>
                  </a:lnTo>
                  <a:lnTo>
                    <a:pt x="119562" y="6763"/>
                  </a:lnTo>
                  <a:lnTo>
                    <a:pt x="86061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071798" y="934610"/>
              <a:ext cx="139065" cy="52705"/>
            </a:xfrm>
            <a:custGeom>
              <a:avLst/>
              <a:gdLst/>
              <a:ahLst/>
              <a:cxnLst/>
              <a:rect l="l" t="t" r="r" b="b"/>
              <a:pathLst>
                <a:path w="139065" h="52705">
                  <a:moveTo>
                    <a:pt x="68907" y="0"/>
                  </a:moveTo>
                  <a:lnTo>
                    <a:pt x="47950" y="1221"/>
                  </a:lnTo>
                  <a:lnTo>
                    <a:pt x="29014" y="4676"/>
                  </a:lnTo>
                  <a:lnTo>
                    <a:pt x="12798" y="10052"/>
                  </a:lnTo>
                  <a:lnTo>
                    <a:pt x="0" y="17034"/>
                  </a:lnTo>
                  <a:lnTo>
                    <a:pt x="13454" y="31635"/>
                  </a:lnTo>
                  <a:lnTo>
                    <a:pt x="29941" y="42811"/>
                  </a:lnTo>
                  <a:lnTo>
                    <a:pt x="48857" y="49959"/>
                  </a:lnTo>
                  <a:lnTo>
                    <a:pt x="69599" y="52476"/>
                  </a:lnTo>
                  <a:lnTo>
                    <a:pt x="90143" y="50009"/>
                  </a:lnTo>
                  <a:lnTo>
                    <a:pt x="108902" y="42999"/>
                  </a:lnTo>
                  <a:lnTo>
                    <a:pt x="125292" y="32031"/>
                  </a:lnTo>
                  <a:lnTo>
                    <a:pt x="138725" y="17689"/>
                  </a:lnTo>
                  <a:lnTo>
                    <a:pt x="125943" y="10451"/>
                  </a:lnTo>
                  <a:lnTo>
                    <a:pt x="109550" y="4867"/>
                  </a:lnTo>
                  <a:lnTo>
                    <a:pt x="90290" y="1272"/>
                  </a:lnTo>
                  <a:lnTo>
                    <a:pt x="68907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061471" y="919340"/>
              <a:ext cx="161925" cy="38100"/>
            </a:xfrm>
            <a:custGeom>
              <a:avLst/>
              <a:gdLst/>
              <a:ahLst/>
              <a:cxnLst/>
              <a:rect l="l" t="t" r="r" b="b"/>
              <a:pathLst>
                <a:path w="161925" h="38100">
                  <a:moveTo>
                    <a:pt x="71718" y="0"/>
                  </a:moveTo>
                  <a:lnTo>
                    <a:pt x="31783" y="4061"/>
                  </a:lnTo>
                  <a:lnTo>
                    <a:pt x="0" y="13642"/>
                  </a:lnTo>
                  <a:lnTo>
                    <a:pt x="2887" y="20073"/>
                  </a:lnTo>
                  <a:lnTo>
                    <a:pt x="6272" y="26212"/>
                  </a:lnTo>
                  <a:lnTo>
                    <a:pt x="10129" y="32031"/>
                  </a:lnTo>
                  <a:lnTo>
                    <a:pt x="14432" y="37506"/>
                  </a:lnTo>
                  <a:lnTo>
                    <a:pt x="45981" y="30293"/>
                  </a:lnTo>
                  <a:lnTo>
                    <a:pt x="77874" y="26719"/>
                  </a:lnTo>
                  <a:lnTo>
                    <a:pt x="111276" y="27954"/>
                  </a:lnTo>
                  <a:lnTo>
                    <a:pt x="147351" y="35171"/>
                  </a:lnTo>
                  <a:lnTo>
                    <a:pt x="151815" y="29010"/>
                  </a:lnTo>
                  <a:lnTo>
                    <a:pt x="155731" y="22457"/>
                  </a:lnTo>
                  <a:lnTo>
                    <a:pt x="159066" y="15546"/>
                  </a:lnTo>
                  <a:lnTo>
                    <a:pt x="161787" y="8310"/>
                  </a:lnTo>
                  <a:lnTo>
                    <a:pt x="116240" y="1427"/>
                  </a:lnTo>
                  <a:lnTo>
                    <a:pt x="7171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065621" y="937403"/>
              <a:ext cx="67310" cy="13335"/>
            </a:xfrm>
            <a:custGeom>
              <a:avLst/>
              <a:gdLst/>
              <a:ahLst/>
              <a:cxnLst/>
              <a:rect l="l" t="t" r="r" b="b"/>
              <a:pathLst>
                <a:path w="67309" h="13334">
                  <a:moveTo>
                    <a:pt x="51028" y="0"/>
                  </a:moveTo>
                  <a:lnTo>
                    <a:pt x="34659" y="227"/>
                  </a:lnTo>
                  <a:lnTo>
                    <a:pt x="17645" y="1719"/>
                  </a:lnTo>
                  <a:lnTo>
                    <a:pt x="0" y="4450"/>
                  </a:lnTo>
                  <a:lnTo>
                    <a:pt x="1659" y="7525"/>
                  </a:lnTo>
                  <a:lnTo>
                    <a:pt x="3502" y="10480"/>
                  </a:lnTo>
                  <a:lnTo>
                    <a:pt x="5507" y="13313"/>
                  </a:lnTo>
                  <a:lnTo>
                    <a:pt x="17043" y="9642"/>
                  </a:lnTo>
                  <a:lnTo>
                    <a:pt x="30953" y="6354"/>
                  </a:lnTo>
                  <a:lnTo>
                    <a:pt x="47449" y="3483"/>
                  </a:lnTo>
                  <a:lnTo>
                    <a:pt x="66741" y="1063"/>
                  </a:lnTo>
                  <a:lnTo>
                    <a:pt x="5102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090345" y="927791"/>
              <a:ext cx="130175" cy="22225"/>
            </a:xfrm>
            <a:custGeom>
              <a:avLst/>
              <a:gdLst/>
              <a:ahLst/>
              <a:cxnLst/>
              <a:rect l="l" t="t" r="r" b="b"/>
              <a:pathLst>
                <a:path w="130175" h="22225">
                  <a:moveTo>
                    <a:pt x="63845" y="0"/>
                  </a:moveTo>
                  <a:lnTo>
                    <a:pt x="26595" y="538"/>
                  </a:lnTo>
                  <a:lnTo>
                    <a:pt x="0" y="4227"/>
                  </a:lnTo>
                  <a:lnTo>
                    <a:pt x="30294" y="5711"/>
                  </a:lnTo>
                  <a:lnTo>
                    <a:pt x="66369" y="9820"/>
                  </a:lnTo>
                  <a:lnTo>
                    <a:pt x="99803" y="15500"/>
                  </a:lnTo>
                  <a:lnTo>
                    <a:pt x="122174" y="21701"/>
                  </a:lnTo>
                  <a:lnTo>
                    <a:pt x="125183" y="17295"/>
                  </a:lnTo>
                  <a:lnTo>
                    <a:pt x="127793" y="12590"/>
                  </a:lnTo>
                  <a:lnTo>
                    <a:pt x="129954" y="7647"/>
                  </a:lnTo>
                  <a:lnTo>
                    <a:pt x="101662" y="2430"/>
                  </a:lnTo>
                  <a:lnTo>
                    <a:pt x="63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055343" y="81499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119563" y="6763"/>
                  </a:lnTo>
                  <a:lnTo>
                    <a:pt x="146919" y="25207"/>
                  </a:lnTo>
                  <a:lnTo>
                    <a:pt x="165363" y="52563"/>
                  </a:lnTo>
                  <a:lnTo>
                    <a:pt x="172126" y="86065"/>
                  </a:lnTo>
                  <a:lnTo>
                    <a:pt x="165363" y="119564"/>
                  </a:lnTo>
                  <a:lnTo>
                    <a:pt x="146919" y="146919"/>
                  </a:lnTo>
                  <a:lnTo>
                    <a:pt x="119563" y="165363"/>
                  </a:lnTo>
                  <a:lnTo>
                    <a:pt x="86061" y="172126"/>
                  </a:lnTo>
                  <a:lnTo>
                    <a:pt x="52562" y="165363"/>
                  </a:lnTo>
                  <a:lnTo>
                    <a:pt x="25206" y="146919"/>
                  </a:lnTo>
                  <a:lnTo>
                    <a:pt x="6763" y="119564"/>
                  </a:lnTo>
                  <a:lnTo>
                    <a:pt x="0" y="86065"/>
                  </a:lnTo>
                  <a:lnTo>
                    <a:pt x="6763" y="52563"/>
                  </a:lnTo>
                  <a:lnTo>
                    <a:pt x="25206" y="25207"/>
                  </a:lnTo>
                  <a:lnTo>
                    <a:pt x="52562" y="6763"/>
                  </a:lnTo>
                  <a:lnTo>
                    <a:pt x="86061" y="0"/>
                  </a:lnTo>
                  <a:close/>
                </a:path>
              </a:pathLst>
            </a:custGeom>
            <a:ln w="33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004472" y="705643"/>
              <a:ext cx="85725" cy="97155"/>
            </a:xfrm>
            <a:custGeom>
              <a:avLst/>
              <a:gdLst/>
              <a:ahLst/>
              <a:cxnLst/>
              <a:rect l="l" t="t" r="r" b="b"/>
              <a:pathLst>
                <a:path w="85725" h="97154">
                  <a:moveTo>
                    <a:pt x="53783" y="0"/>
                  </a:moveTo>
                  <a:lnTo>
                    <a:pt x="38596" y="6633"/>
                  </a:lnTo>
                  <a:lnTo>
                    <a:pt x="23631" y="15048"/>
                  </a:lnTo>
                  <a:lnTo>
                    <a:pt x="10296" y="24232"/>
                  </a:lnTo>
                  <a:lnTo>
                    <a:pt x="0" y="33177"/>
                  </a:lnTo>
                  <a:lnTo>
                    <a:pt x="56569" y="97066"/>
                  </a:lnTo>
                  <a:lnTo>
                    <a:pt x="63057" y="92249"/>
                  </a:lnTo>
                  <a:lnTo>
                    <a:pt x="70026" y="87716"/>
                  </a:lnTo>
                  <a:lnTo>
                    <a:pt x="77419" y="83433"/>
                  </a:lnTo>
                  <a:lnTo>
                    <a:pt x="85182" y="79368"/>
                  </a:lnTo>
                  <a:lnTo>
                    <a:pt x="53783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954719" y="747626"/>
              <a:ext cx="96520" cy="90805"/>
            </a:xfrm>
            <a:custGeom>
              <a:avLst/>
              <a:gdLst/>
              <a:ahLst/>
              <a:cxnLst/>
              <a:rect l="l" t="t" r="r" b="b"/>
              <a:pathLst>
                <a:path w="96519" h="90805">
                  <a:moveTo>
                    <a:pt x="39276" y="0"/>
                  </a:moveTo>
                  <a:lnTo>
                    <a:pt x="27557" y="11720"/>
                  </a:lnTo>
                  <a:lnTo>
                    <a:pt x="16375" y="25082"/>
                  </a:lnTo>
                  <a:lnTo>
                    <a:pt x="6823" y="38531"/>
                  </a:lnTo>
                  <a:lnTo>
                    <a:pt x="0" y="50515"/>
                  </a:lnTo>
                  <a:lnTo>
                    <a:pt x="75545" y="90547"/>
                  </a:lnTo>
                  <a:lnTo>
                    <a:pt x="80018" y="83737"/>
                  </a:lnTo>
                  <a:lnTo>
                    <a:pt x="84927" y="76866"/>
                  </a:lnTo>
                  <a:lnTo>
                    <a:pt x="90320" y="70095"/>
                  </a:lnTo>
                  <a:lnTo>
                    <a:pt x="96245" y="63583"/>
                  </a:lnTo>
                  <a:lnTo>
                    <a:pt x="39276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929836" y="812055"/>
              <a:ext cx="93980" cy="69850"/>
            </a:xfrm>
            <a:custGeom>
              <a:avLst/>
              <a:gdLst/>
              <a:ahLst/>
              <a:cxnLst/>
              <a:rect l="l" t="t" r="r" b="b"/>
              <a:pathLst>
                <a:path w="93980" h="69850">
                  <a:moveTo>
                    <a:pt x="17752" y="0"/>
                  </a:moveTo>
                  <a:lnTo>
                    <a:pt x="11344" y="14106"/>
                  </a:lnTo>
                  <a:lnTo>
                    <a:pt x="5806" y="31142"/>
                  </a:lnTo>
                  <a:lnTo>
                    <a:pt x="1802" y="48226"/>
                  </a:lnTo>
                  <a:lnTo>
                    <a:pt x="0" y="62473"/>
                  </a:lnTo>
                  <a:lnTo>
                    <a:pt x="85194" y="69692"/>
                  </a:lnTo>
                  <a:lnTo>
                    <a:pt x="86639" y="61675"/>
                  </a:lnTo>
                  <a:lnTo>
                    <a:pt x="88461" y="53430"/>
                  </a:lnTo>
                  <a:lnTo>
                    <a:pt x="90767" y="45086"/>
                  </a:lnTo>
                  <a:lnTo>
                    <a:pt x="93665" y="36770"/>
                  </a:lnTo>
                  <a:lnTo>
                    <a:pt x="17752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927806" y="888530"/>
              <a:ext cx="88900" cy="62865"/>
            </a:xfrm>
            <a:custGeom>
              <a:avLst/>
              <a:gdLst/>
              <a:ahLst/>
              <a:cxnLst/>
              <a:rect l="l" t="t" r="r" b="b"/>
              <a:pathLst>
                <a:path w="88900" h="62865">
                  <a:moveTo>
                    <a:pt x="1076" y="0"/>
                  </a:moveTo>
                  <a:lnTo>
                    <a:pt x="0" y="15136"/>
                  </a:lnTo>
                  <a:lnTo>
                    <a:pt x="707" y="32322"/>
                  </a:lnTo>
                  <a:lnTo>
                    <a:pt x="2869" y="49012"/>
                  </a:lnTo>
                  <a:lnTo>
                    <a:pt x="6152" y="62657"/>
                  </a:lnTo>
                  <a:lnTo>
                    <a:pt x="88761" y="40445"/>
                  </a:lnTo>
                  <a:lnTo>
                    <a:pt x="87287" y="32591"/>
                  </a:lnTo>
                  <a:lnTo>
                    <a:pt x="86084" y="24580"/>
                  </a:lnTo>
                  <a:lnTo>
                    <a:pt x="85300" y="16304"/>
                  </a:lnTo>
                  <a:lnTo>
                    <a:pt x="85082" y="76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937501" y="944600"/>
              <a:ext cx="98425" cy="81915"/>
            </a:xfrm>
            <a:custGeom>
              <a:avLst/>
              <a:gdLst/>
              <a:ahLst/>
              <a:cxnLst/>
              <a:rect l="l" t="t" r="r" b="b"/>
              <a:pathLst>
                <a:path w="98425" h="81915">
                  <a:moveTo>
                    <a:pt x="83138" y="0"/>
                  </a:moveTo>
                  <a:lnTo>
                    <a:pt x="0" y="22322"/>
                  </a:lnTo>
                  <a:lnTo>
                    <a:pt x="4725" y="37263"/>
                  </a:lnTo>
                  <a:lnTo>
                    <a:pt x="12399" y="53951"/>
                  </a:lnTo>
                  <a:lnTo>
                    <a:pt x="21263" y="69667"/>
                  </a:lnTo>
                  <a:lnTo>
                    <a:pt x="29559" y="81694"/>
                  </a:lnTo>
                  <a:lnTo>
                    <a:pt x="97995" y="29462"/>
                  </a:lnTo>
                  <a:lnTo>
                    <a:pt x="93880" y="22609"/>
                  </a:lnTo>
                  <a:lnTo>
                    <a:pt x="89964" y="15515"/>
                  </a:lnTo>
                  <a:lnTo>
                    <a:pt x="86350" y="8028"/>
                  </a:lnTo>
                  <a:lnTo>
                    <a:pt x="8313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975866" y="985381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67287" y="0"/>
                  </a:moveTo>
                  <a:lnTo>
                    <a:pt x="0" y="51508"/>
                  </a:lnTo>
                  <a:lnTo>
                    <a:pt x="9782" y="63459"/>
                  </a:lnTo>
                  <a:lnTo>
                    <a:pt x="22462" y="75931"/>
                  </a:lnTo>
                  <a:lnTo>
                    <a:pt x="35857" y="87042"/>
                  </a:lnTo>
                  <a:lnTo>
                    <a:pt x="47782" y="94913"/>
                  </a:lnTo>
                  <a:lnTo>
                    <a:pt x="92497" y="21286"/>
                  </a:lnTo>
                  <a:lnTo>
                    <a:pt x="86028" y="16594"/>
                  </a:lnTo>
                  <a:lnTo>
                    <a:pt x="79648" y="11601"/>
                  </a:lnTo>
                  <a:lnTo>
                    <a:pt x="73389" y="6129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036680" y="1015060"/>
              <a:ext cx="75565" cy="95885"/>
            </a:xfrm>
            <a:custGeom>
              <a:avLst/>
              <a:gdLst/>
              <a:ahLst/>
              <a:cxnLst/>
              <a:rect l="l" t="t" r="r" b="b"/>
              <a:pathLst>
                <a:path w="75565" h="95884">
                  <a:moveTo>
                    <a:pt x="44255" y="0"/>
                  </a:moveTo>
                  <a:lnTo>
                    <a:pt x="0" y="72269"/>
                  </a:lnTo>
                  <a:lnTo>
                    <a:pt x="13428" y="79899"/>
                  </a:lnTo>
                  <a:lnTo>
                    <a:pt x="29746" y="86973"/>
                  </a:lnTo>
                  <a:lnTo>
                    <a:pt x="46241" y="92522"/>
                  </a:lnTo>
                  <a:lnTo>
                    <a:pt x="60199" y="95576"/>
                  </a:lnTo>
                  <a:lnTo>
                    <a:pt x="75218" y="12001"/>
                  </a:lnTo>
                  <a:lnTo>
                    <a:pt x="67527" y="9761"/>
                  </a:lnTo>
                  <a:lnTo>
                    <a:pt x="59852" y="6982"/>
                  </a:lnTo>
                  <a:lnTo>
                    <a:pt x="52119" y="3712"/>
                  </a:lnTo>
                  <a:lnTo>
                    <a:pt x="4425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110639" y="1029459"/>
              <a:ext cx="57150" cy="87630"/>
            </a:xfrm>
            <a:custGeom>
              <a:avLst/>
              <a:gdLst/>
              <a:ahLst/>
              <a:cxnLst/>
              <a:rect l="l" t="t" r="r" b="b"/>
              <a:pathLst>
                <a:path w="57150" h="87630">
                  <a:moveTo>
                    <a:pt x="15246" y="0"/>
                  </a:moveTo>
                  <a:lnTo>
                    <a:pt x="0" y="83894"/>
                  </a:lnTo>
                  <a:lnTo>
                    <a:pt x="13922" y="86273"/>
                  </a:lnTo>
                  <a:lnTo>
                    <a:pt x="28845" y="87028"/>
                  </a:lnTo>
                  <a:lnTo>
                    <a:pt x="43534" y="86537"/>
                  </a:lnTo>
                  <a:lnTo>
                    <a:pt x="56751" y="85176"/>
                  </a:lnTo>
                  <a:lnTo>
                    <a:pt x="48769" y="313"/>
                  </a:lnTo>
                  <a:lnTo>
                    <a:pt x="40727" y="902"/>
                  </a:lnTo>
                  <a:lnTo>
                    <a:pt x="32453" y="1038"/>
                  </a:lnTo>
                  <a:lnTo>
                    <a:pt x="23957" y="733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173830" y="1013547"/>
              <a:ext cx="75565" cy="97155"/>
            </a:xfrm>
            <a:custGeom>
              <a:avLst/>
              <a:gdLst/>
              <a:ahLst/>
              <a:cxnLst/>
              <a:rect l="l" t="t" r="r" b="b"/>
              <a:pathLst>
                <a:path w="75565" h="97155">
                  <a:moveTo>
                    <a:pt x="30542" y="0"/>
                  </a:moveTo>
                  <a:lnTo>
                    <a:pt x="25202" y="2914"/>
                  </a:lnTo>
                  <a:lnTo>
                    <a:pt x="18148" y="6486"/>
                  </a:lnTo>
                  <a:lnTo>
                    <a:pt x="9655" y="9991"/>
                  </a:lnTo>
                  <a:lnTo>
                    <a:pt x="0" y="12707"/>
                  </a:lnTo>
                  <a:lnTo>
                    <a:pt x="15509" y="96746"/>
                  </a:lnTo>
                  <a:lnTo>
                    <a:pt x="30629" y="93735"/>
                  </a:lnTo>
                  <a:lnTo>
                    <a:pt x="47414" y="88044"/>
                  </a:lnTo>
                  <a:lnTo>
                    <a:pt x="63228" y="80946"/>
                  </a:lnTo>
                  <a:lnTo>
                    <a:pt x="75430" y="73713"/>
                  </a:lnTo>
                  <a:lnTo>
                    <a:pt x="30542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215784" y="983984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22693" y="0"/>
                  </a:moveTo>
                  <a:lnTo>
                    <a:pt x="14060" y="10420"/>
                  </a:lnTo>
                  <a:lnTo>
                    <a:pt x="7791" y="16692"/>
                  </a:lnTo>
                  <a:lnTo>
                    <a:pt x="0" y="22773"/>
                  </a:lnTo>
                  <a:lnTo>
                    <a:pt x="45327" y="95252"/>
                  </a:lnTo>
                  <a:lnTo>
                    <a:pt x="58190" y="86751"/>
                  </a:lnTo>
                  <a:lnTo>
                    <a:pt x="71582" y="75140"/>
                  </a:lnTo>
                  <a:lnTo>
                    <a:pt x="83540" y="62592"/>
                  </a:lnTo>
                  <a:lnTo>
                    <a:pt x="92101" y="51285"/>
                  </a:lnTo>
                  <a:lnTo>
                    <a:pt x="22693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248825" y="943358"/>
              <a:ext cx="96520" cy="80645"/>
            </a:xfrm>
            <a:custGeom>
              <a:avLst/>
              <a:gdLst/>
              <a:ahLst/>
              <a:cxnLst/>
              <a:rect l="l" t="t" r="r" b="b"/>
              <a:pathLst>
                <a:path w="96519" h="80644">
                  <a:moveTo>
                    <a:pt x="14227" y="0"/>
                  </a:moveTo>
                  <a:lnTo>
                    <a:pt x="12390" y="4623"/>
                  </a:lnTo>
                  <a:lnTo>
                    <a:pt x="9368" y="11338"/>
                  </a:lnTo>
                  <a:lnTo>
                    <a:pt x="5219" y="19212"/>
                  </a:lnTo>
                  <a:lnTo>
                    <a:pt x="0" y="27312"/>
                  </a:lnTo>
                  <a:lnTo>
                    <a:pt x="68018" y="80398"/>
                  </a:lnTo>
                  <a:lnTo>
                    <a:pt x="77469" y="67306"/>
                  </a:lnTo>
                  <a:lnTo>
                    <a:pt x="85971" y="51173"/>
                  </a:lnTo>
                  <a:lnTo>
                    <a:pt x="92491" y="35419"/>
                  </a:lnTo>
                  <a:lnTo>
                    <a:pt x="95998" y="23460"/>
                  </a:lnTo>
                  <a:lnTo>
                    <a:pt x="14227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266832" y="889160"/>
              <a:ext cx="88265" cy="63500"/>
            </a:xfrm>
            <a:custGeom>
              <a:avLst/>
              <a:gdLst/>
              <a:ahLst/>
              <a:cxnLst/>
              <a:rect l="l" t="t" r="r" b="b"/>
              <a:pathLst>
                <a:path w="88265" h="63500">
                  <a:moveTo>
                    <a:pt x="87166" y="0"/>
                  </a:moveTo>
                  <a:lnTo>
                    <a:pt x="2476" y="8164"/>
                  </a:lnTo>
                  <a:lnTo>
                    <a:pt x="2056" y="20777"/>
                  </a:lnTo>
                  <a:lnTo>
                    <a:pt x="1410" y="29832"/>
                  </a:lnTo>
                  <a:lnTo>
                    <a:pt x="0" y="39395"/>
                  </a:lnTo>
                  <a:lnTo>
                    <a:pt x="82436" y="63014"/>
                  </a:lnTo>
                  <a:lnTo>
                    <a:pt x="85554" y="46924"/>
                  </a:lnTo>
                  <a:lnTo>
                    <a:pt x="87491" y="28397"/>
                  </a:lnTo>
                  <a:lnTo>
                    <a:pt x="88083" y="11424"/>
                  </a:lnTo>
                  <a:lnTo>
                    <a:pt x="87166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259229" y="813462"/>
              <a:ext cx="94615" cy="71120"/>
            </a:xfrm>
            <a:custGeom>
              <a:avLst/>
              <a:gdLst/>
              <a:ahLst/>
              <a:cxnLst/>
              <a:rect l="l" t="t" r="r" b="b"/>
              <a:pathLst>
                <a:path w="94615" h="71119">
                  <a:moveTo>
                    <a:pt x="76511" y="0"/>
                  </a:moveTo>
                  <a:lnTo>
                    <a:pt x="0" y="38787"/>
                  </a:lnTo>
                  <a:lnTo>
                    <a:pt x="2076" y="43455"/>
                  </a:lnTo>
                  <a:lnTo>
                    <a:pt x="4846" y="51562"/>
                  </a:lnTo>
                  <a:lnTo>
                    <a:pt x="7426" y="61279"/>
                  </a:lnTo>
                  <a:lnTo>
                    <a:pt x="8935" y="70779"/>
                  </a:lnTo>
                  <a:lnTo>
                    <a:pt x="94414" y="61682"/>
                  </a:lnTo>
                  <a:lnTo>
                    <a:pt x="91577" y="44519"/>
                  </a:lnTo>
                  <a:lnTo>
                    <a:pt x="86477" y="25927"/>
                  </a:lnTo>
                  <a:lnTo>
                    <a:pt x="80870" y="9791"/>
                  </a:lnTo>
                  <a:lnTo>
                    <a:pt x="7651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1232870" y="749448"/>
              <a:ext cx="97155" cy="90805"/>
            </a:xfrm>
            <a:custGeom>
              <a:avLst/>
              <a:gdLst/>
              <a:ahLst/>
              <a:cxnLst/>
              <a:rect l="l" t="t" r="r" b="b"/>
              <a:pathLst>
                <a:path w="97155" h="90805">
                  <a:moveTo>
                    <a:pt x="57640" y="0"/>
                  </a:moveTo>
                  <a:lnTo>
                    <a:pt x="0" y="63578"/>
                  </a:lnTo>
                  <a:lnTo>
                    <a:pt x="3680" y="67333"/>
                  </a:lnTo>
                  <a:lnTo>
                    <a:pt x="9502" y="73939"/>
                  </a:lnTo>
                  <a:lnTo>
                    <a:pt x="15536" y="82155"/>
                  </a:lnTo>
                  <a:lnTo>
                    <a:pt x="19850" y="90737"/>
                  </a:lnTo>
                  <a:lnTo>
                    <a:pt x="96955" y="52372"/>
                  </a:lnTo>
                  <a:lnTo>
                    <a:pt x="88207" y="36581"/>
                  </a:lnTo>
                  <a:lnTo>
                    <a:pt x="76434" y="20885"/>
                  </a:lnTo>
                  <a:lnTo>
                    <a:pt x="65093" y="7840"/>
                  </a:lnTo>
                  <a:lnTo>
                    <a:pt x="57640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1194285" y="705883"/>
              <a:ext cx="86360" cy="97790"/>
            </a:xfrm>
            <a:custGeom>
              <a:avLst/>
              <a:gdLst/>
              <a:ahLst/>
              <a:cxnLst/>
              <a:rect l="l" t="t" r="r" b="b"/>
              <a:pathLst>
                <a:path w="86359" h="97790">
                  <a:moveTo>
                    <a:pt x="30424" y="0"/>
                  </a:moveTo>
                  <a:lnTo>
                    <a:pt x="0" y="79301"/>
                  </a:lnTo>
                  <a:lnTo>
                    <a:pt x="4585" y="81613"/>
                  </a:lnTo>
                  <a:lnTo>
                    <a:pt x="12584" y="86276"/>
                  </a:lnTo>
                  <a:lnTo>
                    <a:pt x="21408" y="92066"/>
                  </a:lnTo>
                  <a:lnTo>
                    <a:pt x="28465" y="97758"/>
                  </a:lnTo>
                  <a:lnTo>
                    <a:pt x="86015" y="34723"/>
                  </a:lnTo>
                  <a:lnTo>
                    <a:pt x="72189" y="22676"/>
                  </a:lnTo>
                  <a:lnTo>
                    <a:pt x="55271" y="11787"/>
                  </a:lnTo>
                  <a:lnTo>
                    <a:pt x="39826" y="3685"/>
                  </a:lnTo>
                  <a:lnTo>
                    <a:pt x="30424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071525" y="689950"/>
              <a:ext cx="64135" cy="90805"/>
            </a:xfrm>
            <a:custGeom>
              <a:avLst/>
              <a:gdLst/>
              <a:ahLst/>
              <a:cxnLst/>
              <a:rect l="l" t="t" r="r" b="b"/>
              <a:pathLst>
                <a:path w="64134" h="90804">
                  <a:moveTo>
                    <a:pt x="62247" y="0"/>
                  </a:moveTo>
                  <a:lnTo>
                    <a:pt x="45684" y="537"/>
                  </a:lnTo>
                  <a:lnTo>
                    <a:pt x="28666" y="2809"/>
                  </a:lnTo>
                  <a:lnTo>
                    <a:pt x="12878" y="6399"/>
                  </a:lnTo>
                  <a:lnTo>
                    <a:pt x="0" y="10894"/>
                  </a:lnTo>
                  <a:lnTo>
                    <a:pt x="30942" y="90590"/>
                  </a:lnTo>
                  <a:lnTo>
                    <a:pt x="38752" y="88518"/>
                  </a:lnTo>
                  <a:lnTo>
                    <a:pt x="46904" y="86888"/>
                  </a:lnTo>
                  <a:lnTo>
                    <a:pt x="55356" y="85650"/>
                  </a:lnTo>
                  <a:lnTo>
                    <a:pt x="64072" y="84752"/>
                  </a:lnTo>
                  <a:lnTo>
                    <a:pt x="62247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149936" y="688662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80" y="0"/>
                  </a:moveTo>
                  <a:lnTo>
                    <a:pt x="0" y="85779"/>
                  </a:lnTo>
                  <a:lnTo>
                    <a:pt x="7768" y="86570"/>
                  </a:lnTo>
                  <a:lnTo>
                    <a:pt x="15392" y="87604"/>
                  </a:lnTo>
                  <a:lnTo>
                    <a:pt x="23148" y="89114"/>
                  </a:lnTo>
                  <a:lnTo>
                    <a:pt x="31313" y="91332"/>
                  </a:lnTo>
                  <a:lnTo>
                    <a:pt x="61661" y="12181"/>
                  </a:lnTo>
                  <a:lnTo>
                    <a:pt x="46135" y="6609"/>
                  </a:lnTo>
                  <a:lnTo>
                    <a:pt x="29555" y="2702"/>
                  </a:lnTo>
                  <a:lnTo>
                    <a:pt x="13633" y="48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208087" y="957198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90">
                  <a:moveTo>
                    <a:pt x="4089" y="18465"/>
                  </a:moveTo>
                  <a:lnTo>
                    <a:pt x="3175" y="17602"/>
                  </a:lnTo>
                  <a:lnTo>
                    <a:pt x="2044" y="17602"/>
                  </a:lnTo>
                  <a:lnTo>
                    <a:pt x="914" y="17602"/>
                  </a:lnTo>
                  <a:lnTo>
                    <a:pt x="0" y="18465"/>
                  </a:lnTo>
                  <a:lnTo>
                    <a:pt x="0" y="20624"/>
                  </a:lnTo>
                  <a:lnTo>
                    <a:pt x="914" y="21501"/>
                  </a:lnTo>
                  <a:lnTo>
                    <a:pt x="3175" y="21501"/>
                  </a:lnTo>
                  <a:lnTo>
                    <a:pt x="4089" y="20624"/>
                  </a:lnTo>
                  <a:lnTo>
                    <a:pt x="4089" y="18465"/>
                  </a:lnTo>
                  <a:close/>
                </a:path>
                <a:path w="23494" h="21590">
                  <a:moveTo>
                    <a:pt x="11290" y="13335"/>
                  </a:moveTo>
                  <a:lnTo>
                    <a:pt x="8420" y="13182"/>
                  </a:lnTo>
                  <a:lnTo>
                    <a:pt x="7747" y="10248"/>
                  </a:lnTo>
                  <a:lnTo>
                    <a:pt x="7010" y="13068"/>
                  </a:lnTo>
                  <a:lnTo>
                    <a:pt x="4191" y="12534"/>
                  </a:lnTo>
                  <a:lnTo>
                    <a:pt x="6604" y="14427"/>
                  </a:lnTo>
                  <a:lnTo>
                    <a:pt x="5524" y="17043"/>
                  </a:lnTo>
                  <a:lnTo>
                    <a:pt x="7759" y="15392"/>
                  </a:lnTo>
                  <a:lnTo>
                    <a:pt x="9918" y="17526"/>
                  </a:lnTo>
                  <a:lnTo>
                    <a:pt x="8877" y="14617"/>
                  </a:lnTo>
                  <a:lnTo>
                    <a:pt x="11290" y="13335"/>
                  </a:lnTo>
                  <a:close/>
                </a:path>
                <a:path w="23494" h="21590">
                  <a:moveTo>
                    <a:pt x="23126" y="5600"/>
                  </a:moveTo>
                  <a:lnTo>
                    <a:pt x="17894" y="5346"/>
                  </a:lnTo>
                  <a:lnTo>
                    <a:pt x="16687" y="0"/>
                  </a:lnTo>
                  <a:lnTo>
                    <a:pt x="15341" y="5130"/>
                  </a:lnTo>
                  <a:lnTo>
                    <a:pt x="10210" y="4178"/>
                  </a:lnTo>
                  <a:lnTo>
                    <a:pt x="14605" y="7594"/>
                  </a:lnTo>
                  <a:lnTo>
                    <a:pt x="12649" y="12357"/>
                  </a:lnTo>
                  <a:lnTo>
                    <a:pt x="16713" y="9347"/>
                  </a:lnTo>
                  <a:lnTo>
                    <a:pt x="20624" y="13233"/>
                  </a:lnTo>
                  <a:lnTo>
                    <a:pt x="18745" y="7950"/>
                  </a:lnTo>
                  <a:lnTo>
                    <a:pt x="23126" y="5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94018" y="835445"/>
              <a:ext cx="90698" cy="95042"/>
            </a:xfrm>
            <a:prstGeom prst="rect">
              <a:avLst/>
            </a:prstGeom>
          </p:spPr>
        </p:pic>
        <p:sp>
          <p:nvSpPr>
            <p:cNvPr id="104" name="object 104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13221" y="0"/>
                  </a:moveTo>
                  <a:lnTo>
                    <a:pt x="11742" y="459"/>
                  </a:lnTo>
                  <a:lnTo>
                    <a:pt x="6181" y="377"/>
                  </a:lnTo>
                  <a:lnTo>
                    <a:pt x="4874" y="43"/>
                  </a:lnTo>
                  <a:lnTo>
                    <a:pt x="3811" y="384"/>
                  </a:lnTo>
                  <a:lnTo>
                    <a:pt x="3235" y="1788"/>
                  </a:lnTo>
                  <a:lnTo>
                    <a:pt x="2847" y="4831"/>
                  </a:lnTo>
                  <a:lnTo>
                    <a:pt x="1720" y="7674"/>
                  </a:lnTo>
                  <a:lnTo>
                    <a:pt x="139" y="10392"/>
                  </a:lnTo>
                  <a:lnTo>
                    <a:pt x="226" y="11581"/>
                  </a:lnTo>
                  <a:lnTo>
                    <a:pt x="0" y="12894"/>
                  </a:lnTo>
                  <a:lnTo>
                    <a:pt x="781" y="14083"/>
                  </a:lnTo>
                  <a:lnTo>
                    <a:pt x="16451" y="14201"/>
                  </a:lnTo>
                  <a:lnTo>
                    <a:pt x="17332" y="12966"/>
                  </a:lnTo>
                  <a:lnTo>
                    <a:pt x="17527" y="11497"/>
                  </a:lnTo>
                  <a:lnTo>
                    <a:pt x="17005" y="9672"/>
                  </a:lnTo>
                  <a:lnTo>
                    <a:pt x="16120" y="7923"/>
                  </a:lnTo>
                  <a:lnTo>
                    <a:pt x="15241" y="5464"/>
                  </a:lnTo>
                  <a:lnTo>
                    <a:pt x="14356" y="1874"/>
                  </a:lnTo>
                  <a:lnTo>
                    <a:pt x="14053" y="1151"/>
                  </a:lnTo>
                  <a:lnTo>
                    <a:pt x="13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6181" y="377"/>
                  </a:moveTo>
                  <a:lnTo>
                    <a:pt x="11742" y="459"/>
                  </a:lnTo>
                  <a:lnTo>
                    <a:pt x="13221" y="0"/>
                  </a:lnTo>
                  <a:lnTo>
                    <a:pt x="14053" y="1151"/>
                  </a:lnTo>
                  <a:lnTo>
                    <a:pt x="14356" y="1874"/>
                  </a:lnTo>
                  <a:lnTo>
                    <a:pt x="15241" y="5464"/>
                  </a:lnTo>
                  <a:lnTo>
                    <a:pt x="16120" y="7923"/>
                  </a:lnTo>
                  <a:lnTo>
                    <a:pt x="17005" y="9672"/>
                  </a:lnTo>
                  <a:lnTo>
                    <a:pt x="17527" y="11497"/>
                  </a:lnTo>
                  <a:lnTo>
                    <a:pt x="17332" y="12966"/>
                  </a:lnTo>
                  <a:lnTo>
                    <a:pt x="16451" y="14201"/>
                  </a:lnTo>
                  <a:lnTo>
                    <a:pt x="781" y="14083"/>
                  </a:lnTo>
                  <a:lnTo>
                    <a:pt x="0" y="12894"/>
                  </a:lnTo>
                  <a:lnTo>
                    <a:pt x="226" y="11581"/>
                  </a:lnTo>
                  <a:lnTo>
                    <a:pt x="139" y="10392"/>
                  </a:lnTo>
                  <a:lnTo>
                    <a:pt x="1720" y="7674"/>
                  </a:lnTo>
                  <a:lnTo>
                    <a:pt x="2847" y="4831"/>
                  </a:lnTo>
                  <a:lnTo>
                    <a:pt x="3235" y="1788"/>
                  </a:lnTo>
                  <a:lnTo>
                    <a:pt x="3811" y="384"/>
                  </a:lnTo>
                  <a:lnTo>
                    <a:pt x="4874" y="43"/>
                  </a:lnTo>
                  <a:lnTo>
                    <a:pt x="6181" y="377"/>
                  </a:lnTo>
                  <a:close/>
                </a:path>
                <a:path w="17780" h="14605">
                  <a:moveTo>
                    <a:pt x="3235" y="1788"/>
                  </a:moveTo>
                  <a:lnTo>
                    <a:pt x="8736" y="9273"/>
                  </a:lnTo>
                  <a:lnTo>
                    <a:pt x="14204" y="1565"/>
                  </a:lnTo>
                </a:path>
                <a:path w="17780" h="14605">
                  <a:moveTo>
                    <a:pt x="139" y="10392"/>
                  </a:moveTo>
                  <a:lnTo>
                    <a:pt x="3059" y="10403"/>
                  </a:lnTo>
                  <a:lnTo>
                    <a:pt x="5900" y="10248"/>
                  </a:lnTo>
                  <a:lnTo>
                    <a:pt x="8898" y="10421"/>
                  </a:lnTo>
                  <a:lnTo>
                    <a:pt x="11734" y="10582"/>
                  </a:lnTo>
                  <a:lnTo>
                    <a:pt x="14622" y="9993"/>
                  </a:lnTo>
                  <a:lnTo>
                    <a:pt x="17426" y="1045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0" y="3075"/>
                  </a:lnTo>
                  <a:lnTo>
                    <a:pt x="1875" y="4250"/>
                  </a:lnTo>
                  <a:lnTo>
                    <a:pt x="3776" y="3300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3776" y="3300"/>
                  </a:lnTo>
                  <a:lnTo>
                    <a:pt x="1875" y="4250"/>
                  </a:lnTo>
                  <a:lnTo>
                    <a:pt x="0" y="3075"/>
                  </a:lnTo>
                  <a:lnTo>
                    <a:pt x="1926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033614" y="794676"/>
              <a:ext cx="218440" cy="214629"/>
            </a:xfrm>
            <a:custGeom>
              <a:avLst/>
              <a:gdLst/>
              <a:ahLst/>
              <a:cxnLst/>
              <a:rect l="l" t="t" r="r" b="b"/>
              <a:pathLst>
                <a:path w="218440" h="214630">
                  <a:moveTo>
                    <a:pt x="11468" y="105803"/>
                  </a:moveTo>
                  <a:lnTo>
                    <a:pt x="7797" y="99504"/>
                  </a:lnTo>
                  <a:lnTo>
                    <a:pt x="7162" y="101777"/>
                  </a:lnTo>
                  <a:lnTo>
                    <a:pt x="7962" y="101955"/>
                  </a:lnTo>
                  <a:lnTo>
                    <a:pt x="8572" y="102273"/>
                  </a:lnTo>
                  <a:lnTo>
                    <a:pt x="9334" y="103149"/>
                  </a:lnTo>
                  <a:lnTo>
                    <a:pt x="9525" y="103682"/>
                  </a:lnTo>
                  <a:lnTo>
                    <a:pt x="9537" y="105156"/>
                  </a:lnTo>
                  <a:lnTo>
                    <a:pt x="9258" y="105829"/>
                  </a:lnTo>
                  <a:lnTo>
                    <a:pt x="8077" y="106908"/>
                  </a:lnTo>
                  <a:lnTo>
                    <a:pt x="7086" y="107188"/>
                  </a:lnTo>
                  <a:lnTo>
                    <a:pt x="4381" y="107213"/>
                  </a:lnTo>
                  <a:lnTo>
                    <a:pt x="3429" y="106959"/>
                  </a:lnTo>
                  <a:lnTo>
                    <a:pt x="2247" y="105905"/>
                  </a:lnTo>
                  <a:lnTo>
                    <a:pt x="1943" y="105219"/>
                  </a:lnTo>
                  <a:lnTo>
                    <a:pt x="1917" y="103746"/>
                  </a:lnTo>
                  <a:lnTo>
                    <a:pt x="2082" y="103212"/>
                  </a:lnTo>
                  <a:lnTo>
                    <a:pt x="2743" y="102323"/>
                  </a:lnTo>
                  <a:lnTo>
                    <a:pt x="3187" y="102031"/>
                  </a:lnTo>
                  <a:lnTo>
                    <a:pt x="3746" y="101892"/>
                  </a:lnTo>
                  <a:lnTo>
                    <a:pt x="3200" y="99593"/>
                  </a:lnTo>
                  <a:lnTo>
                    <a:pt x="2311" y="99860"/>
                  </a:lnTo>
                  <a:lnTo>
                    <a:pt x="1638" y="100266"/>
                  </a:lnTo>
                  <a:lnTo>
                    <a:pt x="381" y="101688"/>
                  </a:lnTo>
                  <a:lnTo>
                    <a:pt x="0" y="102844"/>
                  </a:lnTo>
                  <a:lnTo>
                    <a:pt x="38" y="105879"/>
                  </a:lnTo>
                  <a:lnTo>
                    <a:pt x="558" y="107188"/>
                  </a:lnTo>
                  <a:lnTo>
                    <a:pt x="2628" y="109143"/>
                  </a:lnTo>
                  <a:lnTo>
                    <a:pt x="4064" y="109626"/>
                  </a:lnTo>
                  <a:lnTo>
                    <a:pt x="7632" y="109588"/>
                  </a:lnTo>
                  <a:lnTo>
                    <a:pt x="8991" y="109067"/>
                  </a:lnTo>
                  <a:lnTo>
                    <a:pt x="10972" y="107073"/>
                  </a:lnTo>
                  <a:lnTo>
                    <a:pt x="11468" y="105803"/>
                  </a:lnTo>
                  <a:close/>
                </a:path>
                <a:path w="218440" h="214630">
                  <a:moveTo>
                    <a:pt x="11607" y="113525"/>
                  </a:moveTo>
                  <a:lnTo>
                    <a:pt x="11430" y="111188"/>
                  </a:lnTo>
                  <a:lnTo>
                    <a:pt x="419" y="112026"/>
                  </a:lnTo>
                  <a:lnTo>
                    <a:pt x="596" y="114363"/>
                  </a:lnTo>
                  <a:lnTo>
                    <a:pt x="11607" y="113525"/>
                  </a:lnTo>
                  <a:close/>
                </a:path>
                <a:path w="218440" h="214630">
                  <a:moveTo>
                    <a:pt x="12433" y="89331"/>
                  </a:moveTo>
                  <a:lnTo>
                    <a:pt x="10579" y="89077"/>
                  </a:lnTo>
                  <a:lnTo>
                    <a:pt x="9690" y="95453"/>
                  </a:lnTo>
                  <a:lnTo>
                    <a:pt x="6731" y="95034"/>
                  </a:lnTo>
                  <a:lnTo>
                    <a:pt x="7531" y="89306"/>
                  </a:lnTo>
                  <a:lnTo>
                    <a:pt x="5676" y="89052"/>
                  </a:lnTo>
                  <a:lnTo>
                    <a:pt x="4876" y="94780"/>
                  </a:lnTo>
                  <a:lnTo>
                    <a:pt x="2451" y="94437"/>
                  </a:lnTo>
                  <a:lnTo>
                    <a:pt x="3314" y="88277"/>
                  </a:lnTo>
                  <a:lnTo>
                    <a:pt x="1460" y="88023"/>
                  </a:lnTo>
                  <a:lnTo>
                    <a:pt x="279" y="96507"/>
                  </a:lnTo>
                  <a:lnTo>
                    <a:pt x="11214" y="98031"/>
                  </a:lnTo>
                  <a:lnTo>
                    <a:pt x="12433" y="89331"/>
                  </a:lnTo>
                  <a:close/>
                </a:path>
                <a:path w="218440" h="214630">
                  <a:moveTo>
                    <a:pt x="13106" y="122694"/>
                  </a:moveTo>
                  <a:lnTo>
                    <a:pt x="12725" y="120383"/>
                  </a:lnTo>
                  <a:lnTo>
                    <a:pt x="8089" y="121145"/>
                  </a:lnTo>
                  <a:lnTo>
                    <a:pt x="7302" y="116370"/>
                  </a:lnTo>
                  <a:lnTo>
                    <a:pt x="5473" y="116674"/>
                  </a:lnTo>
                  <a:lnTo>
                    <a:pt x="6248" y="121450"/>
                  </a:lnTo>
                  <a:lnTo>
                    <a:pt x="3670" y="121881"/>
                  </a:lnTo>
                  <a:lnTo>
                    <a:pt x="2755" y="116344"/>
                  </a:lnTo>
                  <a:lnTo>
                    <a:pt x="914" y="116649"/>
                  </a:lnTo>
                  <a:lnTo>
                    <a:pt x="2209" y="124485"/>
                  </a:lnTo>
                  <a:lnTo>
                    <a:pt x="13106" y="122694"/>
                  </a:lnTo>
                  <a:close/>
                </a:path>
                <a:path w="218440" h="214630">
                  <a:moveTo>
                    <a:pt x="15443" y="77266"/>
                  </a:moveTo>
                  <a:lnTo>
                    <a:pt x="15392" y="75615"/>
                  </a:lnTo>
                  <a:lnTo>
                    <a:pt x="14452" y="73875"/>
                  </a:lnTo>
                  <a:lnTo>
                    <a:pt x="14351" y="73672"/>
                  </a:lnTo>
                  <a:lnTo>
                    <a:pt x="14033" y="73088"/>
                  </a:lnTo>
                  <a:lnTo>
                    <a:pt x="13462" y="72682"/>
                  </a:lnTo>
                  <a:lnTo>
                    <a:pt x="13462" y="77266"/>
                  </a:lnTo>
                  <a:lnTo>
                    <a:pt x="12941" y="79057"/>
                  </a:lnTo>
                  <a:lnTo>
                    <a:pt x="12306" y="79832"/>
                  </a:lnTo>
                  <a:lnTo>
                    <a:pt x="12166" y="79832"/>
                  </a:lnTo>
                  <a:lnTo>
                    <a:pt x="10756" y="80530"/>
                  </a:lnTo>
                  <a:lnTo>
                    <a:pt x="9829" y="80530"/>
                  </a:lnTo>
                  <a:lnTo>
                    <a:pt x="7404" y="79832"/>
                  </a:lnTo>
                  <a:lnTo>
                    <a:pt x="6565" y="79273"/>
                  </a:lnTo>
                  <a:lnTo>
                    <a:pt x="5689" y="77787"/>
                  </a:lnTo>
                  <a:lnTo>
                    <a:pt x="5626" y="77063"/>
                  </a:lnTo>
                  <a:lnTo>
                    <a:pt x="5753" y="76454"/>
                  </a:lnTo>
                  <a:lnTo>
                    <a:pt x="6159" y="75095"/>
                  </a:lnTo>
                  <a:lnTo>
                    <a:pt x="6667" y="74447"/>
                  </a:lnTo>
                  <a:lnTo>
                    <a:pt x="8191" y="73672"/>
                  </a:lnTo>
                  <a:lnTo>
                    <a:pt x="9245" y="73672"/>
                  </a:lnTo>
                  <a:lnTo>
                    <a:pt x="11734" y="74447"/>
                  </a:lnTo>
                  <a:lnTo>
                    <a:pt x="12471" y="74930"/>
                  </a:lnTo>
                  <a:lnTo>
                    <a:pt x="13360" y="76454"/>
                  </a:lnTo>
                  <a:lnTo>
                    <a:pt x="13462" y="77266"/>
                  </a:lnTo>
                  <a:lnTo>
                    <a:pt x="13462" y="72682"/>
                  </a:lnTo>
                  <a:lnTo>
                    <a:pt x="12839" y="72224"/>
                  </a:lnTo>
                  <a:lnTo>
                    <a:pt x="9740" y="71310"/>
                  </a:lnTo>
                  <a:lnTo>
                    <a:pt x="7899" y="71310"/>
                  </a:lnTo>
                  <a:lnTo>
                    <a:pt x="5397" y="72707"/>
                  </a:lnTo>
                  <a:lnTo>
                    <a:pt x="4521" y="73875"/>
                  </a:lnTo>
                  <a:lnTo>
                    <a:pt x="3771" y="76454"/>
                  </a:lnTo>
                  <a:lnTo>
                    <a:pt x="3810" y="78600"/>
                  </a:lnTo>
                  <a:lnTo>
                    <a:pt x="9715" y="83007"/>
                  </a:lnTo>
                  <a:lnTo>
                    <a:pt x="10985" y="83007"/>
                  </a:lnTo>
                  <a:lnTo>
                    <a:pt x="13677" y="81521"/>
                  </a:lnTo>
                  <a:lnTo>
                    <a:pt x="14414" y="80530"/>
                  </a:lnTo>
                  <a:lnTo>
                    <a:pt x="14554" y="80352"/>
                  </a:lnTo>
                  <a:lnTo>
                    <a:pt x="15443" y="77266"/>
                  </a:lnTo>
                  <a:close/>
                </a:path>
                <a:path w="218440" h="214630">
                  <a:moveTo>
                    <a:pt x="15532" y="131826"/>
                  </a:moveTo>
                  <a:lnTo>
                    <a:pt x="14871" y="129578"/>
                  </a:lnTo>
                  <a:lnTo>
                    <a:pt x="10375" y="130886"/>
                  </a:lnTo>
                  <a:lnTo>
                    <a:pt x="9017" y="126250"/>
                  </a:lnTo>
                  <a:lnTo>
                    <a:pt x="7226" y="126771"/>
                  </a:lnTo>
                  <a:lnTo>
                    <a:pt x="8585" y="131419"/>
                  </a:lnTo>
                  <a:lnTo>
                    <a:pt x="6070" y="132156"/>
                  </a:lnTo>
                  <a:lnTo>
                    <a:pt x="4495" y="126771"/>
                  </a:lnTo>
                  <a:lnTo>
                    <a:pt x="2705" y="127292"/>
                  </a:lnTo>
                  <a:lnTo>
                    <a:pt x="4927" y="134924"/>
                  </a:lnTo>
                  <a:lnTo>
                    <a:pt x="15532" y="131826"/>
                  </a:lnTo>
                  <a:close/>
                </a:path>
                <a:path w="218440" h="214630">
                  <a:moveTo>
                    <a:pt x="17995" y="70015"/>
                  </a:moveTo>
                  <a:lnTo>
                    <a:pt x="13614" y="68351"/>
                  </a:lnTo>
                  <a:lnTo>
                    <a:pt x="15328" y="63817"/>
                  </a:lnTo>
                  <a:lnTo>
                    <a:pt x="13589" y="63157"/>
                  </a:lnTo>
                  <a:lnTo>
                    <a:pt x="11861" y="67678"/>
                  </a:lnTo>
                  <a:lnTo>
                    <a:pt x="9423" y="66751"/>
                  </a:lnTo>
                  <a:lnTo>
                    <a:pt x="11404" y="61506"/>
                  </a:lnTo>
                  <a:lnTo>
                    <a:pt x="9664" y="60845"/>
                  </a:lnTo>
                  <a:lnTo>
                    <a:pt x="6845" y="68275"/>
                  </a:lnTo>
                  <a:lnTo>
                    <a:pt x="17157" y="72199"/>
                  </a:lnTo>
                  <a:lnTo>
                    <a:pt x="17995" y="70015"/>
                  </a:lnTo>
                  <a:close/>
                </a:path>
                <a:path w="218440" h="214630">
                  <a:moveTo>
                    <a:pt x="18821" y="141300"/>
                  </a:moveTo>
                  <a:lnTo>
                    <a:pt x="18808" y="139877"/>
                  </a:lnTo>
                  <a:lnTo>
                    <a:pt x="17665" y="136829"/>
                  </a:lnTo>
                  <a:lnTo>
                    <a:pt x="16725" y="135661"/>
                  </a:lnTo>
                  <a:lnTo>
                    <a:pt x="16878" y="135661"/>
                  </a:lnTo>
                  <a:lnTo>
                    <a:pt x="16649" y="135559"/>
                  </a:lnTo>
                  <a:lnTo>
                    <a:pt x="16649" y="140728"/>
                  </a:lnTo>
                  <a:lnTo>
                    <a:pt x="15925" y="142201"/>
                  </a:lnTo>
                  <a:lnTo>
                    <a:pt x="15163" y="142824"/>
                  </a:lnTo>
                  <a:lnTo>
                    <a:pt x="12280" y="143929"/>
                  </a:lnTo>
                  <a:lnTo>
                    <a:pt x="12115" y="143929"/>
                  </a:lnTo>
                  <a:lnTo>
                    <a:pt x="10528" y="143281"/>
                  </a:lnTo>
                  <a:lnTo>
                    <a:pt x="10325" y="143281"/>
                  </a:lnTo>
                  <a:lnTo>
                    <a:pt x="9626" y="142506"/>
                  </a:lnTo>
                  <a:lnTo>
                    <a:pt x="8953" y="140728"/>
                  </a:lnTo>
                  <a:lnTo>
                    <a:pt x="8966" y="139877"/>
                  </a:lnTo>
                  <a:lnTo>
                    <a:pt x="9715" y="138353"/>
                  </a:lnTo>
                  <a:lnTo>
                    <a:pt x="10490" y="137744"/>
                  </a:lnTo>
                  <a:lnTo>
                    <a:pt x="12877" y="136829"/>
                  </a:lnTo>
                  <a:lnTo>
                    <a:pt x="14033" y="136829"/>
                  </a:lnTo>
                  <a:lnTo>
                    <a:pt x="15506" y="137439"/>
                  </a:lnTo>
                  <a:lnTo>
                    <a:pt x="16078" y="138036"/>
                  </a:lnTo>
                  <a:lnTo>
                    <a:pt x="16548" y="139268"/>
                  </a:lnTo>
                  <a:lnTo>
                    <a:pt x="16649" y="140728"/>
                  </a:lnTo>
                  <a:lnTo>
                    <a:pt x="16649" y="135559"/>
                  </a:lnTo>
                  <a:lnTo>
                    <a:pt x="14071" y="134378"/>
                  </a:lnTo>
                  <a:lnTo>
                    <a:pt x="12547" y="134378"/>
                  </a:lnTo>
                  <a:lnTo>
                    <a:pt x="9182" y="135661"/>
                  </a:lnTo>
                  <a:lnTo>
                    <a:pt x="7835" y="136829"/>
                  </a:lnTo>
                  <a:lnTo>
                    <a:pt x="7975" y="136829"/>
                  </a:lnTo>
                  <a:lnTo>
                    <a:pt x="6896" y="139268"/>
                  </a:lnTo>
                  <a:lnTo>
                    <a:pt x="11163" y="145961"/>
                  </a:lnTo>
                  <a:lnTo>
                    <a:pt x="13677" y="145961"/>
                  </a:lnTo>
                  <a:lnTo>
                    <a:pt x="16421" y="144919"/>
                  </a:lnTo>
                  <a:lnTo>
                    <a:pt x="17640" y="143929"/>
                  </a:lnTo>
                  <a:lnTo>
                    <a:pt x="18821" y="141300"/>
                  </a:lnTo>
                  <a:close/>
                </a:path>
                <a:path w="218440" h="214630">
                  <a:moveTo>
                    <a:pt x="26339" y="53162"/>
                  </a:moveTo>
                  <a:lnTo>
                    <a:pt x="23482" y="50050"/>
                  </a:lnTo>
                  <a:lnTo>
                    <a:pt x="22364" y="50114"/>
                  </a:lnTo>
                  <a:lnTo>
                    <a:pt x="21831" y="50317"/>
                  </a:lnTo>
                  <a:lnTo>
                    <a:pt x="20815" y="50977"/>
                  </a:lnTo>
                  <a:lnTo>
                    <a:pt x="20167" y="51574"/>
                  </a:lnTo>
                  <a:lnTo>
                    <a:pt x="18605" y="53301"/>
                  </a:lnTo>
                  <a:lnTo>
                    <a:pt x="18046" y="53797"/>
                  </a:lnTo>
                  <a:lnTo>
                    <a:pt x="17399" y="54038"/>
                  </a:lnTo>
                  <a:lnTo>
                    <a:pt x="17157" y="54038"/>
                  </a:lnTo>
                  <a:lnTo>
                    <a:pt x="16675" y="53759"/>
                  </a:lnTo>
                  <a:lnTo>
                    <a:pt x="16535" y="53530"/>
                  </a:lnTo>
                  <a:lnTo>
                    <a:pt x="16471" y="52781"/>
                  </a:lnTo>
                  <a:lnTo>
                    <a:pt x="16611" y="52247"/>
                  </a:lnTo>
                  <a:lnTo>
                    <a:pt x="17272" y="51104"/>
                  </a:lnTo>
                  <a:lnTo>
                    <a:pt x="17614" y="50736"/>
                  </a:lnTo>
                  <a:lnTo>
                    <a:pt x="18364" y="50406"/>
                  </a:lnTo>
                  <a:lnTo>
                    <a:pt x="18834" y="50431"/>
                  </a:lnTo>
                  <a:lnTo>
                    <a:pt x="19380" y="50622"/>
                  </a:lnTo>
                  <a:lnTo>
                    <a:pt x="20472" y="48552"/>
                  </a:lnTo>
                  <a:lnTo>
                    <a:pt x="19558" y="48069"/>
                  </a:lnTo>
                  <a:lnTo>
                    <a:pt x="18656" y="48006"/>
                  </a:lnTo>
                  <a:lnTo>
                    <a:pt x="16878" y="48666"/>
                  </a:lnTo>
                  <a:lnTo>
                    <a:pt x="16065" y="49466"/>
                  </a:lnTo>
                  <a:lnTo>
                    <a:pt x="14909" y="51485"/>
                  </a:lnTo>
                  <a:lnTo>
                    <a:pt x="14643" y="52209"/>
                  </a:lnTo>
                  <a:lnTo>
                    <a:pt x="14478" y="53568"/>
                  </a:lnTo>
                  <a:lnTo>
                    <a:pt x="14566" y="54152"/>
                  </a:lnTo>
                  <a:lnTo>
                    <a:pt x="15074" y="55232"/>
                  </a:lnTo>
                  <a:lnTo>
                    <a:pt x="15468" y="55638"/>
                  </a:lnTo>
                  <a:lnTo>
                    <a:pt x="16713" y="56337"/>
                  </a:lnTo>
                  <a:lnTo>
                    <a:pt x="17526" y="56400"/>
                  </a:lnTo>
                  <a:lnTo>
                    <a:pt x="19037" y="55867"/>
                  </a:lnTo>
                  <a:lnTo>
                    <a:pt x="19799" y="55295"/>
                  </a:lnTo>
                  <a:lnTo>
                    <a:pt x="21793" y="53162"/>
                  </a:lnTo>
                  <a:lnTo>
                    <a:pt x="22326" y="52692"/>
                  </a:lnTo>
                  <a:lnTo>
                    <a:pt x="22593" y="52539"/>
                  </a:lnTo>
                  <a:lnTo>
                    <a:pt x="23063" y="52438"/>
                  </a:lnTo>
                  <a:lnTo>
                    <a:pt x="23291" y="52476"/>
                  </a:lnTo>
                  <a:lnTo>
                    <a:pt x="23888" y="52806"/>
                  </a:lnTo>
                  <a:lnTo>
                    <a:pt x="24104" y="53149"/>
                  </a:lnTo>
                  <a:lnTo>
                    <a:pt x="24244" y="54102"/>
                  </a:lnTo>
                  <a:lnTo>
                    <a:pt x="24104" y="54673"/>
                  </a:lnTo>
                  <a:lnTo>
                    <a:pt x="23380" y="55943"/>
                  </a:lnTo>
                  <a:lnTo>
                    <a:pt x="22948" y="56349"/>
                  </a:lnTo>
                  <a:lnTo>
                    <a:pt x="21958" y="56730"/>
                  </a:lnTo>
                  <a:lnTo>
                    <a:pt x="21348" y="56705"/>
                  </a:lnTo>
                  <a:lnTo>
                    <a:pt x="20650" y="56464"/>
                  </a:lnTo>
                  <a:lnTo>
                    <a:pt x="19710" y="58559"/>
                  </a:lnTo>
                  <a:lnTo>
                    <a:pt x="20866" y="59016"/>
                  </a:lnTo>
                  <a:lnTo>
                    <a:pt x="21907" y="59093"/>
                  </a:lnTo>
                  <a:lnTo>
                    <a:pt x="23787" y="58369"/>
                  </a:lnTo>
                  <a:lnTo>
                    <a:pt x="24638" y="57543"/>
                  </a:lnTo>
                  <a:lnTo>
                    <a:pt x="25857" y="55397"/>
                  </a:lnTo>
                  <a:lnTo>
                    <a:pt x="26149" y="54597"/>
                  </a:lnTo>
                  <a:lnTo>
                    <a:pt x="26339" y="53162"/>
                  </a:lnTo>
                  <a:close/>
                </a:path>
                <a:path w="218440" h="214630">
                  <a:moveTo>
                    <a:pt x="32753" y="167767"/>
                  </a:moveTo>
                  <a:lnTo>
                    <a:pt x="27622" y="168719"/>
                  </a:lnTo>
                  <a:lnTo>
                    <a:pt x="26276" y="163588"/>
                  </a:lnTo>
                  <a:lnTo>
                    <a:pt x="25069" y="168935"/>
                  </a:lnTo>
                  <a:lnTo>
                    <a:pt x="19837" y="169202"/>
                  </a:lnTo>
                  <a:lnTo>
                    <a:pt x="24218" y="171538"/>
                  </a:lnTo>
                  <a:lnTo>
                    <a:pt x="22326" y="176834"/>
                  </a:lnTo>
                  <a:lnTo>
                    <a:pt x="26250" y="172935"/>
                  </a:lnTo>
                  <a:lnTo>
                    <a:pt x="30314" y="175945"/>
                  </a:lnTo>
                  <a:lnTo>
                    <a:pt x="28346" y="171196"/>
                  </a:lnTo>
                  <a:lnTo>
                    <a:pt x="32753" y="167767"/>
                  </a:lnTo>
                  <a:close/>
                </a:path>
                <a:path w="218440" h="214630">
                  <a:moveTo>
                    <a:pt x="32931" y="44107"/>
                  </a:moveTo>
                  <a:lnTo>
                    <a:pt x="25514" y="36753"/>
                  </a:lnTo>
                  <a:lnTo>
                    <a:pt x="24079" y="38595"/>
                  </a:lnTo>
                  <a:lnTo>
                    <a:pt x="29578" y="42900"/>
                  </a:lnTo>
                  <a:lnTo>
                    <a:pt x="30035" y="43307"/>
                  </a:lnTo>
                  <a:lnTo>
                    <a:pt x="30556" y="43865"/>
                  </a:lnTo>
                  <a:lnTo>
                    <a:pt x="30683" y="44234"/>
                  </a:lnTo>
                  <a:lnTo>
                    <a:pt x="30683" y="45085"/>
                  </a:lnTo>
                  <a:lnTo>
                    <a:pt x="30480" y="45554"/>
                  </a:lnTo>
                  <a:lnTo>
                    <a:pt x="29679" y="46570"/>
                  </a:lnTo>
                  <a:lnTo>
                    <a:pt x="29248" y="46888"/>
                  </a:lnTo>
                  <a:lnTo>
                    <a:pt x="28359" y="47142"/>
                  </a:lnTo>
                  <a:lnTo>
                    <a:pt x="27940" y="47091"/>
                  </a:lnTo>
                  <a:lnTo>
                    <a:pt x="27520" y="46913"/>
                  </a:lnTo>
                  <a:lnTo>
                    <a:pt x="27254" y="46761"/>
                  </a:lnTo>
                  <a:lnTo>
                    <a:pt x="26758" y="46418"/>
                  </a:lnTo>
                  <a:lnTo>
                    <a:pt x="21297" y="42151"/>
                  </a:lnTo>
                  <a:lnTo>
                    <a:pt x="19850" y="43992"/>
                  </a:lnTo>
                  <a:lnTo>
                    <a:pt x="25463" y="48374"/>
                  </a:lnTo>
                  <a:lnTo>
                    <a:pt x="26250" y="48895"/>
                  </a:lnTo>
                  <a:lnTo>
                    <a:pt x="27254" y="49339"/>
                  </a:lnTo>
                  <a:lnTo>
                    <a:pt x="27698" y="49428"/>
                  </a:lnTo>
                  <a:lnTo>
                    <a:pt x="28727" y="49390"/>
                  </a:lnTo>
                  <a:lnTo>
                    <a:pt x="32893" y="44653"/>
                  </a:lnTo>
                  <a:lnTo>
                    <a:pt x="32931" y="44107"/>
                  </a:lnTo>
                  <a:close/>
                </a:path>
                <a:path w="218440" h="214630">
                  <a:moveTo>
                    <a:pt x="38773" y="176136"/>
                  </a:moveTo>
                  <a:lnTo>
                    <a:pt x="35953" y="176657"/>
                  </a:lnTo>
                  <a:lnTo>
                    <a:pt x="35217" y="173837"/>
                  </a:lnTo>
                  <a:lnTo>
                    <a:pt x="34544" y="176784"/>
                  </a:lnTo>
                  <a:lnTo>
                    <a:pt x="31661" y="176923"/>
                  </a:lnTo>
                  <a:lnTo>
                    <a:pt x="34086" y="178219"/>
                  </a:lnTo>
                  <a:lnTo>
                    <a:pt x="33032" y="181127"/>
                  </a:lnTo>
                  <a:lnTo>
                    <a:pt x="35191" y="178981"/>
                  </a:lnTo>
                  <a:lnTo>
                    <a:pt x="37439" y="180644"/>
                  </a:lnTo>
                  <a:lnTo>
                    <a:pt x="36347" y="178028"/>
                  </a:lnTo>
                  <a:lnTo>
                    <a:pt x="38773" y="176136"/>
                  </a:lnTo>
                  <a:close/>
                </a:path>
                <a:path w="218440" h="214630">
                  <a:moveTo>
                    <a:pt x="40690" y="35902"/>
                  </a:moveTo>
                  <a:lnTo>
                    <a:pt x="37477" y="32651"/>
                  </a:lnTo>
                  <a:lnTo>
                    <a:pt x="36918" y="32715"/>
                  </a:lnTo>
                  <a:lnTo>
                    <a:pt x="35763" y="33121"/>
                  </a:lnTo>
                  <a:lnTo>
                    <a:pt x="35001" y="33553"/>
                  </a:lnTo>
                  <a:lnTo>
                    <a:pt x="33083" y="34848"/>
                  </a:lnTo>
                  <a:lnTo>
                    <a:pt x="32410" y="35204"/>
                  </a:lnTo>
                  <a:lnTo>
                    <a:pt x="31737" y="35293"/>
                  </a:lnTo>
                  <a:lnTo>
                    <a:pt x="31496" y="35229"/>
                  </a:lnTo>
                  <a:lnTo>
                    <a:pt x="31102" y="34848"/>
                  </a:lnTo>
                  <a:lnTo>
                    <a:pt x="31013" y="34594"/>
                  </a:lnTo>
                  <a:lnTo>
                    <a:pt x="31115" y="33845"/>
                  </a:lnTo>
                  <a:lnTo>
                    <a:pt x="31381" y="33362"/>
                  </a:lnTo>
                  <a:lnTo>
                    <a:pt x="32296" y="32397"/>
                  </a:lnTo>
                  <a:lnTo>
                    <a:pt x="32715" y="32131"/>
                  </a:lnTo>
                  <a:lnTo>
                    <a:pt x="33528" y="31991"/>
                  </a:lnTo>
                  <a:lnTo>
                    <a:pt x="33972" y="32131"/>
                  </a:lnTo>
                  <a:lnTo>
                    <a:pt x="34455" y="32448"/>
                  </a:lnTo>
                  <a:lnTo>
                    <a:pt x="36017" y="30683"/>
                  </a:lnTo>
                  <a:lnTo>
                    <a:pt x="35229" y="29997"/>
                  </a:lnTo>
                  <a:lnTo>
                    <a:pt x="34378" y="29730"/>
                  </a:lnTo>
                  <a:lnTo>
                    <a:pt x="32486" y="29946"/>
                  </a:lnTo>
                  <a:lnTo>
                    <a:pt x="28956" y="34734"/>
                  </a:lnTo>
                  <a:lnTo>
                    <a:pt x="29184" y="35890"/>
                  </a:lnTo>
                  <a:lnTo>
                    <a:pt x="29476" y="36385"/>
                  </a:lnTo>
                  <a:lnTo>
                    <a:pt x="30518" y="37363"/>
                  </a:lnTo>
                  <a:lnTo>
                    <a:pt x="31292" y="37617"/>
                  </a:lnTo>
                  <a:lnTo>
                    <a:pt x="32893" y="37452"/>
                  </a:lnTo>
                  <a:lnTo>
                    <a:pt x="33756" y="37071"/>
                  </a:lnTo>
                  <a:lnTo>
                    <a:pt x="36207" y="35471"/>
                  </a:lnTo>
                  <a:lnTo>
                    <a:pt x="36830" y="35140"/>
                  </a:lnTo>
                  <a:lnTo>
                    <a:pt x="37122" y="35052"/>
                  </a:lnTo>
                  <a:lnTo>
                    <a:pt x="37617" y="35064"/>
                  </a:lnTo>
                  <a:lnTo>
                    <a:pt x="37833" y="35166"/>
                  </a:lnTo>
                  <a:lnTo>
                    <a:pt x="38328" y="35623"/>
                  </a:lnTo>
                  <a:lnTo>
                    <a:pt x="38442" y="36004"/>
                  </a:lnTo>
                  <a:lnTo>
                    <a:pt x="38366" y="36969"/>
                  </a:lnTo>
                  <a:lnTo>
                    <a:pt x="38087" y="37490"/>
                  </a:lnTo>
                  <a:lnTo>
                    <a:pt x="37096" y="38544"/>
                  </a:lnTo>
                  <a:lnTo>
                    <a:pt x="36588" y="38849"/>
                  </a:lnTo>
                  <a:lnTo>
                    <a:pt x="35521" y="38976"/>
                  </a:lnTo>
                  <a:lnTo>
                    <a:pt x="34937" y="38811"/>
                  </a:lnTo>
                  <a:lnTo>
                    <a:pt x="34315" y="38417"/>
                  </a:lnTo>
                  <a:lnTo>
                    <a:pt x="32905" y="40220"/>
                  </a:lnTo>
                  <a:lnTo>
                    <a:pt x="33921" y="40944"/>
                  </a:lnTo>
                  <a:lnTo>
                    <a:pt x="34912" y="41262"/>
                  </a:lnTo>
                  <a:lnTo>
                    <a:pt x="36918" y="41008"/>
                  </a:lnTo>
                  <a:lnTo>
                    <a:pt x="37934" y="40398"/>
                  </a:lnTo>
                  <a:lnTo>
                    <a:pt x="39624" y="38608"/>
                  </a:lnTo>
                  <a:lnTo>
                    <a:pt x="40106" y="37896"/>
                  </a:lnTo>
                  <a:lnTo>
                    <a:pt x="40627" y="36550"/>
                  </a:lnTo>
                  <a:lnTo>
                    <a:pt x="40690" y="35902"/>
                  </a:lnTo>
                  <a:close/>
                </a:path>
                <a:path w="218440" h="214630">
                  <a:moveTo>
                    <a:pt x="42964" y="182067"/>
                  </a:moveTo>
                  <a:lnTo>
                    <a:pt x="42049" y="181190"/>
                  </a:lnTo>
                  <a:lnTo>
                    <a:pt x="40919" y="181190"/>
                  </a:lnTo>
                  <a:lnTo>
                    <a:pt x="39789" y="181190"/>
                  </a:lnTo>
                  <a:lnTo>
                    <a:pt x="38874" y="182067"/>
                  </a:lnTo>
                  <a:lnTo>
                    <a:pt x="38874" y="184226"/>
                  </a:lnTo>
                  <a:lnTo>
                    <a:pt x="39789" y="185102"/>
                  </a:lnTo>
                  <a:lnTo>
                    <a:pt x="42049" y="185102"/>
                  </a:lnTo>
                  <a:lnTo>
                    <a:pt x="42964" y="184226"/>
                  </a:lnTo>
                  <a:lnTo>
                    <a:pt x="42964" y="182067"/>
                  </a:lnTo>
                  <a:close/>
                </a:path>
                <a:path w="218440" h="214630">
                  <a:moveTo>
                    <a:pt x="47307" y="31699"/>
                  </a:moveTo>
                  <a:lnTo>
                    <a:pt x="41338" y="24739"/>
                  </a:lnTo>
                  <a:lnTo>
                    <a:pt x="43929" y="22517"/>
                  </a:lnTo>
                  <a:lnTo>
                    <a:pt x="42722" y="21107"/>
                  </a:lnTo>
                  <a:lnTo>
                    <a:pt x="35750" y="27076"/>
                  </a:lnTo>
                  <a:lnTo>
                    <a:pt x="36969" y="28498"/>
                  </a:lnTo>
                  <a:lnTo>
                    <a:pt x="39560" y="26263"/>
                  </a:lnTo>
                  <a:lnTo>
                    <a:pt x="45529" y="33235"/>
                  </a:lnTo>
                  <a:lnTo>
                    <a:pt x="47307" y="31699"/>
                  </a:lnTo>
                  <a:close/>
                </a:path>
                <a:path w="218440" h="214630">
                  <a:moveTo>
                    <a:pt x="58661" y="188785"/>
                  </a:moveTo>
                  <a:lnTo>
                    <a:pt x="56781" y="187566"/>
                  </a:lnTo>
                  <a:lnTo>
                    <a:pt x="50825" y="196748"/>
                  </a:lnTo>
                  <a:lnTo>
                    <a:pt x="57340" y="200977"/>
                  </a:lnTo>
                  <a:lnTo>
                    <a:pt x="58356" y="199402"/>
                  </a:lnTo>
                  <a:lnTo>
                    <a:pt x="53721" y="196392"/>
                  </a:lnTo>
                  <a:lnTo>
                    <a:pt x="58661" y="188785"/>
                  </a:lnTo>
                  <a:close/>
                </a:path>
                <a:path w="218440" h="214630">
                  <a:moveTo>
                    <a:pt x="58750" y="23660"/>
                  </a:moveTo>
                  <a:lnTo>
                    <a:pt x="53098" y="20078"/>
                  </a:lnTo>
                  <a:lnTo>
                    <a:pt x="52743" y="19862"/>
                  </a:lnTo>
                  <a:lnTo>
                    <a:pt x="52743" y="22517"/>
                  </a:lnTo>
                  <a:lnTo>
                    <a:pt x="50139" y="24333"/>
                  </a:lnTo>
                  <a:lnTo>
                    <a:pt x="49098" y="20078"/>
                  </a:lnTo>
                  <a:lnTo>
                    <a:pt x="52743" y="22517"/>
                  </a:lnTo>
                  <a:lnTo>
                    <a:pt x="52743" y="19862"/>
                  </a:lnTo>
                  <a:lnTo>
                    <a:pt x="48653" y="17259"/>
                  </a:lnTo>
                  <a:lnTo>
                    <a:pt x="46621" y="18669"/>
                  </a:lnTo>
                  <a:lnTo>
                    <a:pt x="49237" y="30289"/>
                  </a:lnTo>
                  <a:lnTo>
                    <a:pt x="51269" y="28879"/>
                  </a:lnTo>
                  <a:lnTo>
                    <a:pt x="50622" y="26263"/>
                  </a:lnTo>
                  <a:lnTo>
                    <a:pt x="53403" y="24333"/>
                  </a:lnTo>
                  <a:lnTo>
                    <a:pt x="54356" y="23660"/>
                  </a:lnTo>
                  <a:lnTo>
                    <a:pt x="54508" y="23660"/>
                  </a:lnTo>
                  <a:lnTo>
                    <a:pt x="56692" y="25107"/>
                  </a:lnTo>
                  <a:lnTo>
                    <a:pt x="58750" y="23660"/>
                  </a:lnTo>
                  <a:close/>
                </a:path>
                <a:path w="218440" h="214630">
                  <a:moveTo>
                    <a:pt x="61963" y="22453"/>
                  </a:moveTo>
                  <a:lnTo>
                    <a:pt x="56578" y="12814"/>
                  </a:lnTo>
                  <a:lnTo>
                    <a:pt x="54533" y="13957"/>
                  </a:lnTo>
                  <a:lnTo>
                    <a:pt x="59918" y="23596"/>
                  </a:lnTo>
                  <a:lnTo>
                    <a:pt x="61963" y="22453"/>
                  </a:lnTo>
                  <a:close/>
                </a:path>
                <a:path w="218440" h="214630">
                  <a:moveTo>
                    <a:pt x="68199" y="194398"/>
                  </a:moveTo>
                  <a:lnTo>
                    <a:pt x="66065" y="193395"/>
                  </a:lnTo>
                  <a:lnTo>
                    <a:pt x="66027" y="196215"/>
                  </a:lnTo>
                  <a:lnTo>
                    <a:pt x="65773" y="199275"/>
                  </a:lnTo>
                  <a:lnTo>
                    <a:pt x="65659" y="200571"/>
                  </a:lnTo>
                  <a:lnTo>
                    <a:pt x="62928" y="199275"/>
                  </a:lnTo>
                  <a:lnTo>
                    <a:pt x="66027" y="196215"/>
                  </a:lnTo>
                  <a:lnTo>
                    <a:pt x="66027" y="193433"/>
                  </a:lnTo>
                  <a:lnTo>
                    <a:pt x="57480" y="201549"/>
                  </a:lnTo>
                  <a:lnTo>
                    <a:pt x="59626" y="202552"/>
                  </a:lnTo>
                  <a:lnTo>
                    <a:pt x="61518" y="200672"/>
                  </a:lnTo>
                  <a:lnTo>
                    <a:pt x="65532" y="202552"/>
                  </a:lnTo>
                  <a:lnTo>
                    <a:pt x="65316" y="205244"/>
                  </a:lnTo>
                  <a:lnTo>
                    <a:pt x="67487" y="206260"/>
                  </a:lnTo>
                  <a:lnTo>
                    <a:pt x="68059" y="196748"/>
                  </a:lnTo>
                  <a:lnTo>
                    <a:pt x="68084" y="196215"/>
                  </a:lnTo>
                  <a:lnTo>
                    <a:pt x="68199" y="194398"/>
                  </a:lnTo>
                  <a:close/>
                </a:path>
                <a:path w="218440" h="214630">
                  <a:moveTo>
                    <a:pt x="72263" y="17551"/>
                  </a:moveTo>
                  <a:lnTo>
                    <a:pt x="67716" y="7493"/>
                  </a:lnTo>
                  <a:lnTo>
                    <a:pt x="65747" y="8382"/>
                  </a:lnTo>
                  <a:lnTo>
                    <a:pt x="68783" y="15125"/>
                  </a:lnTo>
                  <a:lnTo>
                    <a:pt x="61404" y="10337"/>
                  </a:lnTo>
                  <a:lnTo>
                    <a:pt x="59334" y="11277"/>
                  </a:lnTo>
                  <a:lnTo>
                    <a:pt x="63881" y="21336"/>
                  </a:lnTo>
                  <a:lnTo>
                    <a:pt x="65849" y="20434"/>
                  </a:lnTo>
                  <a:lnTo>
                    <a:pt x="62865" y="13817"/>
                  </a:lnTo>
                  <a:lnTo>
                    <a:pt x="70129" y="18516"/>
                  </a:lnTo>
                  <a:lnTo>
                    <a:pt x="72263" y="17551"/>
                  </a:lnTo>
                  <a:close/>
                </a:path>
                <a:path w="218440" h="214630">
                  <a:moveTo>
                    <a:pt x="80632" y="201117"/>
                  </a:moveTo>
                  <a:lnTo>
                    <a:pt x="80391" y="200571"/>
                  </a:lnTo>
                  <a:lnTo>
                    <a:pt x="79756" y="199567"/>
                  </a:lnTo>
                  <a:lnTo>
                    <a:pt x="79565" y="199263"/>
                  </a:lnTo>
                  <a:lnTo>
                    <a:pt x="78663" y="198602"/>
                  </a:lnTo>
                  <a:lnTo>
                    <a:pt x="76568" y="197802"/>
                  </a:lnTo>
                  <a:lnTo>
                    <a:pt x="73698" y="197802"/>
                  </a:lnTo>
                  <a:lnTo>
                    <a:pt x="69862" y="202450"/>
                  </a:lnTo>
                  <a:lnTo>
                    <a:pt x="69900" y="205511"/>
                  </a:lnTo>
                  <a:lnTo>
                    <a:pt x="73609" y="208927"/>
                  </a:lnTo>
                  <a:lnTo>
                    <a:pt x="72809" y="208927"/>
                  </a:lnTo>
                  <a:lnTo>
                    <a:pt x="75806" y="209435"/>
                  </a:lnTo>
                  <a:lnTo>
                    <a:pt x="77266" y="209435"/>
                  </a:lnTo>
                  <a:lnTo>
                    <a:pt x="78435" y="208927"/>
                  </a:lnTo>
                  <a:lnTo>
                    <a:pt x="79095" y="207187"/>
                  </a:lnTo>
                  <a:lnTo>
                    <a:pt x="79997" y="204838"/>
                  </a:lnTo>
                  <a:lnTo>
                    <a:pt x="77978" y="204038"/>
                  </a:lnTo>
                  <a:lnTo>
                    <a:pt x="75590" y="203123"/>
                  </a:lnTo>
                  <a:lnTo>
                    <a:pt x="75450" y="203301"/>
                  </a:lnTo>
                  <a:lnTo>
                    <a:pt x="74853" y="204838"/>
                  </a:lnTo>
                  <a:lnTo>
                    <a:pt x="77228" y="205752"/>
                  </a:lnTo>
                  <a:lnTo>
                    <a:pt x="76682" y="207187"/>
                  </a:lnTo>
                  <a:lnTo>
                    <a:pt x="74447" y="207187"/>
                  </a:lnTo>
                  <a:lnTo>
                    <a:pt x="73291" y="206756"/>
                  </a:lnTo>
                  <a:lnTo>
                    <a:pt x="72872" y="206463"/>
                  </a:lnTo>
                  <a:lnTo>
                    <a:pt x="72732" y="206324"/>
                  </a:lnTo>
                  <a:lnTo>
                    <a:pt x="72580" y="206324"/>
                  </a:lnTo>
                  <a:lnTo>
                    <a:pt x="72021" y="204838"/>
                  </a:lnTo>
                  <a:lnTo>
                    <a:pt x="72072" y="203123"/>
                  </a:lnTo>
                  <a:lnTo>
                    <a:pt x="72745" y="201358"/>
                  </a:lnTo>
                  <a:lnTo>
                    <a:pt x="72834" y="201117"/>
                  </a:lnTo>
                  <a:lnTo>
                    <a:pt x="73596" y="200126"/>
                  </a:lnTo>
                  <a:lnTo>
                    <a:pt x="73812" y="200126"/>
                  </a:lnTo>
                  <a:lnTo>
                    <a:pt x="74968" y="199567"/>
                  </a:lnTo>
                  <a:lnTo>
                    <a:pt x="75844" y="199567"/>
                  </a:lnTo>
                  <a:lnTo>
                    <a:pt x="77304" y="200126"/>
                  </a:lnTo>
                  <a:lnTo>
                    <a:pt x="77812" y="200571"/>
                  </a:lnTo>
                  <a:lnTo>
                    <a:pt x="78320" y="201358"/>
                  </a:lnTo>
                  <a:lnTo>
                    <a:pt x="78397" y="202450"/>
                  </a:lnTo>
                  <a:lnTo>
                    <a:pt x="78524" y="202450"/>
                  </a:lnTo>
                  <a:lnTo>
                    <a:pt x="80619" y="202831"/>
                  </a:lnTo>
                  <a:lnTo>
                    <a:pt x="80632" y="201117"/>
                  </a:lnTo>
                  <a:close/>
                </a:path>
                <a:path w="218440" h="214630">
                  <a:moveTo>
                    <a:pt x="84328" y="13766"/>
                  </a:moveTo>
                  <a:lnTo>
                    <a:pt x="83273" y="12382"/>
                  </a:lnTo>
                  <a:lnTo>
                    <a:pt x="82753" y="11772"/>
                  </a:lnTo>
                  <a:lnTo>
                    <a:pt x="79082" y="7404"/>
                  </a:lnTo>
                  <a:lnTo>
                    <a:pt x="79019" y="10833"/>
                  </a:lnTo>
                  <a:lnTo>
                    <a:pt x="75996" y="11772"/>
                  </a:lnTo>
                  <a:lnTo>
                    <a:pt x="76276" y="7404"/>
                  </a:lnTo>
                  <a:lnTo>
                    <a:pt x="79019" y="10833"/>
                  </a:lnTo>
                  <a:lnTo>
                    <a:pt x="79019" y="7340"/>
                  </a:lnTo>
                  <a:lnTo>
                    <a:pt x="76708" y="4584"/>
                  </a:lnTo>
                  <a:lnTo>
                    <a:pt x="74345" y="5321"/>
                  </a:lnTo>
                  <a:lnTo>
                    <a:pt x="73393" y="16459"/>
                  </a:lnTo>
                  <a:lnTo>
                    <a:pt x="73342" y="17195"/>
                  </a:lnTo>
                  <a:lnTo>
                    <a:pt x="75692" y="16459"/>
                  </a:lnTo>
                  <a:lnTo>
                    <a:pt x="75819" y="14490"/>
                  </a:lnTo>
                  <a:lnTo>
                    <a:pt x="75869" y="13766"/>
                  </a:lnTo>
                  <a:lnTo>
                    <a:pt x="80302" y="12382"/>
                  </a:lnTo>
                  <a:lnTo>
                    <a:pt x="82003" y="14490"/>
                  </a:lnTo>
                  <a:lnTo>
                    <a:pt x="84328" y="13766"/>
                  </a:lnTo>
                  <a:close/>
                </a:path>
                <a:path w="218440" h="214630">
                  <a:moveTo>
                    <a:pt x="91351" y="204038"/>
                  </a:moveTo>
                  <a:lnTo>
                    <a:pt x="90957" y="203581"/>
                  </a:lnTo>
                  <a:lnTo>
                    <a:pt x="90347" y="202590"/>
                  </a:lnTo>
                  <a:lnTo>
                    <a:pt x="90258" y="202450"/>
                  </a:lnTo>
                  <a:lnTo>
                    <a:pt x="89903" y="201879"/>
                  </a:lnTo>
                  <a:lnTo>
                    <a:pt x="89154" y="201396"/>
                  </a:lnTo>
                  <a:lnTo>
                    <a:pt x="89154" y="204838"/>
                  </a:lnTo>
                  <a:lnTo>
                    <a:pt x="89090" y="206324"/>
                  </a:lnTo>
                  <a:lnTo>
                    <a:pt x="88988" y="206756"/>
                  </a:lnTo>
                  <a:lnTo>
                    <a:pt x="88900" y="207187"/>
                  </a:lnTo>
                  <a:lnTo>
                    <a:pt x="88823" y="207543"/>
                  </a:lnTo>
                  <a:lnTo>
                    <a:pt x="88734" y="207911"/>
                  </a:lnTo>
                  <a:lnTo>
                    <a:pt x="88671" y="208229"/>
                  </a:lnTo>
                  <a:lnTo>
                    <a:pt x="88290" y="208927"/>
                  </a:lnTo>
                  <a:lnTo>
                    <a:pt x="88442" y="208927"/>
                  </a:lnTo>
                  <a:lnTo>
                    <a:pt x="87096" y="209892"/>
                  </a:lnTo>
                  <a:lnTo>
                    <a:pt x="87858" y="209892"/>
                  </a:lnTo>
                  <a:lnTo>
                    <a:pt x="86004" y="210286"/>
                  </a:lnTo>
                  <a:lnTo>
                    <a:pt x="84277" y="209892"/>
                  </a:lnTo>
                  <a:lnTo>
                    <a:pt x="83654" y="209435"/>
                  </a:lnTo>
                  <a:lnTo>
                    <a:pt x="82778" y="207911"/>
                  </a:lnTo>
                  <a:lnTo>
                    <a:pt x="82816" y="206324"/>
                  </a:lnTo>
                  <a:lnTo>
                    <a:pt x="82943" y="205752"/>
                  </a:lnTo>
                  <a:lnTo>
                    <a:pt x="83045" y="205282"/>
                  </a:lnTo>
                  <a:lnTo>
                    <a:pt x="83146" y="204838"/>
                  </a:lnTo>
                  <a:lnTo>
                    <a:pt x="83019" y="204838"/>
                  </a:lnTo>
                  <a:lnTo>
                    <a:pt x="83705" y="203581"/>
                  </a:lnTo>
                  <a:lnTo>
                    <a:pt x="85077" y="202590"/>
                  </a:lnTo>
                  <a:lnTo>
                    <a:pt x="85788" y="202450"/>
                  </a:lnTo>
                  <a:lnTo>
                    <a:pt x="85928" y="202450"/>
                  </a:lnTo>
                  <a:lnTo>
                    <a:pt x="87668" y="202831"/>
                  </a:lnTo>
                  <a:lnTo>
                    <a:pt x="88328" y="203301"/>
                  </a:lnTo>
                  <a:lnTo>
                    <a:pt x="88734" y="204038"/>
                  </a:lnTo>
                  <a:lnTo>
                    <a:pt x="89154" y="204838"/>
                  </a:lnTo>
                  <a:lnTo>
                    <a:pt x="89154" y="201396"/>
                  </a:lnTo>
                  <a:lnTo>
                    <a:pt x="88734" y="201117"/>
                  </a:lnTo>
                  <a:lnTo>
                    <a:pt x="86271" y="200571"/>
                  </a:lnTo>
                  <a:lnTo>
                    <a:pt x="84683" y="200571"/>
                  </a:lnTo>
                  <a:lnTo>
                    <a:pt x="80797" y="204838"/>
                  </a:lnTo>
                  <a:lnTo>
                    <a:pt x="80695" y="205282"/>
                  </a:lnTo>
                  <a:lnTo>
                    <a:pt x="83248" y="211670"/>
                  </a:lnTo>
                  <a:lnTo>
                    <a:pt x="83489" y="211670"/>
                  </a:lnTo>
                  <a:lnTo>
                    <a:pt x="86334" y="212293"/>
                  </a:lnTo>
                  <a:lnTo>
                    <a:pt x="91084" y="207911"/>
                  </a:lnTo>
                  <a:lnTo>
                    <a:pt x="91173" y="207543"/>
                  </a:lnTo>
                  <a:lnTo>
                    <a:pt x="91249" y="207187"/>
                  </a:lnTo>
                  <a:lnTo>
                    <a:pt x="91351" y="204038"/>
                  </a:lnTo>
                  <a:close/>
                </a:path>
                <a:path w="218440" h="214630">
                  <a:moveTo>
                    <a:pt x="94767" y="9715"/>
                  </a:moveTo>
                  <a:lnTo>
                    <a:pt x="92849" y="6502"/>
                  </a:lnTo>
                  <a:lnTo>
                    <a:pt x="92329" y="6502"/>
                  </a:lnTo>
                  <a:lnTo>
                    <a:pt x="92329" y="9715"/>
                  </a:lnTo>
                  <a:lnTo>
                    <a:pt x="91973" y="10248"/>
                  </a:lnTo>
                  <a:lnTo>
                    <a:pt x="90652" y="10248"/>
                  </a:lnTo>
                  <a:lnTo>
                    <a:pt x="90652" y="10744"/>
                  </a:lnTo>
                  <a:lnTo>
                    <a:pt x="87693" y="11239"/>
                  </a:lnTo>
                  <a:lnTo>
                    <a:pt x="87604" y="10744"/>
                  </a:lnTo>
                  <a:lnTo>
                    <a:pt x="90652" y="10744"/>
                  </a:lnTo>
                  <a:lnTo>
                    <a:pt x="90652" y="10248"/>
                  </a:lnTo>
                  <a:lnTo>
                    <a:pt x="87528" y="10248"/>
                  </a:lnTo>
                  <a:lnTo>
                    <a:pt x="87274" y="8712"/>
                  </a:lnTo>
                  <a:lnTo>
                    <a:pt x="87223" y="8407"/>
                  </a:lnTo>
                  <a:lnTo>
                    <a:pt x="86664" y="8407"/>
                  </a:lnTo>
                  <a:lnTo>
                    <a:pt x="88646" y="8077"/>
                  </a:lnTo>
                  <a:lnTo>
                    <a:pt x="91821" y="8077"/>
                  </a:lnTo>
                  <a:lnTo>
                    <a:pt x="92151" y="8407"/>
                  </a:lnTo>
                  <a:lnTo>
                    <a:pt x="92278" y="8712"/>
                  </a:lnTo>
                  <a:lnTo>
                    <a:pt x="92329" y="9715"/>
                  </a:lnTo>
                  <a:lnTo>
                    <a:pt x="92329" y="6502"/>
                  </a:lnTo>
                  <a:lnTo>
                    <a:pt x="92024" y="6502"/>
                  </a:lnTo>
                  <a:lnTo>
                    <a:pt x="92595" y="6146"/>
                  </a:lnTo>
                  <a:lnTo>
                    <a:pt x="92748" y="6146"/>
                  </a:lnTo>
                  <a:lnTo>
                    <a:pt x="93205" y="5156"/>
                  </a:lnTo>
                  <a:lnTo>
                    <a:pt x="93281" y="3594"/>
                  </a:lnTo>
                  <a:lnTo>
                    <a:pt x="93256" y="3352"/>
                  </a:lnTo>
                  <a:lnTo>
                    <a:pt x="93078" y="2946"/>
                  </a:lnTo>
                  <a:lnTo>
                    <a:pt x="92481" y="2260"/>
                  </a:lnTo>
                  <a:lnTo>
                    <a:pt x="92138" y="2006"/>
                  </a:lnTo>
                  <a:lnTo>
                    <a:pt x="91363" y="1676"/>
                  </a:lnTo>
                  <a:lnTo>
                    <a:pt x="91135" y="1676"/>
                  </a:lnTo>
                  <a:lnTo>
                    <a:pt x="91135" y="5156"/>
                  </a:lnTo>
                  <a:lnTo>
                    <a:pt x="90754" y="5651"/>
                  </a:lnTo>
                  <a:lnTo>
                    <a:pt x="90385" y="6146"/>
                  </a:lnTo>
                  <a:lnTo>
                    <a:pt x="89979" y="6146"/>
                  </a:lnTo>
                  <a:lnTo>
                    <a:pt x="89090" y="6146"/>
                  </a:lnTo>
                  <a:lnTo>
                    <a:pt x="86906" y="6502"/>
                  </a:lnTo>
                  <a:lnTo>
                    <a:pt x="86690" y="5156"/>
                  </a:lnTo>
                  <a:lnTo>
                    <a:pt x="86626" y="4813"/>
                  </a:lnTo>
                  <a:lnTo>
                    <a:pt x="86525" y="4152"/>
                  </a:lnTo>
                  <a:lnTo>
                    <a:pt x="86499" y="3987"/>
                  </a:lnTo>
                  <a:lnTo>
                    <a:pt x="88900" y="3594"/>
                  </a:lnTo>
                  <a:lnTo>
                    <a:pt x="90551" y="3594"/>
                  </a:lnTo>
                  <a:lnTo>
                    <a:pt x="90995" y="3987"/>
                  </a:lnTo>
                  <a:lnTo>
                    <a:pt x="91097" y="4152"/>
                  </a:lnTo>
                  <a:lnTo>
                    <a:pt x="91135" y="5156"/>
                  </a:lnTo>
                  <a:lnTo>
                    <a:pt x="91135" y="1676"/>
                  </a:lnTo>
                  <a:lnTo>
                    <a:pt x="89268" y="1676"/>
                  </a:lnTo>
                  <a:lnTo>
                    <a:pt x="83883" y="2565"/>
                  </a:lnTo>
                  <a:lnTo>
                    <a:pt x="85064" y="9715"/>
                  </a:lnTo>
                  <a:lnTo>
                    <a:pt x="85153" y="10248"/>
                  </a:lnTo>
                  <a:lnTo>
                    <a:pt x="85229" y="10744"/>
                  </a:lnTo>
                  <a:lnTo>
                    <a:pt x="85318" y="11239"/>
                  </a:lnTo>
                  <a:lnTo>
                    <a:pt x="85420" y="11849"/>
                  </a:lnTo>
                  <a:lnTo>
                    <a:pt x="85458" y="12115"/>
                  </a:lnTo>
                  <a:lnTo>
                    <a:pt x="85572" y="12814"/>
                  </a:lnTo>
                  <a:lnTo>
                    <a:pt x="85686" y="13462"/>
                  </a:lnTo>
                  <a:lnTo>
                    <a:pt x="89573" y="12814"/>
                  </a:lnTo>
                  <a:lnTo>
                    <a:pt x="91948" y="12395"/>
                  </a:lnTo>
                  <a:lnTo>
                    <a:pt x="92938" y="12115"/>
                  </a:lnTo>
                  <a:lnTo>
                    <a:pt x="93421" y="11849"/>
                  </a:lnTo>
                  <a:lnTo>
                    <a:pt x="94094" y="11239"/>
                  </a:lnTo>
                  <a:lnTo>
                    <a:pt x="94424" y="10744"/>
                  </a:lnTo>
                  <a:lnTo>
                    <a:pt x="94767" y="9715"/>
                  </a:lnTo>
                  <a:close/>
                </a:path>
                <a:path w="218440" h="214630">
                  <a:moveTo>
                    <a:pt x="100444" y="206324"/>
                  </a:moveTo>
                  <a:lnTo>
                    <a:pt x="100406" y="204838"/>
                  </a:lnTo>
                  <a:lnTo>
                    <a:pt x="100139" y="204038"/>
                  </a:lnTo>
                  <a:lnTo>
                    <a:pt x="99949" y="204038"/>
                  </a:lnTo>
                  <a:lnTo>
                    <a:pt x="99098" y="203123"/>
                  </a:lnTo>
                  <a:lnTo>
                    <a:pt x="99301" y="203123"/>
                  </a:lnTo>
                  <a:lnTo>
                    <a:pt x="97993" y="202590"/>
                  </a:lnTo>
                  <a:lnTo>
                    <a:pt x="96697" y="202450"/>
                  </a:lnTo>
                  <a:lnTo>
                    <a:pt x="94907" y="202450"/>
                  </a:lnTo>
                  <a:lnTo>
                    <a:pt x="92252" y="205511"/>
                  </a:lnTo>
                  <a:lnTo>
                    <a:pt x="92125" y="205752"/>
                  </a:lnTo>
                  <a:lnTo>
                    <a:pt x="92316" y="206324"/>
                  </a:lnTo>
                  <a:lnTo>
                    <a:pt x="92367" y="206463"/>
                  </a:lnTo>
                  <a:lnTo>
                    <a:pt x="92468" y="206756"/>
                  </a:lnTo>
                  <a:lnTo>
                    <a:pt x="93510" y="207911"/>
                  </a:lnTo>
                  <a:lnTo>
                    <a:pt x="94068" y="208229"/>
                  </a:lnTo>
                  <a:lnTo>
                    <a:pt x="94576" y="208457"/>
                  </a:lnTo>
                  <a:lnTo>
                    <a:pt x="95846" y="208927"/>
                  </a:lnTo>
                  <a:lnTo>
                    <a:pt x="97167" y="209435"/>
                  </a:lnTo>
                  <a:lnTo>
                    <a:pt x="97548" y="209626"/>
                  </a:lnTo>
                  <a:lnTo>
                    <a:pt x="97853" y="209892"/>
                  </a:lnTo>
                  <a:lnTo>
                    <a:pt x="98044" y="210362"/>
                  </a:lnTo>
                  <a:lnTo>
                    <a:pt x="98031" y="211086"/>
                  </a:lnTo>
                  <a:lnTo>
                    <a:pt x="97637" y="211670"/>
                  </a:lnTo>
                  <a:lnTo>
                    <a:pt x="97434" y="211670"/>
                  </a:lnTo>
                  <a:lnTo>
                    <a:pt x="97028" y="211950"/>
                  </a:lnTo>
                  <a:lnTo>
                    <a:pt x="95224" y="211950"/>
                  </a:lnTo>
                  <a:lnTo>
                    <a:pt x="94576" y="211670"/>
                  </a:lnTo>
                  <a:lnTo>
                    <a:pt x="93865" y="210908"/>
                  </a:lnTo>
                  <a:lnTo>
                    <a:pt x="93713" y="210515"/>
                  </a:lnTo>
                  <a:lnTo>
                    <a:pt x="93599" y="209626"/>
                  </a:lnTo>
                  <a:lnTo>
                    <a:pt x="91414" y="209626"/>
                  </a:lnTo>
                  <a:lnTo>
                    <a:pt x="96050" y="213880"/>
                  </a:lnTo>
                  <a:lnTo>
                    <a:pt x="97320" y="213880"/>
                  </a:lnTo>
                  <a:lnTo>
                    <a:pt x="100203" y="209435"/>
                  </a:lnTo>
                  <a:lnTo>
                    <a:pt x="99796" y="208597"/>
                  </a:lnTo>
                  <a:lnTo>
                    <a:pt x="99466" y="208229"/>
                  </a:lnTo>
                  <a:lnTo>
                    <a:pt x="98463" y="207543"/>
                  </a:lnTo>
                  <a:lnTo>
                    <a:pt x="97688" y="207187"/>
                  </a:lnTo>
                  <a:lnTo>
                    <a:pt x="95592" y="206463"/>
                  </a:lnTo>
                  <a:lnTo>
                    <a:pt x="95313" y="206324"/>
                  </a:lnTo>
                  <a:lnTo>
                    <a:pt x="95110" y="206324"/>
                  </a:lnTo>
                  <a:lnTo>
                    <a:pt x="94564" y="205752"/>
                  </a:lnTo>
                  <a:lnTo>
                    <a:pt x="94576" y="204838"/>
                  </a:lnTo>
                  <a:lnTo>
                    <a:pt x="94310" y="204838"/>
                  </a:lnTo>
                  <a:lnTo>
                    <a:pt x="95681" y="204038"/>
                  </a:lnTo>
                  <a:lnTo>
                    <a:pt x="96215" y="204038"/>
                  </a:lnTo>
                  <a:lnTo>
                    <a:pt x="98272" y="204838"/>
                  </a:lnTo>
                  <a:lnTo>
                    <a:pt x="97777" y="204838"/>
                  </a:lnTo>
                  <a:lnTo>
                    <a:pt x="98107" y="205282"/>
                  </a:lnTo>
                  <a:lnTo>
                    <a:pt x="98196" y="205511"/>
                  </a:lnTo>
                  <a:lnTo>
                    <a:pt x="98234" y="206324"/>
                  </a:lnTo>
                  <a:lnTo>
                    <a:pt x="100444" y="206324"/>
                  </a:lnTo>
                  <a:close/>
                </a:path>
                <a:path w="218440" h="214630">
                  <a:moveTo>
                    <a:pt x="105219" y="10934"/>
                  </a:moveTo>
                  <a:lnTo>
                    <a:pt x="105079" y="9080"/>
                  </a:lnTo>
                  <a:lnTo>
                    <a:pt x="99301" y="9512"/>
                  </a:lnTo>
                  <a:lnTo>
                    <a:pt x="98602" y="457"/>
                  </a:lnTo>
                  <a:lnTo>
                    <a:pt x="96266" y="635"/>
                  </a:lnTo>
                  <a:lnTo>
                    <a:pt x="97104" y="11544"/>
                  </a:lnTo>
                  <a:lnTo>
                    <a:pt x="105219" y="10934"/>
                  </a:lnTo>
                  <a:close/>
                </a:path>
                <a:path w="218440" h="214630">
                  <a:moveTo>
                    <a:pt x="115709" y="9283"/>
                  </a:moveTo>
                  <a:lnTo>
                    <a:pt x="109270" y="9207"/>
                  </a:lnTo>
                  <a:lnTo>
                    <a:pt x="109308" y="6210"/>
                  </a:lnTo>
                  <a:lnTo>
                    <a:pt x="115087" y="6286"/>
                  </a:lnTo>
                  <a:lnTo>
                    <a:pt x="115112" y="4419"/>
                  </a:lnTo>
                  <a:lnTo>
                    <a:pt x="109334" y="4343"/>
                  </a:lnTo>
                  <a:lnTo>
                    <a:pt x="109359" y="1892"/>
                  </a:lnTo>
                  <a:lnTo>
                    <a:pt x="115582" y="1981"/>
                  </a:lnTo>
                  <a:lnTo>
                    <a:pt x="115595" y="114"/>
                  </a:lnTo>
                  <a:lnTo>
                    <a:pt x="107048" y="0"/>
                  </a:lnTo>
                  <a:lnTo>
                    <a:pt x="106908" y="11036"/>
                  </a:lnTo>
                  <a:lnTo>
                    <a:pt x="115684" y="11150"/>
                  </a:lnTo>
                  <a:lnTo>
                    <a:pt x="115709" y="9283"/>
                  </a:lnTo>
                  <a:close/>
                </a:path>
                <a:path w="218440" h="214630">
                  <a:moveTo>
                    <a:pt x="116128" y="212217"/>
                  </a:moveTo>
                  <a:lnTo>
                    <a:pt x="116014" y="209829"/>
                  </a:lnTo>
                  <a:lnTo>
                    <a:pt x="115925" y="207759"/>
                  </a:lnTo>
                  <a:lnTo>
                    <a:pt x="111137" y="207962"/>
                  </a:lnTo>
                  <a:lnTo>
                    <a:pt x="111213" y="209829"/>
                  </a:lnTo>
                  <a:lnTo>
                    <a:pt x="113766" y="209829"/>
                  </a:lnTo>
                  <a:lnTo>
                    <a:pt x="113830" y="211112"/>
                  </a:lnTo>
                  <a:lnTo>
                    <a:pt x="113499" y="211391"/>
                  </a:lnTo>
                  <a:lnTo>
                    <a:pt x="113106" y="211632"/>
                  </a:lnTo>
                  <a:lnTo>
                    <a:pt x="111785" y="212217"/>
                  </a:lnTo>
                  <a:lnTo>
                    <a:pt x="110324" y="212217"/>
                  </a:lnTo>
                  <a:lnTo>
                    <a:pt x="108813" y="211632"/>
                  </a:lnTo>
                  <a:lnTo>
                    <a:pt x="109270" y="211632"/>
                  </a:lnTo>
                  <a:lnTo>
                    <a:pt x="108318" y="210654"/>
                  </a:lnTo>
                  <a:lnTo>
                    <a:pt x="108038" y="209829"/>
                  </a:lnTo>
                  <a:lnTo>
                    <a:pt x="107911" y="207962"/>
                  </a:lnTo>
                  <a:lnTo>
                    <a:pt x="107886" y="207162"/>
                  </a:lnTo>
                  <a:lnTo>
                    <a:pt x="108089" y="206387"/>
                  </a:lnTo>
                  <a:lnTo>
                    <a:pt x="108127" y="206235"/>
                  </a:lnTo>
                  <a:lnTo>
                    <a:pt x="109220" y="204952"/>
                  </a:lnTo>
                  <a:lnTo>
                    <a:pt x="109791" y="204685"/>
                  </a:lnTo>
                  <a:lnTo>
                    <a:pt x="112166" y="204685"/>
                  </a:lnTo>
                  <a:lnTo>
                    <a:pt x="113017" y="205257"/>
                  </a:lnTo>
                  <a:lnTo>
                    <a:pt x="113334" y="205701"/>
                  </a:lnTo>
                  <a:lnTo>
                    <a:pt x="113512" y="206235"/>
                  </a:lnTo>
                  <a:lnTo>
                    <a:pt x="115709" y="205701"/>
                  </a:lnTo>
                  <a:lnTo>
                    <a:pt x="115582" y="205257"/>
                  </a:lnTo>
                  <a:lnTo>
                    <a:pt x="115506" y="204952"/>
                  </a:lnTo>
                  <a:lnTo>
                    <a:pt x="115443" y="204685"/>
                  </a:lnTo>
                  <a:lnTo>
                    <a:pt x="114909" y="203923"/>
                  </a:lnTo>
                  <a:lnTo>
                    <a:pt x="113449" y="202920"/>
                  </a:lnTo>
                  <a:lnTo>
                    <a:pt x="113703" y="202920"/>
                  </a:lnTo>
                  <a:lnTo>
                    <a:pt x="112699" y="202692"/>
                  </a:lnTo>
                  <a:lnTo>
                    <a:pt x="109816" y="202692"/>
                  </a:lnTo>
                  <a:lnTo>
                    <a:pt x="108940" y="202920"/>
                  </a:lnTo>
                  <a:lnTo>
                    <a:pt x="107264" y="203923"/>
                  </a:lnTo>
                  <a:lnTo>
                    <a:pt x="106603" y="204685"/>
                  </a:lnTo>
                  <a:lnTo>
                    <a:pt x="105867" y="206235"/>
                  </a:lnTo>
                  <a:lnTo>
                    <a:pt x="105791" y="206387"/>
                  </a:lnTo>
                  <a:lnTo>
                    <a:pt x="105638" y="207162"/>
                  </a:lnTo>
                  <a:lnTo>
                    <a:pt x="105613" y="207962"/>
                  </a:lnTo>
                  <a:lnTo>
                    <a:pt x="105740" y="209829"/>
                  </a:lnTo>
                  <a:lnTo>
                    <a:pt x="105981" y="210654"/>
                  </a:lnTo>
                  <a:lnTo>
                    <a:pt x="106807" y="212217"/>
                  </a:lnTo>
                  <a:lnTo>
                    <a:pt x="106883" y="212369"/>
                  </a:lnTo>
                  <a:lnTo>
                    <a:pt x="107607" y="213055"/>
                  </a:lnTo>
                  <a:lnTo>
                    <a:pt x="109702" y="214122"/>
                  </a:lnTo>
                  <a:lnTo>
                    <a:pt x="112598" y="214122"/>
                  </a:lnTo>
                  <a:lnTo>
                    <a:pt x="115011" y="213055"/>
                  </a:lnTo>
                  <a:lnTo>
                    <a:pt x="115684" y="212636"/>
                  </a:lnTo>
                  <a:lnTo>
                    <a:pt x="116065" y="212217"/>
                  </a:lnTo>
                  <a:close/>
                </a:path>
                <a:path w="218440" h="214630">
                  <a:moveTo>
                    <a:pt x="125933" y="211759"/>
                  </a:moveTo>
                  <a:lnTo>
                    <a:pt x="125780" y="210997"/>
                  </a:lnTo>
                  <a:lnTo>
                    <a:pt x="125577" y="209918"/>
                  </a:lnTo>
                  <a:lnTo>
                    <a:pt x="120142" y="210997"/>
                  </a:lnTo>
                  <a:lnTo>
                    <a:pt x="119291" y="206667"/>
                  </a:lnTo>
                  <a:lnTo>
                    <a:pt x="119214" y="206336"/>
                  </a:lnTo>
                  <a:lnTo>
                    <a:pt x="119151" y="205968"/>
                  </a:lnTo>
                  <a:lnTo>
                    <a:pt x="119049" y="205473"/>
                  </a:lnTo>
                  <a:lnTo>
                    <a:pt x="118948" y="204965"/>
                  </a:lnTo>
                  <a:lnTo>
                    <a:pt x="118859" y="204533"/>
                  </a:lnTo>
                  <a:lnTo>
                    <a:pt x="118770" y="204063"/>
                  </a:lnTo>
                  <a:lnTo>
                    <a:pt x="118668" y="203530"/>
                  </a:lnTo>
                  <a:lnTo>
                    <a:pt x="118554" y="202996"/>
                  </a:lnTo>
                  <a:lnTo>
                    <a:pt x="118465" y="202526"/>
                  </a:lnTo>
                  <a:lnTo>
                    <a:pt x="118389" y="202133"/>
                  </a:lnTo>
                  <a:lnTo>
                    <a:pt x="118186" y="202133"/>
                  </a:lnTo>
                  <a:lnTo>
                    <a:pt x="116192" y="202526"/>
                  </a:lnTo>
                  <a:lnTo>
                    <a:pt x="118313" y="213258"/>
                  </a:lnTo>
                  <a:lnTo>
                    <a:pt x="125933" y="211759"/>
                  </a:lnTo>
                  <a:close/>
                </a:path>
                <a:path w="218440" h="214630">
                  <a:moveTo>
                    <a:pt x="132765" y="6159"/>
                  </a:moveTo>
                  <a:lnTo>
                    <a:pt x="131610" y="3162"/>
                  </a:lnTo>
                  <a:lnTo>
                    <a:pt x="131445" y="2921"/>
                  </a:lnTo>
                  <a:lnTo>
                    <a:pt x="130924" y="2501"/>
                  </a:lnTo>
                  <a:lnTo>
                    <a:pt x="130302" y="2209"/>
                  </a:lnTo>
                  <a:lnTo>
                    <a:pt x="130302" y="7048"/>
                  </a:lnTo>
                  <a:lnTo>
                    <a:pt x="130086" y="8407"/>
                  </a:lnTo>
                  <a:lnTo>
                    <a:pt x="129895" y="9055"/>
                  </a:lnTo>
                  <a:lnTo>
                    <a:pt x="129425" y="9982"/>
                  </a:lnTo>
                  <a:lnTo>
                    <a:pt x="129044" y="10375"/>
                  </a:lnTo>
                  <a:lnTo>
                    <a:pt x="128574" y="10655"/>
                  </a:lnTo>
                  <a:lnTo>
                    <a:pt x="126492" y="10655"/>
                  </a:lnTo>
                  <a:lnTo>
                    <a:pt x="124764" y="10375"/>
                  </a:lnTo>
                  <a:lnTo>
                    <a:pt x="125641" y="5118"/>
                  </a:lnTo>
                  <a:lnTo>
                    <a:pt x="125704" y="4724"/>
                  </a:lnTo>
                  <a:lnTo>
                    <a:pt x="125793" y="4140"/>
                  </a:lnTo>
                  <a:lnTo>
                    <a:pt x="125882" y="3619"/>
                  </a:lnTo>
                  <a:lnTo>
                    <a:pt x="128549" y="3619"/>
                  </a:lnTo>
                  <a:lnTo>
                    <a:pt x="130302" y="7048"/>
                  </a:lnTo>
                  <a:lnTo>
                    <a:pt x="130302" y="2209"/>
                  </a:lnTo>
                  <a:lnTo>
                    <a:pt x="129819" y="1968"/>
                  </a:lnTo>
                  <a:lnTo>
                    <a:pt x="129095" y="1790"/>
                  </a:lnTo>
                  <a:lnTo>
                    <a:pt x="127914" y="1600"/>
                  </a:lnTo>
                  <a:lnTo>
                    <a:pt x="127914" y="3492"/>
                  </a:lnTo>
                  <a:lnTo>
                    <a:pt x="125907" y="3492"/>
                  </a:lnTo>
                  <a:lnTo>
                    <a:pt x="125958" y="3162"/>
                  </a:lnTo>
                  <a:lnTo>
                    <a:pt x="127914" y="3492"/>
                  </a:lnTo>
                  <a:lnTo>
                    <a:pt x="127914" y="1600"/>
                  </a:lnTo>
                  <a:lnTo>
                    <a:pt x="123952" y="939"/>
                  </a:lnTo>
                  <a:lnTo>
                    <a:pt x="122720" y="8407"/>
                  </a:lnTo>
                  <a:lnTo>
                    <a:pt x="122605" y="9055"/>
                  </a:lnTo>
                  <a:lnTo>
                    <a:pt x="122504" y="9702"/>
                  </a:lnTo>
                  <a:lnTo>
                    <a:pt x="122389" y="10375"/>
                  </a:lnTo>
                  <a:lnTo>
                    <a:pt x="122275" y="11061"/>
                  </a:lnTo>
                  <a:lnTo>
                    <a:pt x="122161" y="11836"/>
                  </a:lnTo>
                  <a:lnTo>
                    <a:pt x="127330" y="12687"/>
                  </a:lnTo>
                  <a:lnTo>
                    <a:pt x="128879" y="12687"/>
                  </a:lnTo>
                  <a:lnTo>
                    <a:pt x="132753" y="7048"/>
                  </a:lnTo>
                  <a:lnTo>
                    <a:pt x="132765" y="6159"/>
                  </a:lnTo>
                  <a:close/>
                </a:path>
                <a:path w="218440" h="214630">
                  <a:moveTo>
                    <a:pt x="136207" y="206336"/>
                  </a:moveTo>
                  <a:lnTo>
                    <a:pt x="136105" y="204254"/>
                  </a:lnTo>
                  <a:lnTo>
                    <a:pt x="135991" y="203835"/>
                  </a:lnTo>
                  <a:lnTo>
                    <a:pt x="135902" y="203530"/>
                  </a:lnTo>
                  <a:lnTo>
                    <a:pt x="135839" y="203288"/>
                  </a:lnTo>
                  <a:lnTo>
                    <a:pt x="135750" y="202996"/>
                  </a:lnTo>
                  <a:lnTo>
                    <a:pt x="135661" y="202704"/>
                  </a:lnTo>
                  <a:lnTo>
                    <a:pt x="135610" y="202526"/>
                  </a:lnTo>
                  <a:lnTo>
                    <a:pt x="135496" y="202133"/>
                  </a:lnTo>
                  <a:lnTo>
                    <a:pt x="135382" y="201726"/>
                  </a:lnTo>
                  <a:lnTo>
                    <a:pt x="135305" y="201472"/>
                  </a:lnTo>
                  <a:lnTo>
                    <a:pt x="134861" y="200799"/>
                  </a:lnTo>
                  <a:lnTo>
                    <a:pt x="134429" y="200202"/>
                  </a:lnTo>
                  <a:lnTo>
                    <a:pt x="133921" y="199923"/>
                  </a:lnTo>
                  <a:lnTo>
                    <a:pt x="133921" y="205968"/>
                  </a:lnTo>
                  <a:lnTo>
                    <a:pt x="133184" y="207518"/>
                  </a:lnTo>
                  <a:lnTo>
                    <a:pt x="132575" y="208038"/>
                  </a:lnTo>
                  <a:lnTo>
                    <a:pt x="130860" y="208521"/>
                  </a:lnTo>
                  <a:lnTo>
                    <a:pt x="130225" y="208521"/>
                  </a:lnTo>
                  <a:lnTo>
                    <a:pt x="128625" y="207518"/>
                  </a:lnTo>
                  <a:lnTo>
                    <a:pt x="128054" y="206667"/>
                  </a:lnTo>
                  <a:lnTo>
                    <a:pt x="127711" y="205473"/>
                  </a:lnTo>
                  <a:lnTo>
                    <a:pt x="127622" y="205193"/>
                  </a:lnTo>
                  <a:lnTo>
                    <a:pt x="127558" y="204965"/>
                  </a:lnTo>
                  <a:lnTo>
                    <a:pt x="127482" y="202996"/>
                  </a:lnTo>
                  <a:lnTo>
                    <a:pt x="128079" y="201726"/>
                  </a:lnTo>
                  <a:lnTo>
                    <a:pt x="128701" y="201218"/>
                  </a:lnTo>
                  <a:lnTo>
                    <a:pt x="130149" y="200799"/>
                  </a:lnTo>
                  <a:lnTo>
                    <a:pt x="131279" y="200799"/>
                  </a:lnTo>
                  <a:lnTo>
                    <a:pt x="133350" y="202996"/>
                  </a:lnTo>
                  <a:lnTo>
                    <a:pt x="133438" y="203288"/>
                  </a:lnTo>
                  <a:lnTo>
                    <a:pt x="133515" y="203530"/>
                  </a:lnTo>
                  <a:lnTo>
                    <a:pt x="133604" y="203835"/>
                  </a:lnTo>
                  <a:lnTo>
                    <a:pt x="133718" y="204254"/>
                  </a:lnTo>
                  <a:lnTo>
                    <a:pt x="133794" y="204533"/>
                  </a:lnTo>
                  <a:lnTo>
                    <a:pt x="133921" y="205968"/>
                  </a:lnTo>
                  <a:lnTo>
                    <a:pt x="133921" y="199923"/>
                  </a:lnTo>
                  <a:lnTo>
                    <a:pt x="133235" y="199529"/>
                  </a:lnTo>
                  <a:lnTo>
                    <a:pt x="133642" y="199745"/>
                  </a:lnTo>
                  <a:lnTo>
                    <a:pt x="135369" y="199745"/>
                  </a:lnTo>
                  <a:lnTo>
                    <a:pt x="135216" y="199390"/>
                  </a:lnTo>
                  <a:lnTo>
                    <a:pt x="133007" y="199390"/>
                  </a:lnTo>
                  <a:lnTo>
                    <a:pt x="132016" y="198818"/>
                  </a:lnTo>
                  <a:lnTo>
                    <a:pt x="130124" y="198818"/>
                  </a:lnTo>
                  <a:lnTo>
                    <a:pt x="128168" y="199390"/>
                  </a:lnTo>
                  <a:lnTo>
                    <a:pt x="125310" y="205473"/>
                  </a:lnTo>
                  <a:lnTo>
                    <a:pt x="125907" y="207518"/>
                  </a:lnTo>
                  <a:lnTo>
                    <a:pt x="126009" y="207873"/>
                  </a:lnTo>
                  <a:lnTo>
                    <a:pt x="126860" y="209067"/>
                  </a:lnTo>
                  <a:lnTo>
                    <a:pt x="129476" y="210578"/>
                  </a:lnTo>
                  <a:lnTo>
                    <a:pt x="130683" y="210578"/>
                  </a:lnTo>
                  <a:lnTo>
                    <a:pt x="133807" y="209664"/>
                  </a:lnTo>
                  <a:lnTo>
                    <a:pt x="134912" y="208813"/>
                  </a:lnTo>
                  <a:lnTo>
                    <a:pt x="135064" y="208521"/>
                  </a:lnTo>
                  <a:lnTo>
                    <a:pt x="136207" y="206336"/>
                  </a:lnTo>
                  <a:close/>
                </a:path>
                <a:path w="218440" h="214630">
                  <a:moveTo>
                    <a:pt x="143827" y="197370"/>
                  </a:moveTo>
                  <a:lnTo>
                    <a:pt x="143395" y="196380"/>
                  </a:lnTo>
                  <a:lnTo>
                    <a:pt x="143103" y="195973"/>
                  </a:lnTo>
                  <a:lnTo>
                    <a:pt x="142532" y="195554"/>
                  </a:lnTo>
                  <a:lnTo>
                    <a:pt x="139331" y="195554"/>
                  </a:lnTo>
                  <a:lnTo>
                    <a:pt x="134467" y="197637"/>
                  </a:lnTo>
                  <a:lnTo>
                    <a:pt x="135216" y="199390"/>
                  </a:lnTo>
                  <a:lnTo>
                    <a:pt x="137642" y="199390"/>
                  </a:lnTo>
                  <a:lnTo>
                    <a:pt x="137236" y="198450"/>
                  </a:lnTo>
                  <a:lnTo>
                    <a:pt x="139763" y="197370"/>
                  </a:lnTo>
                  <a:lnTo>
                    <a:pt x="141363" y="197370"/>
                  </a:lnTo>
                  <a:lnTo>
                    <a:pt x="141566" y="197637"/>
                  </a:lnTo>
                  <a:lnTo>
                    <a:pt x="141732" y="198018"/>
                  </a:lnTo>
                  <a:lnTo>
                    <a:pt x="141732" y="198818"/>
                  </a:lnTo>
                  <a:lnTo>
                    <a:pt x="141503" y="199390"/>
                  </a:lnTo>
                  <a:lnTo>
                    <a:pt x="143332" y="199390"/>
                  </a:lnTo>
                  <a:lnTo>
                    <a:pt x="143611" y="198818"/>
                  </a:lnTo>
                  <a:lnTo>
                    <a:pt x="143738" y="197637"/>
                  </a:lnTo>
                  <a:lnTo>
                    <a:pt x="143751" y="197370"/>
                  </a:lnTo>
                  <a:close/>
                </a:path>
                <a:path w="218440" h="214630">
                  <a:moveTo>
                    <a:pt x="144830" y="5461"/>
                  </a:moveTo>
                  <a:lnTo>
                    <a:pt x="136575" y="3175"/>
                  </a:lnTo>
                  <a:lnTo>
                    <a:pt x="133629" y="13804"/>
                  </a:lnTo>
                  <a:lnTo>
                    <a:pt x="142087" y="16154"/>
                  </a:lnTo>
                  <a:lnTo>
                    <a:pt x="142595" y="14363"/>
                  </a:lnTo>
                  <a:lnTo>
                    <a:pt x="136385" y="12636"/>
                  </a:lnTo>
                  <a:lnTo>
                    <a:pt x="137185" y="9753"/>
                  </a:lnTo>
                  <a:lnTo>
                    <a:pt x="142760" y="11303"/>
                  </a:lnTo>
                  <a:lnTo>
                    <a:pt x="143256" y="9499"/>
                  </a:lnTo>
                  <a:lnTo>
                    <a:pt x="137680" y="7962"/>
                  </a:lnTo>
                  <a:lnTo>
                    <a:pt x="138341" y="5600"/>
                  </a:lnTo>
                  <a:lnTo>
                    <a:pt x="144322" y="7251"/>
                  </a:lnTo>
                  <a:lnTo>
                    <a:pt x="144830" y="5461"/>
                  </a:lnTo>
                  <a:close/>
                </a:path>
                <a:path w="218440" h="214630">
                  <a:moveTo>
                    <a:pt x="146050" y="201218"/>
                  </a:moveTo>
                  <a:lnTo>
                    <a:pt x="145973" y="201028"/>
                  </a:lnTo>
                  <a:lnTo>
                    <a:pt x="145872" y="200799"/>
                  </a:lnTo>
                  <a:lnTo>
                    <a:pt x="145440" y="200202"/>
                  </a:lnTo>
                  <a:lnTo>
                    <a:pt x="144665" y="199745"/>
                  </a:lnTo>
                  <a:lnTo>
                    <a:pt x="143878" y="199745"/>
                  </a:lnTo>
                  <a:lnTo>
                    <a:pt x="143878" y="203288"/>
                  </a:lnTo>
                  <a:lnTo>
                    <a:pt x="143687" y="203530"/>
                  </a:lnTo>
                  <a:lnTo>
                    <a:pt x="143217" y="203835"/>
                  </a:lnTo>
                  <a:lnTo>
                    <a:pt x="142760" y="204063"/>
                  </a:lnTo>
                  <a:lnTo>
                    <a:pt x="140119" y="205193"/>
                  </a:lnTo>
                  <a:lnTo>
                    <a:pt x="139407" y="203530"/>
                  </a:lnTo>
                  <a:lnTo>
                    <a:pt x="139306" y="203288"/>
                  </a:lnTo>
                  <a:lnTo>
                    <a:pt x="139179" y="202996"/>
                  </a:lnTo>
                  <a:lnTo>
                    <a:pt x="139065" y="202704"/>
                  </a:lnTo>
                  <a:lnTo>
                    <a:pt x="138988" y="202526"/>
                  </a:lnTo>
                  <a:lnTo>
                    <a:pt x="138836" y="202526"/>
                  </a:lnTo>
                  <a:lnTo>
                    <a:pt x="141300" y="201472"/>
                  </a:lnTo>
                  <a:lnTo>
                    <a:pt x="141973" y="201218"/>
                  </a:lnTo>
                  <a:lnTo>
                    <a:pt x="143192" y="201218"/>
                  </a:lnTo>
                  <a:lnTo>
                    <a:pt x="143573" y="201472"/>
                  </a:lnTo>
                  <a:lnTo>
                    <a:pt x="143776" y="201726"/>
                  </a:lnTo>
                  <a:lnTo>
                    <a:pt x="143878" y="203288"/>
                  </a:lnTo>
                  <a:lnTo>
                    <a:pt x="143878" y="199745"/>
                  </a:lnTo>
                  <a:lnTo>
                    <a:pt x="140690" y="199745"/>
                  </a:lnTo>
                  <a:lnTo>
                    <a:pt x="141325" y="199390"/>
                  </a:lnTo>
                  <a:lnTo>
                    <a:pt x="137642" y="199390"/>
                  </a:lnTo>
                  <a:lnTo>
                    <a:pt x="137795" y="199745"/>
                  </a:lnTo>
                  <a:lnTo>
                    <a:pt x="140627" y="199745"/>
                  </a:lnTo>
                  <a:lnTo>
                    <a:pt x="138239" y="200774"/>
                  </a:lnTo>
                  <a:lnTo>
                    <a:pt x="137858" y="199898"/>
                  </a:lnTo>
                  <a:lnTo>
                    <a:pt x="137795" y="199745"/>
                  </a:lnTo>
                  <a:lnTo>
                    <a:pt x="135369" y="199745"/>
                  </a:lnTo>
                  <a:lnTo>
                    <a:pt x="138785" y="207784"/>
                  </a:lnTo>
                  <a:lnTo>
                    <a:pt x="142176" y="206336"/>
                  </a:lnTo>
                  <a:lnTo>
                    <a:pt x="144132" y="205473"/>
                  </a:lnTo>
                  <a:lnTo>
                    <a:pt x="144678" y="205193"/>
                  </a:lnTo>
                  <a:lnTo>
                    <a:pt x="145084" y="204965"/>
                  </a:lnTo>
                  <a:lnTo>
                    <a:pt x="145605" y="204533"/>
                  </a:lnTo>
                  <a:lnTo>
                    <a:pt x="146037" y="203835"/>
                  </a:lnTo>
                  <a:lnTo>
                    <a:pt x="146050" y="201218"/>
                  </a:lnTo>
                  <a:close/>
                </a:path>
                <a:path w="218440" h="214630">
                  <a:moveTo>
                    <a:pt x="157353" y="10922"/>
                  </a:moveTo>
                  <a:lnTo>
                    <a:pt x="155092" y="9880"/>
                  </a:lnTo>
                  <a:lnTo>
                    <a:pt x="149110" y="16103"/>
                  </a:lnTo>
                  <a:lnTo>
                    <a:pt x="149872" y="7467"/>
                  </a:lnTo>
                  <a:lnTo>
                    <a:pt x="147574" y="6400"/>
                  </a:lnTo>
                  <a:lnTo>
                    <a:pt x="146697" y="18148"/>
                  </a:lnTo>
                  <a:lnTo>
                    <a:pt x="148983" y="19215"/>
                  </a:lnTo>
                  <a:lnTo>
                    <a:pt x="157353" y="10922"/>
                  </a:lnTo>
                  <a:close/>
                </a:path>
                <a:path w="218440" h="214630">
                  <a:moveTo>
                    <a:pt x="157441" y="198018"/>
                  </a:moveTo>
                  <a:lnTo>
                    <a:pt x="156933" y="197637"/>
                  </a:lnTo>
                  <a:lnTo>
                    <a:pt x="151688" y="193675"/>
                  </a:lnTo>
                  <a:lnTo>
                    <a:pt x="151688" y="196380"/>
                  </a:lnTo>
                  <a:lnTo>
                    <a:pt x="149085" y="197954"/>
                  </a:lnTo>
                  <a:lnTo>
                    <a:pt x="148259" y="193675"/>
                  </a:lnTo>
                  <a:lnTo>
                    <a:pt x="151688" y="196380"/>
                  </a:lnTo>
                  <a:lnTo>
                    <a:pt x="151688" y="193675"/>
                  </a:lnTo>
                  <a:lnTo>
                    <a:pt x="147955" y="190855"/>
                  </a:lnTo>
                  <a:lnTo>
                    <a:pt x="145935" y="192074"/>
                  </a:lnTo>
                  <a:lnTo>
                    <a:pt x="146862" y="197370"/>
                  </a:lnTo>
                  <a:lnTo>
                    <a:pt x="146900" y="197637"/>
                  </a:lnTo>
                  <a:lnTo>
                    <a:pt x="147002" y="198234"/>
                  </a:lnTo>
                  <a:lnTo>
                    <a:pt x="147116" y="198818"/>
                  </a:lnTo>
                  <a:lnTo>
                    <a:pt x="147205" y="199390"/>
                  </a:lnTo>
                  <a:lnTo>
                    <a:pt x="147269" y="199745"/>
                  </a:lnTo>
                  <a:lnTo>
                    <a:pt x="147358" y="200202"/>
                  </a:lnTo>
                  <a:lnTo>
                    <a:pt x="147459" y="200799"/>
                  </a:lnTo>
                  <a:lnTo>
                    <a:pt x="147574" y="201472"/>
                  </a:lnTo>
                  <a:lnTo>
                    <a:pt x="147688" y="202133"/>
                  </a:lnTo>
                  <a:lnTo>
                    <a:pt x="147789" y="202704"/>
                  </a:lnTo>
                  <a:lnTo>
                    <a:pt x="147891" y="203288"/>
                  </a:lnTo>
                  <a:lnTo>
                    <a:pt x="147967" y="203733"/>
                  </a:lnTo>
                  <a:lnTo>
                    <a:pt x="149987" y="202526"/>
                  </a:lnTo>
                  <a:lnTo>
                    <a:pt x="149923" y="202133"/>
                  </a:lnTo>
                  <a:lnTo>
                    <a:pt x="149847" y="201726"/>
                  </a:lnTo>
                  <a:lnTo>
                    <a:pt x="149745" y="201218"/>
                  </a:lnTo>
                  <a:lnTo>
                    <a:pt x="149656" y="200799"/>
                  </a:lnTo>
                  <a:lnTo>
                    <a:pt x="149542" y="200202"/>
                  </a:lnTo>
                  <a:lnTo>
                    <a:pt x="149479" y="199898"/>
                  </a:lnTo>
                  <a:lnTo>
                    <a:pt x="152590" y="198018"/>
                  </a:lnTo>
                  <a:lnTo>
                    <a:pt x="153225" y="197637"/>
                  </a:lnTo>
                  <a:lnTo>
                    <a:pt x="155371" y="199275"/>
                  </a:lnTo>
                  <a:lnTo>
                    <a:pt x="157441" y="198018"/>
                  </a:lnTo>
                  <a:close/>
                </a:path>
                <a:path w="218440" h="214630">
                  <a:moveTo>
                    <a:pt x="164795" y="192659"/>
                  </a:moveTo>
                  <a:lnTo>
                    <a:pt x="163703" y="191160"/>
                  </a:lnTo>
                  <a:lnTo>
                    <a:pt x="159219" y="194411"/>
                  </a:lnTo>
                  <a:lnTo>
                    <a:pt x="153885" y="187071"/>
                  </a:lnTo>
                  <a:lnTo>
                    <a:pt x="152082" y="188379"/>
                  </a:lnTo>
                  <a:lnTo>
                    <a:pt x="158508" y="197243"/>
                  </a:lnTo>
                  <a:lnTo>
                    <a:pt x="162394" y="194411"/>
                  </a:lnTo>
                  <a:lnTo>
                    <a:pt x="164795" y="192659"/>
                  </a:lnTo>
                  <a:close/>
                </a:path>
                <a:path w="218440" h="214630">
                  <a:moveTo>
                    <a:pt x="166674" y="15811"/>
                  </a:moveTo>
                  <a:lnTo>
                    <a:pt x="159232" y="11569"/>
                  </a:lnTo>
                  <a:lnTo>
                    <a:pt x="153771" y="21158"/>
                  </a:lnTo>
                  <a:lnTo>
                    <a:pt x="161404" y="25514"/>
                  </a:lnTo>
                  <a:lnTo>
                    <a:pt x="162331" y="23888"/>
                  </a:lnTo>
                  <a:lnTo>
                    <a:pt x="156730" y="20701"/>
                  </a:lnTo>
                  <a:lnTo>
                    <a:pt x="158203" y="18110"/>
                  </a:lnTo>
                  <a:lnTo>
                    <a:pt x="163233" y="20967"/>
                  </a:lnTo>
                  <a:lnTo>
                    <a:pt x="164160" y="19342"/>
                  </a:lnTo>
                  <a:lnTo>
                    <a:pt x="159131" y="16484"/>
                  </a:lnTo>
                  <a:lnTo>
                    <a:pt x="160350" y="14351"/>
                  </a:lnTo>
                  <a:lnTo>
                    <a:pt x="165747" y="17424"/>
                  </a:lnTo>
                  <a:lnTo>
                    <a:pt x="166674" y="15811"/>
                  </a:lnTo>
                  <a:close/>
                </a:path>
                <a:path w="218440" h="214630">
                  <a:moveTo>
                    <a:pt x="171221" y="18834"/>
                  </a:moveTo>
                  <a:lnTo>
                    <a:pt x="169303" y="17513"/>
                  </a:lnTo>
                  <a:lnTo>
                    <a:pt x="163093" y="26530"/>
                  </a:lnTo>
                  <a:lnTo>
                    <a:pt x="169799" y="31140"/>
                  </a:lnTo>
                  <a:lnTo>
                    <a:pt x="170853" y="29603"/>
                  </a:lnTo>
                  <a:lnTo>
                    <a:pt x="166077" y="26314"/>
                  </a:lnTo>
                  <a:lnTo>
                    <a:pt x="171221" y="18834"/>
                  </a:lnTo>
                  <a:close/>
                </a:path>
                <a:path w="218440" h="214630">
                  <a:moveTo>
                    <a:pt x="184416" y="32435"/>
                  </a:moveTo>
                  <a:lnTo>
                    <a:pt x="184289" y="29413"/>
                  </a:lnTo>
                  <a:lnTo>
                    <a:pt x="183642" y="28194"/>
                  </a:lnTo>
                  <a:lnTo>
                    <a:pt x="183095" y="27673"/>
                  </a:lnTo>
                  <a:lnTo>
                    <a:pt x="182168" y="26860"/>
                  </a:lnTo>
                  <a:lnTo>
                    <a:pt x="182168" y="29832"/>
                  </a:lnTo>
                  <a:lnTo>
                    <a:pt x="182130" y="31711"/>
                  </a:lnTo>
                  <a:lnTo>
                    <a:pt x="181876" y="32283"/>
                  </a:lnTo>
                  <a:lnTo>
                    <a:pt x="181813" y="32435"/>
                  </a:lnTo>
                  <a:lnTo>
                    <a:pt x="180708" y="33667"/>
                  </a:lnTo>
                  <a:lnTo>
                    <a:pt x="179971" y="34429"/>
                  </a:lnTo>
                  <a:lnTo>
                    <a:pt x="178993" y="35013"/>
                  </a:lnTo>
                  <a:lnTo>
                    <a:pt x="177012" y="35013"/>
                  </a:lnTo>
                  <a:lnTo>
                    <a:pt x="175323" y="33528"/>
                  </a:lnTo>
                  <a:lnTo>
                    <a:pt x="174967" y="32766"/>
                  </a:lnTo>
                  <a:lnTo>
                    <a:pt x="174980" y="30848"/>
                  </a:lnTo>
                  <a:lnTo>
                    <a:pt x="175221" y="30289"/>
                  </a:lnTo>
                  <a:lnTo>
                    <a:pt x="175310" y="30086"/>
                  </a:lnTo>
                  <a:lnTo>
                    <a:pt x="176987" y="28194"/>
                  </a:lnTo>
                  <a:lnTo>
                    <a:pt x="177838" y="27673"/>
                  </a:lnTo>
                  <a:lnTo>
                    <a:pt x="179997" y="27673"/>
                  </a:lnTo>
                  <a:lnTo>
                    <a:pt x="180365" y="27800"/>
                  </a:lnTo>
                  <a:lnTo>
                    <a:pt x="181622" y="28917"/>
                  </a:lnTo>
                  <a:lnTo>
                    <a:pt x="181825" y="29133"/>
                  </a:lnTo>
                  <a:lnTo>
                    <a:pt x="182168" y="29832"/>
                  </a:lnTo>
                  <a:lnTo>
                    <a:pt x="182168" y="26860"/>
                  </a:lnTo>
                  <a:lnTo>
                    <a:pt x="181622" y="26365"/>
                  </a:lnTo>
                  <a:lnTo>
                    <a:pt x="180911" y="25920"/>
                  </a:lnTo>
                  <a:lnTo>
                    <a:pt x="179971" y="25590"/>
                  </a:lnTo>
                  <a:lnTo>
                    <a:pt x="177139" y="25590"/>
                  </a:lnTo>
                  <a:lnTo>
                    <a:pt x="175806" y="26174"/>
                  </a:lnTo>
                  <a:lnTo>
                    <a:pt x="175056" y="26758"/>
                  </a:lnTo>
                  <a:lnTo>
                    <a:pt x="173126" y="28917"/>
                  </a:lnTo>
                  <a:lnTo>
                    <a:pt x="172770" y="29832"/>
                  </a:lnTo>
                  <a:lnTo>
                    <a:pt x="172783" y="33134"/>
                  </a:lnTo>
                  <a:lnTo>
                    <a:pt x="173469" y="34429"/>
                  </a:lnTo>
                  <a:lnTo>
                    <a:pt x="176034" y="36703"/>
                  </a:lnTo>
                  <a:lnTo>
                    <a:pt x="177380" y="37223"/>
                  </a:lnTo>
                  <a:lnTo>
                    <a:pt x="179946" y="37223"/>
                  </a:lnTo>
                  <a:lnTo>
                    <a:pt x="181546" y="36360"/>
                  </a:lnTo>
                  <a:lnTo>
                    <a:pt x="182727" y="35013"/>
                  </a:lnTo>
                  <a:lnTo>
                    <a:pt x="183921" y="33667"/>
                  </a:lnTo>
                  <a:lnTo>
                    <a:pt x="184416" y="32435"/>
                  </a:lnTo>
                  <a:close/>
                </a:path>
                <a:path w="218440" h="214630">
                  <a:moveTo>
                    <a:pt x="192836" y="38265"/>
                  </a:moveTo>
                  <a:lnTo>
                    <a:pt x="192379" y="37388"/>
                  </a:lnTo>
                  <a:lnTo>
                    <a:pt x="191808" y="36677"/>
                  </a:lnTo>
                  <a:lnTo>
                    <a:pt x="191020" y="35788"/>
                  </a:lnTo>
                  <a:lnTo>
                    <a:pt x="190550" y="35267"/>
                  </a:lnTo>
                  <a:lnTo>
                    <a:pt x="190550" y="39319"/>
                  </a:lnTo>
                  <a:lnTo>
                    <a:pt x="190385" y="39636"/>
                  </a:lnTo>
                  <a:lnTo>
                    <a:pt x="189687" y="40246"/>
                  </a:lnTo>
                  <a:lnTo>
                    <a:pt x="188671" y="40246"/>
                  </a:lnTo>
                  <a:lnTo>
                    <a:pt x="188087" y="39941"/>
                  </a:lnTo>
                  <a:lnTo>
                    <a:pt x="187756" y="39636"/>
                  </a:lnTo>
                  <a:lnTo>
                    <a:pt x="187274" y="39116"/>
                  </a:lnTo>
                  <a:lnTo>
                    <a:pt x="186182" y="37884"/>
                  </a:lnTo>
                  <a:lnTo>
                    <a:pt x="188531" y="35788"/>
                  </a:lnTo>
                  <a:lnTo>
                    <a:pt x="189941" y="37388"/>
                  </a:lnTo>
                  <a:lnTo>
                    <a:pt x="190182" y="37706"/>
                  </a:lnTo>
                  <a:lnTo>
                    <a:pt x="190538" y="38265"/>
                  </a:lnTo>
                  <a:lnTo>
                    <a:pt x="190550" y="39319"/>
                  </a:lnTo>
                  <a:lnTo>
                    <a:pt x="190550" y="35267"/>
                  </a:lnTo>
                  <a:lnTo>
                    <a:pt x="188379" y="32804"/>
                  </a:lnTo>
                  <a:lnTo>
                    <a:pt x="179959" y="40246"/>
                  </a:lnTo>
                  <a:lnTo>
                    <a:pt x="180225" y="40246"/>
                  </a:lnTo>
                  <a:lnTo>
                    <a:pt x="181660" y="41871"/>
                  </a:lnTo>
                  <a:lnTo>
                    <a:pt x="184785" y="39116"/>
                  </a:lnTo>
                  <a:lnTo>
                    <a:pt x="186550" y="41097"/>
                  </a:lnTo>
                  <a:lnTo>
                    <a:pt x="187071" y="41605"/>
                  </a:lnTo>
                  <a:lnTo>
                    <a:pt x="187515" y="41960"/>
                  </a:lnTo>
                  <a:lnTo>
                    <a:pt x="187845" y="42202"/>
                  </a:lnTo>
                  <a:lnTo>
                    <a:pt x="188264" y="42405"/>
                  </a:lnTo>
                  <a:lnTo>
                    <a:pt x="190690" y="42405"/>
                  </a:lnTo>
                  <a:lnTo>
                    <a:pt x="192786" y="40246"/>
                  </a:lnTo>
                  <a:lnTo>
                    <a:pt x="192836" y="38265"/>
                  </a:lnTo>
                  <a:close/>
                </a:path>
                <a:path w="218440" h="214630">
                  <a:moveTo>
                    <a:pt x="202679" y="51219"/>
                  </a:moveTo>
                  <a:lnTo>
                    <a:pt x="200748" y="48272"/>
                  </a:lnTo>
                  <a:lnTo>
                    <a:pt x="193332" y="50673"/>
                  </a:lnTo>
                  <a:lnTo>
                    <a:pt x="198501" y="44818"/>
                  </a:lnTo>
                  <a:lnTo>
                    <a:pt x="196583" y="41884"/>
                  </a:lnTo>
                  <a:lnTo>
                    <a:pt x="187337" y="47904"/>
                  </a:lnTo>
                  <a:lnTo>
                    <a:pt x="188518" y="49720"/>
                  </a:lnTo>
                  <a:lnTo>
                    <a:pt x="195821" y="44983"/>
                  </a:lnTo>
                  <a:lnTo>
                    <a:pt x="189763" y="51625"/>
                  </a:lnTo>
                  <a:lnTo>
                    <a:pt x="190995" y="53505"/>
                  </a:lnTo>
                  <a:lnTo>
                    <a:pt x="199529" y="50685"/>
                  </a:lnTo>
                  <a:lnTo>
                    <a:pt x="192239" y="55435"/>
                  </a:lnTo>
                  <a:lnTo>
                    <a:pt x="193421" y="57251"/>
                  </a:lnTo>
                  <a:lnTo>
                    <a:pt x="202679" y="51219"/>
                  </a:lnTo>
                  <a:close/>
                </a:path>
                <a:path w="218440" h="214630">
                  <a:moveTo>
                    <a:pt x="208216" y="61061"/>
                  </a:moveTo>
                  <a:lnTo>
                    <a:pt x="204139" y="53530"/>
                  </a:lnTo>
                  <a:lnTo>
                    <a:pt x="194437" y="58775"/>
                  </a:lnTo>
                  <a:lnTo>
                    <a:pt x="198602" y="66509"/>
                  </a:lnTo>
                  <a:lnTo>
                    <a:pt x="200240" y="65620"/>
                  </a:lnTo>
                  <a:lnTo>
                    <a:pt x="197180" y="59956"/>
                  </a:lnTo>
                  <a:lnTo>
                    <a:pt x="199821" y="58534"/>
                  </a:lnTo>
                  <a:lnTo>
                    <a:pt x="202565" y="63614"/>
                  </a:lnTo>
                  <a:lnTo>
                    <a:pt x="204203" y="62738"/>
                  </a:lnTo>
                  <a:lnTo>
                    <a:pt x="201460" y="57645"/>
                  </a:lnTo>
                  <a:lnTo>
                    <a:pt x="203619" y="56476"/>
                  </a:lnTo>
                  <a:lnTo>
                    <a:pt x="206565" y="61950"/>
                  </a:lnTo>
                  <a:lnTo>
                    <a:pt x="208216" y="61061"/>
                  </a:lnTo>
                  <a:close/>
                </a:path>
                <a:path w="218440" h="214630">
                  <a:moveTo>
                    <a:pt x="210858" y="141935"/>
                  </a:moveTo>
                  <a:lnTo>
                    <a:pt x="208178" y="138176"/>
                  </a:lnTo>
                  <a:lnTo>
                    <a:pt x="207365" y="138252"/>
                  </a:lnTo>
                  <a:lnTo>
                    <a:pt x="205955" y="139001"/>
                  </a:lnTo>
                  <a:lnTo>
                    <a:pt x="205295" y="139687"/>
                  </a:lnTo>
                  <a:lnTo>
                    <a:pt x="203644" y="142100"/>
                  </a:lnTo>
                  <a:lnTo>
                    <a:pt x="203200" y="142646"/>
                  </a:lnTo>
                  <a:lnTo>
                    <a:pt x="202958" y="142849"/>
                  </a:lnTo>
                  <a:lnTo>
                    <a:pt x="202501" y="143014"/>
                  </a:lnTo>
                  <a:lnTo>
                    <a:pt x="202272" y="143014"/>
                  </a:lnTo>
                  <a:lnTo>
                    <a:pt x="201637" y="142773"/>
                  </a:lnTo>
                  <a:lnTo>
                    <a:pt x="201371" y="142468"/>
                  </a:lnTo>
                  <a:lnTo>
                    <a:pt x="201079" y="141541"/>
                  </a:lnTo>
                  <a:lnTo>
                    <a:pt x="201129" y="140957"/>
                  </a:lnTo>
                  <a:lnTo>
                    <a:pt x="201650" y="139598"/>
                  </a:lnTo>
                  <a:lnTo>
                    <a:pt x="202006" y="139128"/>
                  </a:lnTo>
                  <a:lnTo>
                    <a:pt x="202933" y="138607"/>
                  </a:lnTo>
                  <a:lnTo>
                    <a:pt x="203542" y="138531"/>
                  </a:lnTo>
                  <a:lnTo>
                    <a:pt x="204266" y="138658"/>
                  </a:lnTo>
                  <a:lnTo>
                    <a:pt x="204876" y="136448"/>
                  </a:lnTo>
                  <a:lnTo>
                    <a:pt x="203669" y="136169"/>
                  </a:lnTo>
                  <a:lnTo>
                    <a:pt x="202628" y="136258"/>
                  </a:lnTo>
                  <a:lnTo>
                    <a:pt x="200875" y="137261"/>
                  </a:lnTo>
                  <a:lnTo>
                    <a:pt x="200164" y="138201"/>
                  </a:lnTo>
                  <a:lnTo>
                    <a:pt x="199288" y="140512"/>
                  </a:lnTo>
                  <a:lnTo>
                    <a:pt x="199123" y="141351"/>
                  </a:lnTo>
                  <a:lnTo>
                    <a:pt x="199148" y="142798"/>
                  </a:lnTo>
                  <a:lnTo>
                    <a:pt x="202450" y="145440"/>
                  </a:lnTo>
                  <a:lnTo>
                    <a:pt x="203555" y="145199"/>
                  </a:lnTo>
                  <a:lnTo>
                    <a:pt x="204050" y="144919"/>
                  </a:lnTo>
                  <a:lnTo>
                    <a:pt x="204952" y="144106"/>
                  </a:lnTo>
                  <a:lnTo>
                    <a:pt x="205498" y="143408"/>
                  </a:lnTo>
                  <a:lnTo>
                    <a:pt x="206781" y="141478"/>
                  </a:lnTo>
                  <a:lnTo>
                    <a:pt x="207264" y="140906"/>
                  </a:lnTo>
                  <a:lnTo>
                    <a:pt x="207594" y="140716"/>
                  </a:lnTo>
                  <a:lnTo>
                    <a:pt x="207848" y="140563"/>
                  </a:lnTo>
                  <a:lnTo>
                    <a:pt x="208089" y="140525"/>
                  </a:lnTo>
                  <a:lnTo>
                    <a:pt x="208610" y="140728"/>
                  </a:lnTo>
                  <a:lnTo>
                    <a:pt x="208788" y="140931"/>
                  </a:lnTo>
                  <a:lnTo>
                    <a:pt x="208965" y="141655"/>
                  </a:lnTo>
                  <a:lnTo>
                    <a:pt x="208902" y="142201"/>
                  </a:lnTo>
                  <a:lnTo>
                    <a:pt x="208432" y="143446"/>
                  </a:lnTo>
                  <a:lnTo>
                    <a:pt x="208153" y="143852"/>
                  </a:lnTo>
                  <a:lnTo>
                    <a:pt x="207454" y="144297"/>
                  </a:lnTo>
                  <a:lnTo>
                    <a:pt x="206984" y="144335"/>
                  </a:lnTo>
                  <a:lnTo>
                    <a:pt x="206425" y="144233"/>
                  </a:lnTo>
                  <a:lnTo>
                    <a:pt x="205663" y="146443"/>
                  </a:lnTo>
                  <a:lnTo>
                    <a:pt x="206641" y="146786"/>
                  </a:lnTo>
                  <a:lnTo>
                    <a:pt x="207543" y="146710"/>
                  </a:lnTo>
                  <a:lnTo>
                    <a:pt x="209194" y="145783"/>
                  </a:lnTo>
                  <a:lnTo>
                    <a:pt x="209880" y="144868"/>
                  </a:lnTo>
                  <a:lnTo>
                    <a:pt x="210705" y="142697"/>
                  </a:lnTo>
                  <a:lnTo>
                    <a:pt x="210858" y="141935"/>
                  </a:lnTo>
                  <a:close/>
                </a:path>
                <a:path w="218440" h="214630">
                  <a:moveTo>
                    <a:pt x="212763" y="72771"/>
                  </a:moveTo>
                  <a:lnTo>
                    <a:pt x="212013" y="70739"/>
                  </a:lnTo>
                  <a:lnTo>
                    <a:pt x="205066" y="73279"/>
                  </a:lnTo>
                  <a:lnTo>
                    <a:pt x="210375" y="66255"/>
                  </a:lnTo>
                  <a:lnTo>
                    <a:pt x="209600" y="64135"/>
                  </a:lnTo>
                  <a:lnTo>
                    <a:pt x="199237" y="67932"/>
                  </a:lnTo>
                  <a:lnTo>
                    <a:pt x="199986" y="69964"/>
                  </a:lnTo>
                  <a:lnTo>
                    <a:pt x="206794" y="67475"/>
                  </a:lnTo>
                  <a:lnTo>
                    <a:pt x="201587" y="74371"/>
                  </a:lnTo>
                  <a:lnTo>
                    <a:pt x="202399" y="76568"/>
                  </a:lnTo>
                  <a:lnTo>
                    <a:pt x="212763" y="72771"/>
                  </a:lnTo>
                  <a:close/>
                </a:path>
                <a:path w="218440" h="214630">
                  <a:moveTo>
                    <a:pt x="214668" y="130238"/>
                  </a:moveTo>
                  <a:lnTo>
                    <a:pt x="204241" y="126898"/>
                  </a:lnTo>
                  <a:lnTo>
                    <a:pt x="201764" y="134658"/>
                  </a:lnTo>
                  <a:lnTo>
                    <a:pt x="203542" y="135216"/>
                  </a:lnTo>
                  <a:lnTo>
                    <a:pt x="205308" y="129705"/>
                  </a:lnTo>
                  <a:lnTo>
                    <a:pt x="213956" y="132473"/>
                  </a:lnTo>
                  <a:lnTo>
                    <a:pt x="214668" y="130238"/>
                  </a:lnTo>
                  <a:close/>
                </a:path>
                <a:path w="218440" h="214630">
                  <a:moveTo>
                    <a:pt x="215963" y="84112"/>
                  </a:moveTo>
                  <a:lnTo>
                    <a:pt x="213893" y="75171"/>
                  </a:lnTo>
                  <a:lnTo>
                    <a:pt x="212077" y="75590"/>
                  </a:lnTo>
                  <a:lnTo>
                    <a:pt x="212852" y="78930"/>
                  </a:lnTo>
                  <a:lnTo>
                    <a:pt x="203911" y="80987"/>
                  </a:lnTo>
                  <a:lnTo>
                    <a:pt x="204431" y="83273"/>
                  </a:lnTo>
                  <a:lnTo>
                    <a:pt x="213372" y="81216"/>
                  </a:lnTo>
                  <a:lnTo>
                    <a:pt x="214134" y="84531"/>
                  </a:lnTo>
                  <a:lnTo>
                    <a:pt x="215963" y="84112"/>
                  </a:lnTo>
                  <a:close/>
                </a:path>
                <a:path w="218440" h="214630">
                  <a:moveTo>
                    <a:pt x="216687" y="120840"/>
                  </a:moveTo>
                  <a:lnTo>
                    <a:pt x="214376" y="119430"/>
                  </a:lnTo>
                  <a:lnTo>
                    <a:pt x="213956" y="119176"/>
                  </a:lnTo>
                  <a:lnTo>
                    <a:pt x="213956" y="121640"/>
                  </a:lnTo>
                  <a:lnTo>
                    <a:pt x="209664" y="122555"/>
                  </a:lnTo>
                  <a:lnTo>
                    <a:pt x="210172" y="119430"/>
                  </a:lnTo>
                  <a:lnTo>
                    <a:pt x="213956" y="121640"/>
                  </a:lnTo>
                  <a:lnTo>
                    <a:pt x="213956" y="119176"/>
                  </a:lnTo>
                  <a:lnTo>
                    <a:pt x="206527" y="114617"/>
                  </a:lnTo>
                  <a:lnTo>
                    <a:pt x="206133" y="117055"/>
                  </a:lnTo>
                  <a:lnTo>
                    <a:pt x="208445" y="118414"/>
                  </a:lnTo>
                  <a:lnTo>
                    <a:pt x="207772" y="122555"/>
                  </a:lnTo>
                  <a:lnTo>
                    <a:pt x="207695" y="122999"/>
                  </a:lnTo>
                  <a:lnTo>
                    <a:pt x="205054" y="123571"/>
                  </a:lnTo>
                  <a:lnTo>
                    <a:pt x="204647" y="126060"/>
                  </a:lnTo>
                  <a:lnTo>
                    <a:pt x="216293" y="123278"/>
                  </a:lnTo>
                  <a:lnTo>
                    <a:pt x="216408" y="122555"/>
                  </a:lnTo>
                  <a:lnTo>
                    <a:pt x="216687" y="120840"/>
                  </a:lnTo>
                  <a:close/>
                </a:path>
                <a:path w="218440" h="214630">
                  <a:moveTo>
                    <a:pt x="217919" y="97802"/>
                  </a:moveTo>
                  <a:lnTo>
                    <a:pt x="212852" y="90995"/>
                  </a:lnTo>
                  <a:lnTo>
                    <a:pt x="210667" y="91160"/>
                  </a:lnTo>
                  <a:lnTo>
                    <a:pt x="206324" y="96151"/>
                  </a:lnTo>
                  <a:lnTo>
                    <a:pt x="206489" y="98310"/>
                  </a:lnTo>
                  <a:lnTo>
                    <a:pt x="206717" y="99225"/>
                  </a:lnTo>
                  <a:lnTo>
                    <a:pt x="207556" y="101028"/>
                  </a:lnTo>
                  <a:lnTo>
                    <a:pt x="208013" y="101714"/>
                  </a:lnTo>
                  <a:lnTo>
                    <a:pt x="208495" y="102158"/>
                  </a:lnTo>
                  <a:lnTo>
                    <a:pt x="212890" y="101828"/>
                  </a:lnTo>
                  <a:lnTo>
                    <a:pt x="212509" y="96812"/>
                  </a:lnTo>
                  <a:lnTo>
                    <a:pt x="210642" y="96964"/>
                  </a:lnTo>
                  <a:lnTo>
                    <a:pt x="210845" y="99618"/>
                  </a:lnTo>
                  <a:lnTo>
                    <a:pt x="209461" y="99720"/>
                  </a:lnTo>
                  <a:lnTo>
                    <a:pt x="208229" y="96088"/>
                  </a:lnTo>
                  <a:lnTo>
                    <a:pt x="208495" y="95250"/>
                  </a:lnTo>
                  <a:lnTo>
                    <a:pt x="209105" y="94615"/>
                  </a:lnTo>
                  <a:lnTo>
                    <a:pt x="209715" y="93954"/>
                  </a:lnTo>
                  <a:lnTo>
                    <a:pt x="210667" y="93573"/>
                  </a:lnTo>
                  <a:lnTo>
                    <a:pt x="213194" y="93383"/>
                  </a:lnTo>
                  <a:lnTo>
                    <a:pt x="214134" y="93611"/>
                  </a:lnTo>
                  <a:lnTo>
                    <a:pt x="215455" y="94716"/>
                  </a:lnTo>
                  <a:lnTo>
                    <a:pt x="215823" y="95491"/>
                  </a:lnTo>
                  <a:lnTo>
                    <a:pt x="215950" y="97193"/>
                  </a:lnTo>
                  <a:lnTo>
                    <a:pt x="215836" y="97764"/>
                  </a:lnTo>
                  <a:lnTo>
                    <a:pt x="215290" y="98691"/>
                  </a:lnTo>
                  <a:lnTo>
                    <a:pt x="214871" y="99034"/>
                  </a:lnTo>
                  <a:lnTo>
                    <a:pt x="214350" y="99237"/>
                  </a:lnTo>
                  <a:lnTo>
                    <a:pt x="214934" y="101523"/>
                  </a:lnTo>
                  <a:lnTo>
                    <a:pt x="215938" y="101219"/>
                  </a:lnTo>
                  <a:lnTo>
                    <a:pt x="216700" y="100647"/>
                  </a:lnTo>
                  <a:lnTo>
                    <a:pt x="217716" y="98945"/>
                  </a:lnTo>
                  <a:lnTo>
                    <a:pt x="217919" y="97802"/>
                  </a:lnTo>
                  <a:close/>
                </a:path>
                <a:path w="218440" h="214630">
                  <a:moveTo>
                    <a:pt x="218008" y="110769"/>
                  </a:moveTo>
                  <a:lnTo>
                    <a:pt x="216141" y="104495"/>
                  </a:lnTo>
                  <a:lnTo>
                    <a:pt x="216141" y="108077"/>
                  </a:lnTo>
                  <a:lnTo>
                    <a:pt x="216128" y="109994"/>
                  </a:lnTo>
                  <a:lnTo>
                    <a:pt x="215798" y="110769"/>
                  </a:lnTo>
                  <a:lnTo>
                    <a:pt x="214223" y="112191"/>
                  </a:lnTo>
                  <a:lnTo>
                    <a:pt x="210439" y="112191"/>
                  </a:lnTo>
                  <a:lnTo>
                    <a:pt x="208965" y="110769"/>
                  </a:lnTo>
                  <a:lnTo>
                    <a:pt x="208559" y="109994"/>
                  </a:lnTo>
                  <a:lnTo>
                    <a:pt x="208521" y="108077"/>
                  </a:lnTo>
                  <a:lnTo>
                    <a:pt x="208838" y="107276"/>
                  </a:lnTo>
                  <a:lnTo>
                    <a:pt x="210134" y="106083"/>
                  </a:lnTo>
                  <a:lnTo>
                    <a:pt x="210858" y="105829"/>
                  </a:lnTo>
                  <a:lnTo>
                    <a:pt x="213817" y="105829"/>
                  </a:lnTo>
                  <a:lnTo>
                    <a:pt x="214591" y="106083"/>
                  </a:lnTo>
                  <a:lnTo>
                    <a:pt x="215849" y="107276"/>
                  </a:lnTo>
                  <a:lnTo>
                    <a:pt x="216141" y="108077"/>
                  </a:lnTo>
                  <a:lnTo>
                    <a:pt x="216141" y="104495"/>
                  </a:lnTo>
                  <a:lnTo>
                    <a:pt x="215722" y="104190"/>
                  </a:lnTo>
                  <a:lnTo>
                    <a:pt x="214401" y="103555"/>
                  </a:lnTo>
                  <a:lnTo>
                    <a:pt x="213461" y="103365"/>
                  </a:lnTo>
                  <a:lnTo>
                    <a:pt x="210464" y="103365"/>
                  </a:lnTo>
                  <a:lnTo>
                    <a:pt x="209181" y="103835"/>
                  </a:lnTo>
                  <a:lnTo>
                    <a:pt x="207149" y="105829"/>
                  </a:lnTo>
                  <a:lnTo>
                    <a:pt x="206629" y="107276"/>
                  </a:lnTo>
                  <a:lnTo>
                    <a:pt x="206629" y="110769"/>
                  </a:lnTo>
                  <a:lnTo>
                    <a:pt x="207149" y="112191"/>
                  </a:lnTo>
                  <a:lnTo>
                    <a:pt x="207289" y="112191"/>
                  </a:lnTo>
                  <a:lnTo>
                    <a:pt x="209232" y="114109"/>
                  </a:lnTo>
                  <a:lnTo>
                    <a:pt x="210566" y="114604"/>
                  </a:lnTo>
                  <a:lnTo>
                    <a:pt x="214045" y="114604"/>
                  </a:lnTo>
                  <a:lnTo>
                    <a:pt x="215455" y="114109"/>
                  </a:lnTo>
                  <a:lnTo>
                    <a:pt x="217398" y="112191"/>
                  </a:lnTo>
                  <a:lnTo>
                    <a:pt x="218008" y="110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9" name="object 109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110" name="object 110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5" name="object 13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136" name="object 136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464184" cy="7324725"/>
          </a:xfrm>
          <a:custGeom>
            <a:avLst/>
            <a:gdLst/>
            <a:ahLst/>
            <a:cxnLst/>
            <a:rect l="l" t="t" r="r" b="b"/>
            <a:pathLst>
              <a:path w="464184" h="7324725">
                <a:moveTo>
                  <a:pt x="0" y="7324344"/>
                </a:moveTo>
                <a:lnTo>
                  <a:pt x="464007" y="7324344"/>
                </a:lnTo>
                <a:lnTo>
                  <a:pt x="464007" y="0"/>
                </a:lnTo>
                <a:lnTo>
                  <a:pt x="0" y="0"/>
                </a:lnTo>
                <a:lnTo>
                  <a:pt x="0" y="73243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224020"/>
            <a:ext cx="7771765" cy="7324725"/>
            <a:chOff x="229445" y="224020"/>
            <a:chExt cx="7771765" cy="7324725"/>
          </a:xfrm>
        </p:grpSpPr>
        <p:sp>
          <p:nvSpPr>
            <p:cNvPr id="4" name="object 4" descr=""/>
            <p:cNvSpPr/>
            <p:nvPr/>
          </p:nvSpPr>
          <p:spPr>
            <a:xfrm>
              <a:off x="2825462" y="224020"/>
              <a:ext cx="5175885" cy="7324725"/>
            </a:xfrm>
            <a:custGeom>
              <a:avLst/>
              <a:gdLst/>
              <a:ahLst/>
              <a:cxnLst/>
              <a:rect l="l" t="t" r="r" b="b"/>
              <a:pathLst>
                <a:path w="5175884" h="7324725">
                  <a:moveTo>
                    <a:pt x="0" y="7324344"/>
                  </a:moveTo>
                  <a:lnTo>
                    <a:pt x="5175537" y="7324344"/>
                  </a:lnTo>
                  <a:lnTo>
                    <a:pt x="5175537" y="0"/>
                  </a:lnTo>
                  <a:lnTo>
                    <a:pt x="0" y="0"/>
                  </a:lnTo>
                  <a:lnTo>
                    <a:pt x="0" y="7324344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92607" y="224027"/>
              <a:ext cx="4374515" cy="7324725"/>
            </a:xfrm>
            <a:custGeom>
              <a:avLst/>
              <a:gdLst/>
              <a:ahLst/>
              <a:cxnLst/>
              <a:rect l="l" t="t" r="r" b="b"/>
              <a:pathLst>
                <a:path w="4374515" h="7324725">
                  <a:moveTo>
                    <a:pt x="2132850" y="0"/>
                  </a:moveTo>
                  <a:lnTo>
                    <a:pt x="0" y="0"/>
                  </a:lnTo>
                  <a:lnTo>
                    <a:pt x="0" y="7324344"/>
                  </a:lnTo>
                  <a:lnTo>
                    <a:pt x="2132850" y="7324344"/>
                  </a:lnTo>
                  <a:lnTo>
                    <a:pt x="2132850" y="0"/>
                  </a:lnTo>
                  <a:close/>
                </a:path>
                <a:path w="4374515" h="7324725">
                  <a:moveTo>
                    <a:pt x="4374210" y="866800"/>
                  </a:moveTo>
                  <a:lnTo>
                    <a:pt x="2206968" y="866800"/>
                  </a:lnTo>
                  <a:lnTo>
                    <a:pt x="2206968" y="1249070"/>
                  </a:lnTo>
                  <a:lnTo>
                    <a:pt x="4374210" y="1249070"/>
                  </a:lnTo>
                  <a:lnTo>
                    <a:pt x="4374210" y="86680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07897" y="1185584"/>
              <a:ext cx="158165" cy="15816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3346" y="1218606"/>
              <a:ext cx="1857185" cy="111607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5659912" y="1647529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47715" y="0"/>
                  </a:moveTo>
                  <a:lnTo>
                    <a:pt x="0" y="0"/>
                  </a:lnTo>
                  <a:lnTo>
                    <a:pt x="0" y="47713"/>
                  </a:lnTo>
                  <a:lnTo>
                    <a:pt x="47715" y="47713"/>
                  </a:lnTo>
                  <a:lnTo>
                    <a:pt x="47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36413" y="1616162"/>
              <a:ext cx="1389426" cy="137195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659912" y="2025136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47715" y="0"/>
                  </a:moveTo>
                  <a:lnTo>
                    <a:pt x="0" y="0"/>
                  </a:lnTo>
                  <a:lnTo>
                    <a:pt x="0" y="47713"/>
                  </a:lnTo>
                  <a:lnTo>
                    <a:pt x="47715" y="47713"/>
                  </a:lnTo>
                  <a:lnTo>
                    <a:pt x="47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0801" y="1808006"/>
              <a:ext cx="1598569" cy="52669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47576" y="2371849"/>
              <a:ext cx="1061090" cy="137034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659912" y="2588482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47715" y="0"/>
                  </a:moveTo>
                  <a:lnTo>
                    <a:pt x="0" y="0"/>
                  </a:lnTo>
                  <a:lnTo>
                    <a:pt x="0" y="47715"/>
                  </a:lnTo>
                  <a:lnTo>
                    <a:pt x="47715" y="47715"/>
                  </a:lnTo>
                  <a:lnTo>
                    <a:pt x="47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39552" y="2563225"/>
              <a:ext cx="1336313" cy="111606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5659908" y="2966090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47715" y="0"/>
                  </a:moveTo>
                  <a:lnTo>
                    <a:pt x="0" y="0"/>
                  </a:lnTo>
                  <a:lnTo>
                    <a:pt x="0" y="47715"/>
                  </a:lnTo>
                  <a:lnTo>
                    <a:pt x="47715" y="47715"/>
                  </a:lnTo>
                  <a:lnTo>
                    <a:pt x="47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35420" y="2748959"/>
              <a:ext cx="1584612" cy="67561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44104" y="3498048"/>
              <a:ext cx="1331404" cy="152218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5659898" y="3715174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47713" y="0"/>
                  </a:moveTo>
                  <a:lnTo>
                    <a:pt x="0" y="0"/>
                  </a:lnTo>
                  <a:lnTo>
                    <a:pt x="0" y="47715"/>
                  </a:lnTo>
                  <a:lnTo>
                    <a:pt x="47713" y="47715"/>
                  </a:lnTo>
                  <a:lnTo>
                    <a:pt x="4771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33098" y="3689917"/>
              <a:ext cx="1604998" cy="668818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5659894" y="4464255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47713" y="0"/>
                  </a:moveTo>
                  <a:lnTo>
                    <a:pt x="0" y="0"/>
                  </a:lnTo>
                  <a:lnTo>
                    <a:pt x="0" y="47713"/>
                  </a:lnTo>
                  <a:lnTo>
                    <a:pt x="47713" y="47713"/>
                  </a:lnTo>
                  <a:lnTo>
                    <a:pt x="4771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34083" y="4438997"/>
              <a:ext cx="1528812" cy="522867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5659890" y="5027598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47715" y="0"/>
                  </a:moveTo>
                  <a:lnTo>
                    <a:pt x="0" y="0"/>
                  </a:lnTo>
                  <a:lnTo>
                    <a:pt x="0" y="47713"/>
                  </a:lnTo>
                  <a:lnTo>
                    <a:pt x="47715" y="47713"/>
                  </a:lnTo>
                  <a:lnTo>
                    <a:pt x="47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35898" y="5002833"/>
              <a:ext cx="1473922" cy="336469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5659887" y="5405202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47715" y="0"/>
                  </a:moveTo>
                  <a:lnTo>
                    <a:pt x="0" y="0"/>
                  </a:lnTo>
                  <a:lnTo>
                    <a:pt x="0" y="47713"/>
                  </a:lnTo>
                  <a:lnTo>
                    <a:pt x="47715" y="47713"/>
                  </a:lnTo>
                  <a:lnTo>
                    <a:pt x="477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35895" y="5380437"/>
              <a:ext cx="1566961" cy="137034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42266" y="5566503"/>
              <a:ext cx="1470806" cy="150403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5659884" y="5968544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60">
                  <a:moveTo>
                    <a:pt x="47713" y="0"/>
                  </a:moveTo>
                  <a:lnTo>
                    <a:pt x="0" y="0"/>
                  </a:lnTo>
                  <a:lnTo>
                    <a:pt x="0" y="47715"/>
                  </a:lnTo>
                  <a:lnTo>
                    <a:pt x="47713" y="47715"/>
                  </a:lnTo>
                  <a:lnTo>
                    <a:pt x="4771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35394" y="5751417"/>
              <a:ext cx="1560135" cy="304135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40945" y="6129021"/>
              <a:ext cx="1206378" cy="11160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20311" y="6971223"/>
              <a:ext cx="226792" cy="222879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36883" y="1702335"/>
              <a:ext cx="158165" cy="158165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82332" y="1736841"/>
              <a:ext cx="253400" cy="109461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16679" y="1735851"/>
              <a:ext cx="397889" cy="110783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90366" y="1736841"/>
              <a:ext cx="201424" cy="110124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74958" y="1735358"/>
              <a:ext cx="691595" cy="112265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88934" y="1949789"/>
              <a:ext cx="380225" cy="108968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47056" y="1950450"/>
              <a:ext cx="475819" cy="108306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293449" y="1950285"/>
              <a:ext cx="120359" cy="106160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91648" y="1950285"/>
              <a:ext cx="148423" cy="146113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17004" y="1948798"/>
              <a:ext cx="351002" cy="10962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90256" y="2135858"/>
              <a:ext cx="889695" cy="109296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272659" y="2133381"/>
              <a:ext cx="389114" cy="111113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762105" y="2134372"/>
              <a:ext cx="304142" cy="111278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84614" y="2318626"/>
              <a:ext cx="1784677" cy="298001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81432" y="2690589"/>
              <a:ext cx="1087250" cy="111114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4379000" y="2783541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5" h="17780">
                  <a:moveTo>
                    <a:pt x="11062" y="0"/>
                  </a:moveTo>
                  <a:lnTo>
                    <a:pt x="6436" y="0"/>
                  </a:lnTo>
                  <a:lnTo>
                    <a:pt x="4456" y="824"/>
                  </a:lnTo>
                  <a:lnTo>
                    <a:pt x="824" y="4456"/>
                  </a:lnTo>
                  <a:lnTo>
                    <a:pt x="0" y="6436"/>
                  </a:lnTo>
                  <a:lnTo>
                    <a:pt x="0" y="8751"/>
                  </a:lnTo>
                  <a:lnTo>
                    <a:pt x="0" y="11224"/>
                  </a:lnTo>
                  <a:lnTo>
                    <a:pt x="824" y="13374"/>
                  </a:lnTo>
                  <a:lnTo>
                    <a:pt x="2476" y="15022"/>
                  </a:lnTo>
                  <a:lnTo>
                    <a:pt x="4124" y="16841"/>
                  </a:lnTo>
                  <a:lnTo>
                    <a:pt x="6108" y="17665"/>
                  </a:lnTo>
                  <a:lnTo>
                    <a:pt x="10731" y="17665"/>
                  </a:lnTo>
                  <a:lnTo>
                    <a:pt x="12711" y="16841"/>
                  </a:lnTo>
                  <a:lnTo>
                    <a:pt x="14363" y="15022"/>
                  </a:lnTo>
                  <a:lnTo>
                    <a:pt x="16012" y="13374"/>
                  </a:lnTo>
                  <a:lnTo>
                    <a:pt x="16840" y="11224"/>
                  </a:lnTo>
                  <a:lnTo>
                    <a:pt x="16840" y="6275"/>
                  </a:lnTo>
                  <a:lnTo>
                    <a:pt x="16012" y="4126"/>
                  </a:lnTo>
                  <a:lnTo>
                    <a:pt x="14528" y="2476"/>
                  </a:lnTo>
                  <a:lnTo>
                    <a:pt x="12876" y="824"/>
                  </a:lnTo>
                  <a:lnTo>
                    <a:pt x="1106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6803" y="2937110"/>
              <a:ext cx="158167" cy="158167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3287801" y="3595496"/>
              <a:ext cx="125095" cy="69850"/>
            </a:xfrm>
            <a:custGeom>
              <a:avLst/>
              <a:gdLst/>
              <a:ahLst/>
              <a:cxnLst/>
              <a:rect l="l" t="t" r="r" b="b"/>
              <a:pathLst>
                <a:path w="125095" h="69850">
                  <a:moveTo>
                    <a:pt x="60756" y="58115"/>
                  </a:moveTo>
                  <a:lnTo>
                    <a:pt x="60642" y="56629"/>
                  </a:lnTo>
                  <a:lnTo>
                    <a:pt x="60591" y="56476"/>
                  </a:lnTo>
                  <a:lnTo>
                    <a:pt x="60502" y="56311"/>
                  </a:lnTo>
                  <a:lnTo>
                    <a:pt x="60426" y="56134"/>
                  </a:lnTo>
                  <a:lnTo>
                    <a:pt x="60337" y="55968"/>
                  </a:lnTo>
                  <a:lnTo>
                    <a:pt x="60261" y="55803"/>
                  </a:lnTo>
                  <a:lnTo>
                    <a:pt x="59436" y="55968"/>
                  </a:lnTo>
                  <a:lnTo>
                    <a:pt x="56134" y="59766"/>
                  </a:lnTo>
                  <a:lnTo>
                    <a:pt x="54317" y="60756"/>
                  </a:lnTo>
                  <a:lnTo>
                    <a:pt x="50850" y="60756"/>
                  </a:lnTo>
                  <a:lnTo>
                    <a:pt x="49695" y="60261"/>
                  </a:lnTo>
                  <a:lnTo>
                    <a:pt x="47548" y="58115"/>
                  </a:lnTo>
                  <a:lnTo>
                    <a:pt x="47383" y="57632"/>
                  </a:lnTo>
                  <a:lnTo>
                    <a:pt x="47218" y="57124"/>
                  </a:lnTo>
                  <a:lnTo>
                    <a:pt x="47155" y="56959"/>
                  </a:lnTo>
                  <a:lnTo>
                    <a:pt x="47053" y="52844"/>
                  </a:lnTo>
                  <a:lnTo>
                    <a:pt x="47193" y="51511"/>
                  </a:lnTo>
                  <a:lnTo>
                    <a:pt x="47294" y="33020"/>
                  </a:lnTo>
                  <a:lnTo>
                    <a:pt x="47218" y="14363"/>
                  </a:lnTo>
                  <a:lnTo>
                    <a:pt x="46723" y="10731"/>
                  </a:lnTo>
                  <a:lnTo>
                    <a:pt x="45732" y="8420"/>
                  </a:lnTo>
                  <a:lnTo>
                    <a:pt x="43916" y="6273"/>
                  </a:lnTo>
                  <a:lnTo>
                    <a:pt x="43408" y="5613"/>
                  </a:lnTo>
                  <a:lnTo>
                    <a:pt x="42379" y="4292"/>
                  </a:lnTo>
                  <a:lnTo>
                    <a:pt x="42265" y="4140"/>
                  </a:lnTo>
                  <a:lnTo>
                    <a:pt x="40284" y="2819"/>
                  </a:lnTo>
                  <a:lnTo>
                    <a:pt x="37973" y="1981"/>
                  </a:lnTo>
                  <a:lnTo>
                    <a:pt x="35661" y="990"/>
                  </a:lnTo>
                  <a:lnTo>
                    <a:pt x="32181" y="673"/>
                  </a:lnTo>
                  <a:lnTo>
                    <a:pt x="24269" y="673"/>
                  </a:lnTo>
                  <a:lnTo>
                    <a:pt x="20307" y="1828"/>
                  </a:lnTo>
                  <a:lnTo>
                    <a:pt x="15849" y="4292"/>
                  </a:lnTo>
                  <a:lnTo>
                    <a:pt x="11226" y="6769"/>
                  </a:lnTo>
                  <a:lnTo>
                    <a:pt x="7416" y="10566"/>
                  </a:lnTo>
                  <a:lnTo>
                    <a:pt x="1485" y="20472"/>
                  </a:lnTo>
                  <a:lnTo>
                    <a:pt x="76" y="23444"/>
                  </a:lnTo>
                  <a:lnTo>
                    <a:pt x="0" y="25603"/>
                  </a:lnTo>
                  <a:lnTo>
                    <a:pt x="825" y="26416"/>
                  </a:lnTo>
                  <a:lnTo>
                    <a:pt x="1816" y="27076"/>
                  </a:lnTo>
                  <a:lnTo>
                    <a:pt x="2806" y="27406"/>
                  </a:lnTo>
                  <a:lnTo>
                    <a:pt x="5448" y="27406"/>
                  </a:lnTo>
                  <a:lnTo>
                    <a:pt x="12382" y="15354"/>
                  </a:lnTo>
                  <a:lnTo>
                    <a:pt x="13868" y="11887"/>
                  </a:lnTo>
                  <a:lnTo>
                    <a:pt x="16014" y="10083"/>
                  </a:lnTo>
                  <a:lnTo>
                    <a:pt x="19151" y="7099"/>
                  </a:lnTo>
                  <a:lnTo>
                    <a:pt x="22618" y="5613"/>
                  </a:lnTo>
                  <a:lnTo>
                    <a:pt x="29883" y="5613"/>
                  </a:lnTo>
                  <a:lnTo>
                    <a:pt x="32689" y="6769"/>
                  </a:lnTo>
                  <a:lnTo>
                    <a:pt x="34671" y="9245"/>
                  </a:lnTo>
                  <a:lnTo>
                    <a:pt x="36487" y="11722"/>
                  </a:lnTo>
                  <a:lnTo>
                    <a:pt x="37477" y="16344"/>
                  </a:lnTo>
                  <a:lnTo>
                    <a:pt x="37477" y="27406"/>
                  </a:lnTo>
                  <a:lnTo>
                    <a:pt x="37477" y="41770"/>
                  </a:lnTo>
                  <a:lnTo>
                    <a:pt x="37274" y="44589"/>
                  </a:lnTo>
                  <a:lnTo>
                    <a:pt x="37160" y="46228"/>
                  </a:lnTo>
                  <a:lnTo>
                    <a:pt x="37071" y="48056"/>
                  </a:lnTo>
                  <a:lnTo>
                    <a:pt x="36944" y="50533"/>
                  </a:lnTo>
                  <a:lnTo>
                    <a:pt x="36906" y="51346"/>
                  </a:lnTo>
                  <a:lnTo>
                    <a:pt x="36817" y="53327"/>
                  </a:lnTo>
                  <a:lnTo>
                    <a:pt x="33350" y="56629"/>
                  </a:lnTo>
                  <a:lnTo>
                    <a:pt x="30048" y="59105"/>
                  </a:lnTo>
                  <a:lnTo>
                    <a:pt x="26911" y="60591"/>
                  </a:lnTo>
                  <a:lnTo>
                    <a:pt x="24599" y="61747"/>
                  </a:lnTo>
                  <a:lnTo>
                    <a:pt x="22453" y="62420"/>
                  </a:lnTo>
                  <a:lnTo>
                    <a:pt x="18656" y="62420"/>
                  </a:lnTo>
                  <a:lnTo>
                    <a:pt x="16840" y="61747"/>
                  </a:lnTo>
                  <a:lnTo>
                    <a:pt x="15354" y="60261"/>
                  </a:lnTo>
                  <a:lnTo>
                    <a:pt x="13868" y="58953"/>
                  </a:lnTo>
                  <a:lnTo>
                    <a:pt x="13208" y="57124"/>
                  </a:lnTo>
                  <a:lnTo>
                    <a:pt x="13208" y="52844"/>
                  </a:lnTo>
                  <a:lnTo>
                    <a:pt x="14033" y="50533"/>
                  </a:lnTo>
                  <a:lnTo>
                    <a:pt x="15849" y="48056"/>
                  </a:lnTo>
                  <a:lnTo>
                    <a:pt x="18161" y="44589"/>
                  </a:lnTo>
                  <a:lnTo>
                    <a:pt x="21463" y="41605"/>
                  </a:lnTo>
                  <a:lnTo>
                    <a:pt x="29718" y="36334"/>
                  </a:lnTo>
                  <a:lnTo>
                    <a:pt x="33515" y="34340"/>
                  </a:lnTo>
                  <a:lnTo>
                    <a:pt x="37147" y="33020"/>
                  </a:lnTo>
                  <a:lnTo>
                    <a:pt x="37223" y="34340"/>
                  </a:lnTo>
                  <a:lnTo>
                    <a:pt x="37312" y="35496"/>
                  </a:lnTo>
                  <a:lnTo>
                    <a:pt x="37376" y="36334"/>
                  </a:lnTo>
                  <a:lnTo>
                    <a:pt x="37477" y="41770"/>
                  </a:lnTo>
                  <a:lnTo>
                    <a:pt x="37477" y="27406"/>
                  </a:lnTo>
                  <a:lnTo>
                    <a:pt x="37312" y="29235"/>
                  </a:lnTo>
                  <a:lnTo>
                    <a:pt x="36156" y="29883"/>
                  </a:lnTo>
                  <a:lnTo>
                    <a:pt x="19481" y="36982"/>
                  </a:lnTo>
                  <a:lnTo>
                    <a:pt x="13208" y="41122"/>
                  </a:lnTo>
                  <a:lnTo>
                    <a:pt x="8585" y="46228"/>
                  </a:lnTo>
                  <a:lnTo>
                    <a:pt x="4127" y="51511"/>
                  </a:lnTo>
                  <a:lnTo>
                    <a:pt x="1816" y="55803"/>
                  </a:lnTo>
                  <a:lnTo>
                    <a:pt x="1816" y="62077"/>
                  </a:lnTo>
                  <a:lnTo>
                    <a:pt x="2628" y="64223"/>
                  </a:lnTo>
                  <a:lnTo>
                    <a:pt x="4127" y="65887"/>
                  </a:lnTo>
                  <a:lnTo>
                    <a:pt x="5778" y="67525"/>
                  </a:lnTo>
                  <a:lnTo>
                    <a:pt x="7924" y="68364"/>
                  </a:lnTo>
                  <a:lnTo>
                    <a:pt x="14528" y="68364"/>
                  </a:lnTo>
                  <a:lnTo>
                    <a:pt x="36652" y="57632"/>
                  </a:lnTo>
                  <a:lnTo>
                    <a:pt x="36715" y="58115"/>
                  </a:lnTo>
                  <a:lnTo>
                    <a:pt x="36830" y="58953"/>
                  </a:lnTo>
                  <a:lnTo>
                    <a:pt x="36944" y="59766"/>
                  </a:lnTo>
                  <a:lnTo>
                    <a:pt x="37045" y="60591"/>
                  </a:lnTo>
                  <a:lnTo>
                    <a:pt x="37147" y="61264"/>
                  </a:lnTo>
                  <a:lnTo>
                    <a:pt x="37973" y="63728"/>
                  </a:lnTo>
                  <a:lnTo>
                    <a:pt x="39128" y="65049"/>
                  </a:lnTo>
                  <a:lnTo>
                    <a:pt x="41109" y="67525"/>
                  </a:lnTo>
                  <a:lnTo>
                    <a:pt x="44081" y="68681"/>
                  </a:lnTo>
                  <a:lnTo>
                    <a:pt x="50190" y="68681"/>
                  </a:lnTo>
                  <a:lnTo>
                    <a:pt x="58661" y="61747"/>
                  </a:lnTo>
                  <a:lnTo>
                    <a:pt x="59321" y="60756"/>
                  </a:lnTo>
                  <a:lnTo>
                    <a:pt x="59982" y="59766"/>
                  </a:lnTo>
                  <a:lnTo>
                    <a:pt x="60096" y="59601"/>
                  </a:lnTo>
                  <a:lnTo>
                    <a:pt x="60756" y="58115"/>
                  </a:lnTo>
                  <a:close/>
                </a:path>
                <a:path w="125095" h="69850">
                  <a:moveTo>
                    <a:pt x="124701" y="47383"/>
                  </a:moveTo>
                  <a:lnTo>
                    <a:pt x="124040" y="44589"/>
                  </a:lnTo>
                  <a:lnTo>
                    <a:pt x="122720" y="41605"/>
                  </a:lnTo>
                  <a:lnTo>
                    <a:pt x="121564" y="38646"/>
                  </a:lnTo>
                  <a:lnTo>
                    <a:pt x="119583" y="36169"/>
                  </a:lnTo>
                  <a:lnTo>
                    <a:pt x="114122" y="32029"/>
                  </a:lnTo>
                  <a:lnTo>
                    <a:pt x="109842" y="29718"/>
                  </a:lnTo>
                  <a:lnTo>
                    <a:pt x="98120" y="25095"/>
                  </a:lnTo>
                  <a:lnTo>
                    <a:pt x="94322" y="22948"/>
                  </a:lnTo>
                  <a:lnTo>
                    <a:pt x="92824" y="20967"/>
                  </a:lnTo>
                  <a:lnTo>
                    <a:pt x="91186" y="19151"/>
                  </a:lnTo>
                  <a:lnTo>
                    <a:pt x="90347" y="17005"/>
                  </a:lnTo>
                  <a:lnTo>
                    <a:pt x="90347" y="11404"/>
                  </a:lnTo>
                  <a:lnTo>
                    <a:pt x="91351" y="8763"/>
                  </a:lnTo>
                  <a:lnTo>
                    <a:pt x="95313" y="4787"/>
                  </a:lnTo>
                  <a:lnTo>
                    <a:pt x="97790" y="3797"/>
                  </a:lnTo>
                  <a:lnTo>
                    <a:pt x="104228" y="3797"/>
                  </a:lnTo>
                  <a:lnTo>
                    <a:pt x="107365" y="5118"/>
                  </a:lnTo>
                  <a:lnTo>
                    <a:pt x="113969" y="10401"/>
                  </a:lnTo>
                  <a:lnTo>
                    <a:pt x="116281" y="13868"/>
                  </a:lnTo>
                  <a:lnTo>
                    <a:pt x="117932" y="18338"/>
                  </a:lnTo>
                  <a:lnTo>
                    <a:pt x="120904" y="18338"/>
                  </a:lnTo>
                  <a:lnTo>
                    <a:pt x="105549" y="0"/>
                  </a:lnTo>
                  <a:lnTo>
                    <a:pt x="98767" y="0"/>
                  </a:lnTo>
                  <a:lnTo>
                    <a:pt x="80937" y="14528"/>
                  </a:lnTo>
                  <a:lnTo>
                    <a:pt x="80937" y="22123"/>
                  </a:lnTo>
                  <a:lnTo>
                    <a:pt x="82092" y="25438"/>
                  </a:lnTo>
                  <a:lnTo>
                    <a:pt x="87058" y="31546"/>
                  </a:lnTo>
                  <a:lnTo>
                    <a:pt x="91846" y="34340"/>
                  </a:lnTo>
                  <a:lnTo>
                    <a:pt x="98767" y="36982"/>
                  </a:lnTo>
                  <a:lnTo>
                    <a:pt x="105714" y="39801"/>
                  </a:lnTo>
                  <a:lnTo>
                    <a:pt x="110502" y="42430"/>
                  </a:lnTo>
                  <a:lnTo>
                    <a:pt x="115620" y="48374"/>
                  </a:lnTo>
                  <a:lnTo>
                    <a:pt x="116776" y="51689"/>
                  </a:lnTo>
                  <a:lnTo>
                    <a:pt x="116776" y="57785"/>
                  </a:lnTo>
                  <a:lnTo>
                    <a:pt x="115785" y="60109"/>
                  </a:lnTo>
                  <a:lnTo>
                    <a:pt x="113639" y="62077"/>
                  </a:lnTo>
                  <a:lnTo>
                    <a:pt x="110502" y="64731"/>
                  </a:lnTo>
                  <a:lnTo>
                    <a:pt x="107530" y="66052"/>
                  </a:lnTo>
                  <a:lnTo>
                    <a:pt x="101079" y="66052"/>
                  </a:lnTo>
                  <a:lnTo>
                    <a:pt x="98120" y="65214"/>
                  </a:lnTo>
                  <a:lnTo>
                    <a:pt x="95313" y="63398"/>
                  </a:lnTo>
                  <a:lnTo>
                    <a:pt x="92341" y="61747"/>
                  </a:lnTo>
                  <a:lnTo>
                    <a:pt x="90030" y="59436"/>
                  </a:lnTo>
                  <a:lnTo>
                    <a:pt x="86880" y="54813"/>
                  </a:lnTo>
                  <a:lnTo>
                    <a:pt x="85407" y="51511"/>
                  </a:lnTo>
                  <a:lnTo>
                    <a:pt x="83426" y="46393"/>
                  </a:lnTo>
                  <a:lnTo>
                    <a:pt x="82270" y="46393"/>
                  </a:lnTo>
                  <a:lnTo>
                    <a:pt x="81610" y="46558"/>
                  </a:lnTo>
                  <a:lnTo>
                    <a:pt x="81114" y="46901"/>
                  </a:lnTo>
                  <a:lnTo>
                    <a:pt x="80937" y="47383"/>
                  </a:lnTo>
                  <a:lnTo>
                    <a:pt x="80937" y="49377"/>
                  </a:lnTo>
                  <a:lnTo>
                    <a:pt x="82435" y="62077"/>
                  </a:lnTo>
                  <a:lnTo>
                    <a:pt x="82435" y="64389"/>
                  </a:lnTo>
                  <a:lnTo>
                    <a:pt x="82765" y="65214"/>
                  </a:lnTo>
                  <a:lnTo>
                    <a:pt x="83248" y="65709"/>
                  </a:lnTo>
                  <a:lnTo>
                    <a:pt x="89039" y="68199"/>
                  </a:lnTo>
                  <a:lnTo>
                    <a:pt x="95313" y="69519"/>
                  </a:lnTo>
                  <a:lnTo>
                    <a:pt x="104889" y="69519"/>
                  </a:lnTo>
                  <a:lnTo>
                    <a:pt x="124701" y="53822"/>
                  </a:lnTo>
                  <a:lnTo>
                    <a:pt x="124701" y="473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82252" y="2971615"/>
              <a:ext cx="1788279" cy="1436343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6621" y="4543361"/>
              <a:ext cx="158165" cy="158167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716773" y="4605605"/>
              <a:ext cx="187930" cy="82054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999909" y="4618483"/>
              <a:ext cx="118797" cy="69508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223191" y="4578033"/>
              <a:ext cx="545825" cy="147930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874982" y="4577209"/>
              <a:ext cx="193100" cy="110120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282069" y="4577867"/>
              <a:ext cx="958787" cy="322578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43843" y="4791314"/>
              <a:ext cx="716870" cy="109131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85103" y="4973918"/>
              <a:ext cx="526442" cy="112763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881905" y="4975566"/>
              <a:ext cx="294375" cy="109627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168086" y="4973918"/>
              <a:ext cx="897865" cy="337129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83279" y="5188874"/>
              <a:ext cx="1782983" cy="640749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86624" y="5904078"/>
              <a:ext cx="192832" cy="109461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545077" y="5905234"/>
              <a:ext cx="380225" cy="108968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993451" y="5904078"/>
              <a:ext cx="1067367" cy="149912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282976" y="6089982"/>
              <a:ext cx="313250" cy="110618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030321" y="1215993"/>
              <a:ext cx="1905796" cy="131930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18940" y="3198041"/>
              <a:ext cx="1468325" cy="199339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47255" y="3570098"/>
              <a:ext cx="1201719" cy="199339"/>
            </a:xfrm>
            <a:prstGeom prst="rect">
              <a:avLst/>
            </a:prstGeom>
          </p:spPr>
        </p:pic>
        <p:sp>
          <p:nvSpPr>
            <p:cNvPr id="72" name="object 72" descr=""/>
            <p:cNvSpPr/>
            <p:nvPr/>
          </p:nvSpPr>
          <p:spPr>
            <a:xfrm>
              <a:off x="893027" y="6661861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930668" y="6801463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921330" y="6690168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849077" y="6845079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904363" y="6872058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029035" y="6870682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067177" y="6843809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047629" y="6590999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007315" y="6575346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98" name="object 98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159449" y="7022927"/>
              <a:ext cx="148485" cy="119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6346" y="4124526"/>
            <a:ext cx="243493" cy="101041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664790" y="4126053"/>
            <a:ext cx="1595755" cy="786765"/>
            <a:chOff x="664790" y="4126053"/>
            <a:chExt cx="1595755" cy="786765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2183" y="4126204"/>
              <a:ext cx="486949" cy="100277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2066925" y="4126356"/>
              <a:ext cx="187325" cy="99695"/>
            </a:xfrm>
            <a:custGeom>
              <a:avLst/>
              <a:gdLst/>
              <a:ahLst/>
              <a:cxnLst/>
              <a:rect l="l" t="t" r="r" b="b"/>
              <a:pathLst>
                <a:path w="187325" h="99695">
                  <a:moveTo>
                    <a:pt x="36436" y="70713"/>
                  </a:moveTo>
                  <a:lnTo>
                    <a:pt x="36283" y="64922"/>
                  </a:lnTo>
                  <a:lnTo>
                    <a:pt x="34607" y="64465"/>
                  </a:lnTo>
                  <a:lnTo>
                    <a:pt x="32004" y="64312"/>
                  </a:lnTo>
                  <a:lnTo>
                    <a:pt x="28511" y="64312"/>
                  </a:lnTo>
                  <a:lnTo>
                    <a:pt x="24688" y="64465"/>
                  </a:lnTo>
                  <a:lnTo>
                    <a:pt x="17373" y="64312"/>
                  </a:lnTo>
                  <a:lnTo>
                    <a:pt x="7315" y="64465"/>
                  </a:lnTo>
                  <a:lnTo>
                    <a:pt x="457" y="64465"/>
                  </a:lnTo>
                  <a:lnTo>
                    <a:pt x="165" y="65836"/>
                  </a:lnTo>
                  <a:lnTo>
                    <a:pt x="0" y="67056"/>
                  </a:lnTo>
                  <a:lnTo>
                    <a:pt x="0" y="67830"/>
                  </a:lnTo>
                  <a:lnTo>
                    <a:pt x="165" y="70116"/>
                  </a:lnTo>
                  <a:lnTo>
                    <a:pt x="2451" y="70573"/>
                  </a:lnTo>
                  <a:lnTo>
                    <a:pt x="6718" y="70866"/>
                  </a:lnTo>
                  <a:lnTo>
                    <a:pt x="15252" y="70866"/>
                  </a:lnTo>
                  <a:lnTo>
                    <a:pt x="16167" y="70713"/>
                  </a:lnTo>
                  <a:lnTo>
                    <a:pt x="21348" y="70713"/>
                  </a:lnTo>
                  <a:lnTo>
                    <a:pt x="25463" y="71031"/>
                  </a:lnTo>
                  <a:lnTo>
                    <a:pt x="30949" y="71031"/>
                  </a:lnTo>
                  <a:lnTo>
                    <a:pt x="36436" y="70713"/>
                  </a:lnTo>
                  <a:close/>
                </a:path>
                <a:path w="187325" h="99695">
                  <a:moveTo>
                    <a:pt x="100711" y="95262"/>
                  </a:moveTo>
                  <a:lnTo>
                    <a:pt x="100406" y="94640"/>
                  </a:lnTo>
                  <a:lnTo>
                    <a:pt x="99949" y="94183"/>
                  </a:lnTo>
                  <a:lnTo>
                    <a:pt x="98577" y="93573"/>
                  </a:lnTo>
                  <a:lnTo>
                    <a:pt x="91262" y="92062"/>
                  </a:lnTo>
                  <a:lnTo>
                    <a:pt x="88823" y="90982"/>
                  </a:lnTo>
                  <a:lnTo>
                    <a:pt x="88061" y="90068"/>
                  </a:lnTo>
                  <a:lnTo>
                    <a:pt x="87909" y="89001"/>
                  </a:lnTo>
                  <a:lnTo>
                    <a:pt x="88061" y="82003"/>
                  </a:lnTo>
                  <a:lnTo>
                    <a:pt x="88519" y="5791"/>
                  </a:lnTo>
                  <a:lnTo>
                    <a:pt x="88366" y="1676"/>
                  </a:lnTo>
                  <a:lnTo>
                    <a:pt x="87757" y="762"/>
                  </a:lnTo>
                  <a:lnTo>
                    <a:pt x="86995" y="622"/>
                  </a:lnTo>
                  <a:lnTo>
                    <a:pt x="83489" y="622"/>
                  </a:lnTo>
                  <a:lnTo>
                    <a:pt x="83032" y="914"/>
                  </a:lnTo>
                  <a:lnTo>
                    <a:pt x="77089" y="6858"/>
                  </a:lnTo>
                  <a:lnTo>
                    <a:pt x="68859" y="14020"/>
                  </a:lnTo>
                  <a:lnTo>
                    <a:pt x="64135" y="17830"/>
                  </a:lnTo>
                  <a:lnTo>
                    <a:pt x="61087" y="19507"/>
                  </a:lnTo>
                  <a:lnTo>
                    <a:pt x="58648" y="21196"/>
                  </a:lnTo>
                  <a:lnTo>
                    <a:pt x="58191" y="21793"/>
                  </a:lnTo>
                  <a:lnTo>
                    <a:pt x="58191" y="22707"/>
                  </a:lnTo>
                  <a:lnTo>
                    <a:pt x="59258" y="24079"/>
                  </a:lnTo>
                  <a:lnTo>
                    <a:pt x="59715" y="24231"/>
                  </a:lnTo>
                  <a:lnTo>
                    <a:pt x="61239" y="24231"/>
                  </a:lnTo>
                  <a:lnTo>
                    <a:pt x="67487" y="20281"/>
                  </a:lnTo>
                  <a:lnTo>
                    <a:pt x="78765" y="12192"/>
                  </a:lnTo>
                  <a:lnTo>
                    <a:pt x="78613" y="20116"/>
                  </a:lnTo>
                  <a:lnTo>
                    <a:pt x="78765" y="36576"/>
                  </a:lnTo>
                  <a:lnTo>
                    <a:pt x="78613" y="66916"/>
                  </a:lnTo>
                  <a:lnTo>
                    <a:pt x="78308" y="80467"/>
                  </a:lnTo>
                  <a:lnTo>
                    <a:pt x="78308" y="89001"/>
                  </a:lnTo>
                  <a:lnTo>
                    <a:pt x="77546" y="91147"/>
                  </a:lnTo>
                  <a:lnTo>
                    <a:pt x="75717" y="92062"/>
                  </a:lnTo>
                  <a:lnTo>
                    <a:pt x="73431" y="92811"/>
                  </a:lnTo>
                  <a:lnTo>
                    <a:pt x="70535" y="93268"/>
                  </a:lnTo>
                  <a:lnTo>
                    <a:pt x="67640" y="94030"/>
                  </a:lnTo>
                  <a:lnTo>
                    <a:pt x="66878" y="94640"/>
                  </a:lnTo>
                  <a:lnTo>
                    <a:pt x="66725" y="95262"/>
                  </a:lnTo>
                  <a:lnTo>
                    <a:pt x="66878" y="97231"/>
                  </a:lnTo>
                  <a:lnTo>
                    <a:pt x="100711" y="97231"/>
                  </a:lnTo>
                  <a:lnTo>
                    <a:pt x="100711" y="95262"/>
                  </a:lnTo>
                  <a:close/>
                </a:path>
                <a:path w="187325" h="99695">
                  <a:moveTo>
                    <a:pt x="187286" y="30632"/>
                  </a:moveTo>
                  <a:lnTo>
                    <a:pt x="161226" y="0"/>
                  </a:lnTo>
                  <a:lnTo>
                    <a:pt x="150101" y="0"/>
                  </a:lnTo>
                  <a:lnTo>
                    <a:pt x="143548" y="2908"/>
                  </a:lnTo>
                  <a:lnTo>
                    <a:pt x="132422" y="14478"/>
                  </a:lnTo>
                  <a:lnTo>
                    <a:pt x="129679" y="21653"/>
                  </a:lnTo>
                  <a:lnTo>
                    <a:pt x="129679" y="38709"/>
                  </a:lnTo>
                  <a:lnTo>
                    <a:pt x="132118" y="45720"/>
                  </a:lnTo>
                  <a:lnTo>
                    <a:pt x="142024" y="56857"/>
                  </a:lnTo>
                  <a:lnTo>
                    <a:pt x="147510" y="59601"/>
                  </a:lnTo>
                  <a:lnTo>
                    <a:pt x="155282" y="59601"/>
                  </a:lnTo>
                  <a:lnTo>
                    <a:pt x="159397" y="54864"/>
                  </a:lnTo>
                  <a:lnTo>
                    <a:pt x="158178" y="55029"/>
                  </a:lnTo>
                  <a:lnTo>
                    <a:pt x="142786" y="14173"/>
                  </a:lnTo>
                  <a:lnTo>
                    <a:pt x="152692" y="3365"/>
                  </a:lnTo>
                  <a:lnTo>
                    <a:pt x="159702" y="3365"/>
                  </a:lnTo>
                  <a:lnTo>
                    <a:pt x="176466" y="28651"/>
                  </a:lnTo>
                  <a:lnTo>
                    <a:pt x="176466" y="36423"/>
                  </a:lnTo>
                  <a:lnTo>
                    <a:pt x="165950" y="76657"/>
                  </a:lnTo>
                  <a:lnTo>
                    <a:pt x="135928" y="96177"/>
                  </a:lnTo>
                  <a:lnTo>
                    <a:pt x="135775" y="96469"/>
                  </a:lnTo>
                  <a:lnTo>
                    <a:pt x="135470" y="96634"/>
                  </a:lnTo>
                  <a:lnTo>
                    <a:pt x="135318" y="97231"/>
                  </a:lnTo>
                  <a:lnTo>
                    <a:pt x="135318" y="98602"/>
                  </a:lnTo>
                  <a:lnTo>
                    <a:pt x="135623" y="99060"/>
                  </a:lnTo>
                  <a:lnTo>
                    <a:pt x="136232" y="99517"/>
                  </a:lnTo>
                  <a:lnTo>
                    <a:pt x="140500" y="99517"/>
                  </a:lnTo>
                  <a:lnTo>
                    <a:pt x="178447" y="71488"/>
                  </a:lnTo>
                  <a:lnTo>
                    <a:pt x="187286" y="46024"/>
                  </a:lnTo>
                  <a:lnTo>
                    <a:pt x="187286" y="30632"/>
                  </a:lnTo>
                  <a:close/>
                </a:path>
              </a:pathLst>
            </a:custGeom>
            <a:solidFill>
              <a:srgbClr val="002A7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4790" y="4126053"/>
              <a:ext cx="1595570" cy="614476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2016175" y="4332262"/>
              <a:ext cx="150495" cy="64769"/>
            </a:xfrm>
            <a:custGeom>
              <a:avLst/>
              <a:gdLst/>
              <a:ahLst/>
              <a:cxnLst/>
              <a:rect l="l" t="t" r="r" b="b"/>
              <a:pathLst>
                <a:path w="150494" h="64770">
                  <a:moveTo>
                    <a:pt x="56070" y="54864"/>
                  </a:moveTo>
                  <a:lnTo>
                    <a:pt x="55981" y="53492"/>
                  </a:lnTo>
                  <a:lnTo>
                    <a:pt x="55930" y="53327"/>
                  </a:lnTo>
                  <a:lnTo>
                    <a:pt x="55854" y="53174"/>
                  </a:lnTo>
                  <a:lnTo>
                    <a:pt x="55778" y="53035"/>
                  </a:lnTo>
                  <a:lnTo>
                    <a:pt x="55689" y="52870"/>
                  </a:lnTo>
                  <a:lnTo>
                    <a:pt x="55613" y="52717"/>
                  </a:lnTo>
                  <a:lnTo>
                    <a:pt x="54864" y="52870"/>
                  </a:lnTo>
                  <a:lnTo>
                    <a:pt x="54241" y="53035"/>
                  </a:lnTo>
                  <a:lnTo>
                    <a:pt x="53949" y="53174"/>
                  </a:lnTo>
                  <a:lnTo>
                    <a:pt x="53035" y="54406"/>
                  </a:lnTo>
                  <a:lnTo>
                    <a:pt x="51904" y="56235"/>
                  </a:lnTo>
                  <a:lnTo>
                    <a:pt x="51816" y="56375"/>
                  </a:lnTo>
                  <a:lnTo>
                    <a:pt x="50126" y="57289"/>
                  </a:lnTo>
                  <a:lnTo>
                    <a:pt x="46926" y="57289"/>
                  </a:lnTo>
                  <a:lnTo>
                    <a:pt x="45872" y="56832"/>
                  </a:lnTo>
                  <a:lnTo>
                    <a:pt x="43891" y="54864"/>
                  </a:lnTo>
                  <a:lnTo>
                    <a:pt x="43738" y="54406"/>
                  </a:lnTo>
                  <a:lnTo>
                    <a:pt x="43586" y="53949"/>
                  </a:lnTo>
                  <a:lnTo>
                    <a:pt x="43522" y="53784"/>
                  </a:lnTo>
                  <a:lnTo>
                    <a:pt x="43434" y="49974"/>
                  </a:lnTo>
                  <a:lnTo>
                    <a:pt x="43561" y="48755"/>
                  </a:lnTo>
                  <a:lnTo>
                    <a:pt x="43649" y="31686"/>
                  </a:lnTo>
                  <a:lnTo>
                    <a:pt x="43586" y="14465"/>
                  </a:lnTo>
                  <a:lnTo>
                    <a:pt x="43268" y="12179"/>
                  </a:lnTo>
                  <a:lnTo>
                    <a:pt x="43243" y="12026"/>
                  </a:lnTo>
                  <a:lnTo>
                    <a:pt x="43129" y="11112"/>
                  </a:lnTo>
                  <a:lnTo>
                    <a:pt x="42214" y="8978"/>
                  </a:lnTo>
                  <a:lnTo>
                    <a:pt x="40525" y="6997"/>
                  </a:lnTo>
                  <a:lnTo>
                    <a:pt x="40068" y="6400"/>
                  </a:lnTo>
                  <a:lnTo>
                    <a:pt x="39128" y="5168"/>
                  </a:lnTo>
                  <a:lnTo>
                    <a:pt x="39014" y="5029"/>
                  </a:lnTo>
                  <a:lnTo>
                    <a:pt x="37185" y="3797"/>
                  </a:lnTo>
                  <a:lnTo>
                    <a:pt x="35039" y="3035"/>
                  </a:lnTo>
                  <a:lnTo>
                    <a:pt x="32918" y="2120"/>
                  </a:lnTo>
                  <a:lnTo>
                    <a:pt x="29718" y="1828"/>
                  </a:lnTo>
                  <a:lnTo>
                    <a:pt x="22402" y="1828"/>
                  </a:lnTo>
                  <a:lnTo>
                    <a:pt x="18745" y="2882"/>
                  </a:lnTo>
                  <a:lnTo>
                    <a:pt x="14630" y="5168"/>
                  </a:lnTo>
                  <a:lnTo>
                    <a:pt x="10350" y="7454"/>
                  </a:lnTo>
                  <a:lnTo>
                    <a:pt x="6858" y="10972"/>
                  </a:lnTo>
                  <a:lnTo>
                    <a:pt x="1371" y="20116"/>
                  </a:lnTo>
                  <a:lnTo>
                    <a:pt x="63" y="22860"/>
                  </a:lnTo>
                  <a:lnTo>
                    <a:pt x="0" y="24828"/>
                  </a:lnTo>
                  <a:lnTo>
                    <a:pt x="749" y="25603"/>
                  </a:lnTo>
                  <a:lnTo>
                    <a:pt x="1663" y="26200"/>
                  </a:lnTo>
                  <a:lnTo>
                    <a:pt x="2578" y="26517"/>
                  </a:lnTo>
                  <a:lnTo>
                    <a:pt x="5029" y="26517"/>
                  </a:lnTo>
                  <a:lnTo>
                    <a:pt x="11430" y="15379"/>
                  </a:lnTo>
                  <a:lnTo>
                    <a:pt x="12801" y="12179"/>
                  </a:lnTo>
                  <a:lnTo>
                    <a:pt x="14782" y="10515"/>
                  </a:lnTo>
                  <a:lnTo>
                    <a:pt x="17665" y="7772"/>
                  </a:lnTo>
                  <a:lnTo>
                    <a:pt x="20866" y="6400"/>
                  </a:lnTo>
                  <a:lnTo>
                    <a:pt x="27584" y="6400"/>
                  </a:lnTo>
                  <a:lnTo>
                    <a:pt x="30175" y="7454"/>
                  </a:lnTo>
                  <a:lnTo>
                    <a:pt x="32004" y="9740"/>
                  </a:lnTo>
                  <a:lnTo>
                    <a:pt x="33667" y="12026"/>
                  </a:lnTo>
                  <a:lnTo>
                    <a:pt x="34582" y="16294"/>
                  </a:lnTo>
                  <a:lnTo>
                    <a:pt x="34582" y="26517"/>
                  </a:lnTo>
                  <a:lnTo>
                    <a:pt x="34582" y="39776"/>
                  </a:lnTo>
                  <a:lnTo>
                    <a:pt x="33985" y="50431"/>
                  </a:lnTo>
                  <a:lnTo>
                    <a:pt x="30784" y="53492"/>
                  </a:lnTo>
                  <a:lnTo>
                    <a:pt x="27724" y="55778"/>
                  </a:lnTo>
                  <a:lnTo>
                    <a:pt x="24841" y="57150"/>
                  </a:lnTo>
                  <a:lnTo>
                    <a:pt x="22694" y="58204"/>
                  </a:lnTo>
                  <a:lnTo>
                    <a:pt x="20726" y="58813"/>
                  </a:lnTo>
                  <a:lnTo>
                    <a:pt x="17208" y="58813"/>
                  </a:lnTo>
                  <a:lnTo>
                    <a:pt x="15544" y="58204"/>
                  </a:lnTo>
                  <a:lnTo>
                    <a:pt x="14173" y="56832"/>
                  </a:lnTo>
                  <a:lnTo>
                    <a:pt x="12801" y="55613"/>
                  </a:lnTo>
                  <a:lnTo>
                    <a:pt x="12179" y="53949"/>
                  </a:lnTo>
                  <a:lnTo>
                    <a:pt x="12179" y="49974"/>
                  </a:lnTo>
                  <a:lnTo>
                    <a:pt x="12954" y="47840"/>
                  </a:lnTo>
                  <a:lnTo>
                    <a:pt x="14630" y="45554"/>
                  </a:lnTo>
                  <a:lnTo>
                    <a:pt x="16751" y="42354"/>
                  </a:lnTo>
                  <a:lnTo>
                    <a:pt x="19812" y="39611"/>
                  </a:lnTo>
                  <a:lnTo>
                    <a:pt x="27432" y="34747"/>
                  </a:lnTo>
                  <a:lnTo>
                    <a:pt x="30924" y="32918"/>
                  </a:lnTo>
                  <a:lnTo>
                    <a:pt x="34290" y="31686"/>
                  </a:lnTo>
                  <a:lnTo>
                    <a:pt x="34366" y="32918"/>
                  </a:lnTo>
                  <a:lnTo>
                    <a:pt x="34442" y="33972"/>
                  </a:lnTo>
                  <a:lnTo>
                    <a:pt x="34493" y="34747"/>
                  </a:lnTo>
                  <a:lnTo>
                    <a:pt x="34582" y="39776"/>
                  </a:lnTo>
                  <a:lnTo>
                    <a:pt x="34582" y="26517"/>
                  </a:lnTo>
                  <a:lnTo>
                    <a:pt x="34442" y="28181"/>
                  </a:lnTo>
                  <a:lnTo>
                    <a:pt x="33375" y="28803"/>
                  </a:lnTo>
                  <a:lnTo>
                    <a:pt x="17983" y="35344"/>
                  </a:lnTo>
                  <a:lnTo>
                    <a:pt x="12179" y="39154"/>
                  </a:lnTo>
                  <a:lnTo>
                    <a:pt x="7924" y="43891"/>
                  </a:lnTo>
                  <a:lnTo>
                    <a:pt x="3810" y="48755"/>
                  </a:lnTo>
                  <a:lnTo>
                    <a:pt x="1663" y="52717"/>
                  </a:lnTo>
                  <a:lnTo>
                    <a:pt x="1790" y="58813"/>
                  </a:lnTo>
                  <a:lnTo>
                    <a:pt x="2260" y="60032"/>
                  </a:lnTo>
                  <a:lnTo>
                    <a:pt x="2311" y="60185"/>
                  </a:lnTo>
                  <a:lnTo>
                    <a:pt x="2438" y="60490"/>
                  </a:lnTo>
                  <a:lnTo>
                    <a:pt x="3810" y="62014"/>
                  </a:lnTo>
                  <a:lnTo>
                    <a:pt x="5321" y="63550"/>
                  </a:lnTo>
                  <a:lnTo>
                    <a:pt x="7315" y="64300"/>
                  </a:lnTo>
                  <a:lnTo>
                    <a:pt x="13411" y="64300"/>
                  </a:lnTo>
                  <a:lnTo>
                    <a:pt x="33832" y="54406"/>
                  </a:lnTo>
                  <a:lnTo>
                    <a:pt x="33883" y="54864"/>
                  </a:lnTo>
                  <a:lnTo>
                    <a:pt x="33997" y="55613"/>
                  </a:lnTo>
                  <a:lnTo>
                    <a:pt x="34074" y="56235"/>
                  </a:lnTo>
                  <a:lnTo>
                    <a:pt x="34163" y="56832"/>
                  </a:lnTo>
                  <a:lnTo>
                    <a:pt x="34290" y="57746"/>
                  </a:lnTo>
                  <a:lnTo>
                    <a:pt x="35039" y="60032"/>
                  </a:lnTo>
                  <a:lnTo>
                    <a:pt x="36118" y="61264"/>
                  </a:lnTo>
                  <a:lnTo>
                    <a:pt x="37820" y="63385"/>
                  </a:lnTo>
                  <a:lnTo>
                    <a:pt x="37947" y="63550"/>
                  </a:lnTo>
                  <a:lnTo>
                    <a:pt x="40690" y="64604"/>
                  </a:lnTo>
                  <a:lnTo>
                    <a:pt x="46329" y="64604"/>
                  </a:lnTo>
                  <a:lnTo>
                    <a:pt x="54152" y="58204"/>
                  </a:lnTo>
                  <a:lnTo>
                    <a:pt x="54762" y="57289"/>
                  </a:lnTo>
                  <a:lnTo>
                    <a:pt x="55372" y="56375"/>
                  </a:lnTo>
                  <a:lnTo>
                    <a:pt x="55473" y="56235"/>
                  </a:lnTo>
                  <a:lnTo>
                    <a:pt x="56070" y="54864"/>
                  </a:lnTo>
                  <a:close/>
                </a:path>
                <a:path w="150494" h="64770">
                  <a:moveTo>
                    <a:pt x="150304" y="60490"/>
                  </a:moveTo>
                  <a:lnTo>
                    <a:pt x="149542" y="59575"/>
                  </a:lnTo>
                  <a:lnTo>
                    <a:pt x="146799" y="58813"/>
                  </a:lnTo>
                  <a:lnTo>
                    <a:pt x="142074" y="58204"/>
                  </a:lnTo>
                  <a:lnTo>
                    <a:pt x="141008" y="57607"/>
                  </a:lnTo>
                  <a:lnTo>
                    <a:pt x="140398" y="56832"/>
                  </a:lnTo>
                  <a:lnTo>
                    <a:pt x="139788" y="55321"/>
                  </a:lnTo>
                  <a:lnTo>
                    <a:pt x="139636" y="53035"/>
                  </a:lnTo>
                  <a:lnTo>
                    <a:pt x="139636" y="45402"/>
                  </a:lnTo>
                  <a:lnTo>
                    <a:pt x="139788" y="43726"/>
                  </a:lnTo>
                  <a:lnTo>
                    <a:pt x="139788" y="42062"/>
                  </a:lnTo>
                  <a:lnTo>
                    <a:pt x="139941" y="41148"/>
                  </a:lnTo>
                  <a:lnTo>
                    <a:pt x="139941" y="20713"/>
                  </a:lnTo>
                  <a:lnTo>
                    <a:pt x="126377" y="914"/>
                  </a:lnTo>
                  <a:lnTo>
                    <a:pt x="120434" y="914"/>
                  </a:lnTo>
                  <a:lnTo>
                    <a:pt x="118605" y="1054"/>
                  </a:lnTo>
                  <a:lnTo>
                    <a:pt x="117081" y="1511"/>
                  </a:lnTo>
                  <a:lnTo>
                    <a:pt x="114642" y="1968"/>
                  </a:lnTo>
                  <a:lnTo>
                    <a:pt x="105498" y="5778"/>
                  </a:lnTo>
                  <a:lnTo>
                    <a:pt x="102450" y="7607"/>
                  </a:lnTo>
                  <a:lnTo>
                    <a:pt x="97421" y="11430"/>
                  </a:lnTo>
                  <a:lnTo>
                    <a:pt x="97421" y="5029"/>
                  </a:lnTo>
                  <a:lnTo>
                    <a:pt x="97116" y="0"/>
                  </a:lnTo>
                  <a:lnTo>
                    <a:pt x="94526" y="0"/>
                  </a:lnTo>
                  <a:lnTo>
                    <a:pt x="92697" y="3797"/>
                  </a:lnTo>
                  <a:lnTo>
                    <a:pt x="90258" y="6858"/>
                  </a:lnTo>
                  <a:lnTo>
                    <a:pt x="85534" y="10655"/>
                  </a:lnTo>
                  <a:lnTo>
                    <a:pt x="82791" y="11887"/>
                  </a:lnTo>
                  <a:lnTo>
                    <a:pt x="79286" y="12801"/>
                  </a:lnTo>
                  <a:lnTo>
                    <a:pt x="79286" y="15544"/>
                  </a:lnTo>
                  <a:lnTo>
                    <a:pt x="88125" y="48755"/>
                  </a:lnTo>
                  <a:lnTo>
                    <a:pt x="87972" y="50126"/>
                  </a:lnTo>
                  <a:lnTo>
                    <a:pt x="87820" y="55918"/>
                  </a:lnTo>
                  <a:lnTo>
                    <a:pt x="87515" y="57289"/>
                  </a:lnTo>
                  <a:lnTo>
                    <a:pt x="86296" y="58521"/>
                  </a:lnTo>
                  <a:lnTo>
                    <a:pt x="84467" y="58978"/>
                  </a:lnTo>
                  <a:lnTo>
                    <a:pt x="81267" y="59436"/>
                  </a:lnTo>
                  <a:lnTo>
                    <a:pt x="77000" y="60350"/>
                  </a:lnTo>
                  <a:lnTo>
                    <a:pt x="76847" y="60947"/>
                  </a:lnTo>
                  <a:lnTo>
                    <a:pt x="77000" y="62776"/>
                  </a:lnTo>
                  <a:lnTo>
                    <a:pt x="109613" y="62928"/>
                  </a:lnTo>
                  <a:lnTo>
                    <a:pt x="109613" y="61404"/>
                  </a:lnTo>
                  <a:lnTo>
                    <a:pt x="109308" y="60642"/>
                  </a:lnTo>
                  <a:lnTo>
                    <a:pt x="108546" y="60185"/>
                  </a:lnTo>
                  <a:lnTo>
                    <a:pt x="104584" y="59118"/>
                  </a:lnTo>
                  <a:lnTo>
                    <a:pt x="101536" y="58204"/>
                  </a:lnTo>
                  <a:lnTo>
                    <a:pt x="100469" y="58064"/>
                  </a:lnTo>
                  <a:lnTo>
                    <a:pt x="98488" y="57442"/>
                  </a:lnTo>
                  <a:lnTo>
                    <a:pt x="97726" y="56692"/>
                  </a:lnTo>
                  <a:lnTo>
                    <a:pt x="97574" y="56235"/>
                  </a:lnTo>
                  <a:lnTo>
                    <a:pt x="97574" y="55460"/>
                  </a:lnTo>
                  <a:lnTo>
                    <a:pt x="97269" y="53492"/>
                  </a:lnTo>
                  <a:lnTo>
                    <a:pt x="97116" y="48298"/>
                  </a:lnTo>
                  <a:lnTo>
                    <a:pt x="96964" y="23317"/>
                  </a:lnTo>
                  <a:lnTo>
                    <a:pt x="97116" y="17208"/>
                  </a:lnTo>
                  <a:lnTo>
                    <a:pt x="100012" y="14173"/>
                  </a:lnTo>
                  <a:lnTo>
                    <a:pt x="103060" y="12026"/>
                  </a:lnTo>
                  <a:lnTo>
                    <a:pt x="109461" y="9144"/>
                  </a:lnTo>
                  <a:lnTo>
                    <a:pt x="112661" y="8369"/>
                  </a:lnTo>
                  <a:lnTo>
                    <a:pt x="120281" y="8369"/>
                  </a:lnTo>
                  <a:lnTo>
                    <a:pt x="123786" y="9601"/>
                  </a:lnTo>
                  <a:lnTo>
                    <a:pt x="128968" y="14465"/>
                  </a:lnTo>
                  <a:lnTo>
                    <a:pt x="130187" y="18884"/>
                  </a:lnTo>
                  <a:lnTo>
                    <a:pt x="130187" y="25146"/>
                  </a:lnTo>
                  <a:lnTo>
                    <a:pt x="130035" y="31089"/>
                  </a:lnTo>
                  <a:lnTo>
                    <a:pt x="130035" y="44030"/>
                  </a:lnTo>
                  <a:lnTo>
                    <a:pt x="130187" y="49669"/>
                  </a:lnTo>
                  <a:lnTo>
                    <a:pt x="130492" y="53035"/>
                  </a:lnTo>
                  <a:lnTo>
                    <a:pt x="130492" y="54864"/>
                  </a:lnTo>
                  <a:lnTo>
                    <a:pt x="122262" y="58813"/>
                  </a:lnTo>
                  <a:lnTo>
                    <a:pt x="120281" y="59270"/>
                  </a:lnTo>
                  <a:lnTo>
                    <a:pt x="118910" y="59893"/>
                  </a:lnTo>
                  <a:lnTo>
                    <a:pt x="118452" y="60807"/>
                  </a:lnTo>
                  <a:lnTo>
                    <a:pt x="118452" y="61264"/>
                  </a:lnTo>
                  <a:lnTo>
                    <a:pt x="118910" y="62928"/>
                  </a:lnTo>
                  <a:lnTo>
                    <a:pt x="121958" y="63093"/>
                  </a:lnTo>
                  <a:lnTo>
                    <a:pt x="128816" y="63093"/>
                  </a:lnTo>
                  <a:lnTo>
                    <a:pt x="138569" y="62776"/>
                  </a:lnTo>
                  <a:lnTo>
                    <a:pt x="149847" y="62928"/>
                  </a:lnTo>
                  <a:lnTo>
                    <a:pt x="150304" y="61556"/>
                  </a:lnTo>
                  <a:lnTo>
                    <a:pt x="150304" y="60490"/>
                  </a:lnTo>
                  <a:close/>
                </a:path>
              </a:pathLst>
            </a:custGeom>
            <a:solidFill>
              <a:srgbClr val="002A7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0160" y="4294605"/>
              <a:ext cx="69188" cy="10302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8418" y="4637962"/>
              <a:ext cx="1589291" cy="274626"/>
            </a:xfrm>
            <a:prstGeom prst="rect">
              <a:avLst/>
            </a:prstGeom>
          </p:spPr>
        </p:pic>
      </p:grpSp>
      <p:pic>
        <p:nvPicPr>
          <p:cNvPr id="16" name="object 16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0651" y="4980405"/>
            <a:ext cx="365820" cy="103024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28012" y="5007380"/>
            <a:ext cx="106978" cy="75286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070349" y="4981776"/>
            <a:ext cx="187322" cy="101041"/>
          </a:xfrm>
          <a:prstGeom prst="rect">
            <a:avLst/>
          </a:prstGeom>
        </p:spPr>
      </p:pic>
      <p:grpSp>
        <p:nvGrpSpPr>
          <p:cNvPr id="19" name="object 19" descr=""/>
          <p:cNvGrpSpPr/>
          <p:nvPr/>
        </p:nvGrpSpPr>
        <p:grpSpPr>
          <a:xfrm>
            <a:off x="671532" y="4980405"/>
            <a:ext cx="1586230" cy="654050"/>
            <a:chOff x="671532" y="4980405"/>
            <a:chExt cx="1586230" cy="654050"/>
          </a:xfrm>
        </p:grpSpPr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4121" y="5154753"/>
              <a:ext cx="921104" cy="10012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1532" y="4980405"/>
              <a:ext cx="1586077" cy="653950"/>
            </a:xfrm>
            <a:prstGeom prst="rect">
              <a:avLst/>
            </a:prstGeom>
          </p:spPr>
        </p:pic>
      </p:grpSp>
      <p:pic>
        <p:nvPicPr>
          <p:cNvPr id="22" name="object 22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120311" y="6971223"/>
            <a:ext cx="226792" cy="222879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97250" y="2183544"/>
            <a:ext cx="2134083" cy="1755997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803456" y="2305893"/>
            <a:ext cx="2144585" cy="1564571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023279" y="2125483"/>
            <a:ext cx="2469457" cy="1611010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242303" y="1033566"/>
            <a:ext cx="2474893" cy="344934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25518" y="419731"/>
            <a:ext cx="389807" cy="178264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01565" y="874050"/>
            <a:ext cx="42292" cy="277225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62917" y="1250561"/>
            <a:ext cx="490717" cy="519647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691747" y="456354"/>
            <a:ext cx="343094" cy="153866"/>
          </a:xfrm>
          <a:prstGeom prst="rect">
            <a:avLst/>
          </a:prstGeom>
        </p:spPr>
      </p:pic>
      <p:grpSp>
        <p:nvGrpSpPr>
          <p:cNvPr id="31" name="object 31" descr=""/>
          <p:cNvGrpSpPr/>
          <p:nvPr/>
        </p:nvGrpSpPr>
        <p:grpSpPr>
          <a:xfrm>
            <a:off x="301039" y="359539"/>
            <a:ext cx="1638300" cy="1115060"/>
            <a:chOff x="301039" y="359539"/>
            <a:chExt cx="1638300" cy="1115060"/>
          </a:xfrm>
        </p:grpSpPr>
        <p:sp>
          <p:nvSpPr>
            <p:cNvPr id="32" name="object 32" descr=""/>
            <p:cNvSpPr/>
            <p:nvPr/>
          </p:nvSpPr>
          <p:spPr>
            <a:xfrm>
              <a:off x="301039" y="751320"/>
              <a:ext cx="264160" cy="285115"/>
            </a:xfrm>
            <a:custGeom>
              <a:avLst/>
              <a:gdLst/>
              <a:ahLst/>
              <a:cxnLst/>
              <a:rect l="l" t="t" r="r" b="b"/>
              <a:pathLst>
                <a:path w="264159" h="285115">
                  <a:moveTo>
                    <a:pt x="178094" y="0"/>
                  </a:moveTo>
                  <a:lnTo>
                    <a:pt x="144705" y="3714"/>
                  </a:lnTo>
                  <a:lnTo>
                    <a:pt x="110991" y="5810"/>
                  </a:lnTo>
                  <a:lnTo>
                    <a:pt x="77273" y="6289"/>
                  </a:lnTo>
                  <a:lnTo>
                    <a:pt x="43883" y="5334"/>
                  </a:lnTo>
                  <a:lnTo>
                    <a:pt x="0" y="234856"/>
                  </a:lnTo>
                  <a:lnTo>
                    <a:pt x="0" y="282304"/>
                  </a:lnTo>
                  <a:lnTo>
                    <a:pt x="58971" y="284878"/>
                  </a:lnTo>
                  <a:lnTo>
                    <a:pt x="127323" y="284402"/>
                  </a:lnTo>
                  <a:lnTo>
                    <a:pt x="195872" y="280208"/>
                  </a:lnTo>
                  <a:lnTo>
                    <a:pt x="264092" y="272397"/>
                  </a:lnTo>
                  <a:lnTo>
                    <a:pt x="178094" y="0"/>
                  </a:lnTo>
                  <a:close/>
                </a:path>
              </a:pathLst>
            </a:custGeom>
            <a:solidFill>
              <a:srgbClr val="D29F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539287" y="704062"/>
              <a:ext cx="345440" cy="309245"/>
            </a:xfrm>
            <a:custGeom>
              <a:avLst/>
              <a:gdLst/>
              <a:ahLst/>
              <a:cxnLst/>
              <a:rect l="l" t="t" r="r" b="b"/>
              <a:pathLst>
                <a:path w="345440" h="309244">
                  <a:moveTo>
                    <a:pt x="110793" y="0"/>
                  </a:moveTo>
                  <a:lnTo>
                    <a:pt x="83832" y="11052"/>
                  </a:lnTo>
                  <a:lnTo>
                    <a:pt x="56346" y="20577"/>
                  </a:lnTo>
                  <a:lnTo>
                    <a:pt x="28338" y="28868"/>
                  </a:lnTo>
                  <a:lnTo>
                    <a:pt x="0" y="35824"/>
                  </a:lnTo>
                  <a:lnTo>
                    <a:pt x="86917" y="308984"/>
                  </a:lnTo>
                  <a:lnTo>
                    <a:pt x="153431" y="294405"/>
                  </a:lnTo>
                  <a:lnTo>
                    <a:pt x="218897" y="275922"/>
                  </a:lnTo>
                  <a:lnTo>
                    <a:pt x="282920" y="253720"/>
                  </a:lnTo>
                  <a:lnTo>
                    <a:pt x="345170" y="227711"/>
                  </a:lnTo>
                  <a:lnTo>
                    <a:pt x="110793" y="0"/>
                  </a:lnTo>
                  <a:close/>
                </a:path>
              </a:pathLst>
            </a:custGeom>
            <a:solidFill>
              <a:srgbClr val="EB1C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700916" y="621741"/>
              <a:ext cx="425450" cy="286385"/>
            </a:xfrm>
            <a:custGeom>
              <a:avLst/>
              <a:gdLst/>
              <a:ahLst/>
              <a:cxnLst/>
              <a:rect l="l" t="t" r="r" b="b"/>
              <a:pathLst>
                <a:path w="425450" h="286384">
                  <a:moveTo>
                    <a:pt x="84095" y="0"/>
                  </a:moveTo>
                  <a:lnTo>
                    <a:pt x="65138" y="16009"/>
                  </a:lnTo>
                  <a:lnTo>
                    <a:pt x="44740" y="31061"/>
                  </a:lnTo>
                  <a:lnTo>
                    <a:pt x="23089" y="45258"/>
                  </a:lnTo>
                  <a:lnTo>
                    <a:pt x="0" y="58500"/>
                  </a:lnTo>
                  <a:lnTo>
                    <a:pt x="234381" y="286117"/>
                  </a:lnTo>
                  <a:lnTo>
                    <a:pt x="288234" y="255344"/>
                  </a:lnTo>
                  <a:lnTo>
                    <a:pt x="338021" y="222379"/>
                  </a:lnTo>
                  <a:lnTo>
                    <a:pt x="383612" y="187316"/>
                  </a:lnTo>
                  <a:lnTo>
                    <a:pt x="424872" y="150063"/>
                  </a:lnTo>
                  <a:lnTo>
                    <a:pt x="84095" y="0"/>
                  </a:lnTo>
                  <a:close/>
                </a:path>
              </a:pathLst>
            </a:custGeom>
            <a:solidFill>
              <a:srgbClr val="1736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820566" y="504360"/>
              <a:ext cx="444500" cy="231775"/>
            </a:xfrm>
            <a:custGeom>
              <a:avLst/>
              <a:gdLst/>
              <a:ahLst/>
              <a:cxnLst/>
              <a:rect l="l" t="t" r="r" b="b"/>
              <a:pathLst>
                <a:path w="444500" h="231775">
                  <a:moveTo>
                    <a:pt x="51296" y="0"/>
                  </a:moveTo>
                  <a:lnTo>
                    <a:pt x="41720" y="21343"/>
                  </a:lnTo>
                  <a:lnTo>
                    <a:pt x="29847" y="42113"/>
                  </a:lnTo>
                  <a:lnTo>
                    <a:pt x="15941" y="62312"/>
                  </a:lnTo>
                  <a:lnTo>
                    <a:pt x="0" y="82036"/>
                  </a:lnTo>
                  <a:lnTo>
                    <a:pt x="338543" y="231335"/>
                  </a:lnTo>
                  <a:lnTo>
                    <a:pt x="371411" y="191221"/>
                  </a:lnTo>
                  <a:lnTo>
                    <a:pt x="400010" y="149680"/>
                  </a:lnTo>
                  <a:lnTo>
                    <a:pt x="424216" y="106998"/>
                  </a:lnTo>
                  <a:lnTo>
                    <a:pt x="444221" y="63456"/>
                  </a:lnTo>
                  <a:lnTo>
                    <a:pt x="51296" y="0"/>
                  </a:lnTo>
                  <a:close/>
                </a:path>
              </a:pathLst>
            </a:custGeom>
            <a:solidFill>
              <a:srgbClr val="0154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886691" y="359539"/>
              <a:ext cx="408940" cy="166370"/>
            </a:xfrm>
            <a:custGeom>
              <a:avLst/>
              <a:gdLst/>
              <a:ahLst/>
              <a:cxnLst/>
              <a:rect l="l" t="t" r="r" b="b"/>
              <a:pathLst>
                <a:path w="408940" h="166370">
                  <a:moveTo>
                    <a:pt x="406565" y="0"/>
                  </a:moveTo>
                  <a:lnTo>
                    <a:pt x="165761" y="0"/>
                  </a:lnTo>
                  <a:lnTo>
                    <a:pt x="6098" y="18961"/>
                  </a:lnTo>
                  <a:lnTo>
                    <a:pt x="7015" y="40017"/>
                  </a:lnTo>
                  <a:lnTo>
                    <a:pt x="6426" y="60882"/>
                  </a:lnTo>
                  <a:lnTo>
                    <a:pt x="4128" y="81748"/>
                  </a:lnTo>
                  <a:lnTo>
                    <a:pt x="0" y="102422"/>
                  </a:lnTo>
                  <a:lnTo>
                    <a:pt x="391542" y="166067"/>
                  </a:lnTo>
                  <a:lnTo>
                    <a:pt x="402497" y="118047"/>
                  </a:lnTo>
                  <a:lnTo>
                    <a:pt x="408401" y="69551"/>
                  </a:lnTo>
                  <a:lnTo>
                    <a:pt x="408797" y="20674"/>
                  </a:lnTo>
                  <a:lnTo>
                    <a:pt x="406565" y="0"/>
                  </a:lnTo>
                  <a:close/>
                </a:path>
              </a:pathLst>
            </a:custGeom>
            <a:solidFill>
              <a:srgbClr val="5DBA4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73572" y="888202"/>
              <a:ext cx="665161" cy="585870"/>
            </a:xfrm>
            <a:prstGeom prst="rect">
              <a:avLst/>
            </a:prstGeom>
          </p:spPr>
        </p:pic>
      </p:grpSp>
      <p:pic>
        <p:nvPicPr>
          <p:cNvPr id="38" name="object 38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432339" y="4123612"/>
            <a:ext cx="153010" cy="102567"/>
          </a:xfrm>
          <a:prstGeom prst="rect">
            <a:avLst/>
          </a:prstGeom>
        </p:spPr>
      </p:pic>
      <p:grpSp>
        <p:nvGrpSpPr>
          <p:cNvPr id="39" name="object 39" descr=""/>
          <p:cNvGrpSpPr/>
          <p:nvPr/>
        </p:nvGrpSpPr>
        <p:grpSpPr>
          <a:xfrm>
            <a:off x="2426735" y="4124526"/>
            <a:ext cx="1590675" cy="274320"/>
            <a:chOff x="2426735" y="4124526"/>
            <a:chExt cx="1590675" cy="274320"/>
          </a:xfrm>
        </p:grpSpPr>
        <p:pic>
          <p:nvPicPr>
            <p:cNvPr id="40" name="object 4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77463" y="4124526"/>
              <a:ext cx="178001" cy="101041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26735" y="4124526"/>
              <a:ext cx="1590375" cy="273711"/>
            </a:xfrm>
            <a:prstGeom prst="rect">
              <a:avLst/>
            </a:prstGeom>
          </p:spPr>
        </p:pic>
      </p:grpSp>
      <p:grpSp>
        <p:nvGrpSpPr>
          <p:cNvPr id="42" name="object 42" descr=""/>
          <p:cNvGrpSpPr/>
          <p:nvPr/>
        </p:nvGrpSpPr>
        <p:grpSpPr>
          <a:xfrm>
            <a:off x="2421082" y="4466818"/>
            <a:ext cx="1599565" cy="788670"/>
            <a:chOff x="2421082" y="4466818"/>
            <a:chExt cx="1599565" cy="788670"/>
          </a:xfrm>
        </p:grpSpPr>
        <p:pic>
          <p:nvPicPr>
            <p:cNvPr id="43" name="object 4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53155" y="4467426"/>
              <a:ext cx="561409" cy="101196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421082" y="4466818"/>
              <a:ext cx="1599016" cy="788061"/>
            </a:xfrm>
            <a:prstGeom prst="rect">
              <a:avLst/>
            </a:prstGeom>
          </p:spPr>
        </p:pic>
      </p:grpSp>
      <p:pic>
        <p:nvPicPr>
          <p:cNvPr id="45" name="object 45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217323" y="5323305"/>
            <a:ext cx="208936" cy="103024"/>
          </a:xfrm>
          <a:prstGeom prst="rect">
            <a:avLst/>
          </a:prstGeom>
        </p:spPr>
      </p:pic>
      <p:grpSp>
        <p:nvGrpSpPr>
          <p:cNvPr id="46" name="object 46" descr=""/>
          <p:cNvGrpSpPr/>
          <p:nvPr/>
        </p:nvGrpSpPr>
        <p:grpSpPr>
          <a:xfrm>
            <a:off x="2422951" y="5323305"/>
            <a:ext cx="1595120" cy="447040"/>
            <a:chOff x="2422951" y="5323305"/>
            <a:chExt cx="1595120" cy="447040"/>
          </a:xfrm>
        </p:grpSpPr>
        <p:pic>
          <p:nvPicPr>
            <p:cNvPr id="47" name="object 4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96806" y="5323305"/>
              <a:ext cx="519371" cy="103024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22951" y="5323305"/>
              <a:ext cx="1594817" cy="446533"/>
            </a:xfrm>
            <a:prstGeom prst="rect">
              <a:avLst/>
            </a:prstGeom>
          </p:spPr>
        </p:pic>
      </p:grpSp>
      <p:grpSp>
        <p:nvGrpSpPr>
          <p:cNvPr id="49" name="object 49" descr=""/>
          <p:cNvGrpSpPr/>
          <p:nvPr/>
        </p:nvGrpSpPr>
        <p:grpSpPr>
          <a:xfrm>
            <a:off x="2427317" y="5837655"/>
            <a:ext cx="1452880" cy="140335"/>
            <a:chOff x="2427317" y="5837655"/>
            <a:chExt cx="1452880" cy="140335"/>
          </a:xfrm>
        </p:grpSpPr>
        <p:pic>
          <p:nvPicPr>
            <p:cNvPr id="50" name="object 50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427317" y="5837655"/>
              <a:ext cx="1427259" cy="139752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3864376" y="5923914"/>
              <a:ext cx="15875" cy="16510"/>
            </a:xfrm>
            <a:custGeom>
              <a:avLst/>
              <a:gdLst/>
              <a:ahLst/>
              <a:cxnLst/>
              <a:rect l="l" t="t" r="r" b="b"/>
              <a:pathLst>
                <a:path w="15875" h="16510">
                  <a:moveTo>
                    <a:pt x="10209" y="0"/>
                  </a:moveTo>
                  <a:lnTo>
                    <a:pt x="5943" y="0"/>
                  </a:lnTo>
                  <a:lnTo>
                    <a:pt x="4114" y="763"/>
                  </a:lnTo>
                  <a:lnTo>
                    <a:pt x="759" y="4114"/>
                  </a:lnTo>
                  <a:lnTo>
                    <a:pt x="0" y="5943"/>
                  </a:lnTo>
                  <a:lnTo>
                    <a:pt x="0" y="8078"/>
                  </a:lnTo>
                  <a:lnTo>
                    <a:pt x="0" y="10364"/>
                  </a:lnTo>
                  <a:lnTo>
                    <a:pt x="759" y="12344"/>
                  </a:lnTo>
                  <a:lnTo>
                    <a:pt x="2285" y="13867"/>
                  </a:lnTo>
                  <a:lnTo>
                    <a:pt x="3808" y="15544"/>
                  </a:lnTo>
                  <a:lnTo>
                    <a:pt x="5637" y="16308"/>
                  </a:lnTo>
                  <a:lnTo>
                    <a:pt x="9903" y="16308"/>
                  </a:lnTo>
                  <a:lnTo>
                    <a:pt x="11732" y="15544"/>
                  </a:lnTo>
                  <a:lnTo>
                    <a:pt x="13258" y="13867"/>
                  </a:lnTo>
                  <a:lnTo>
                    <a:pt x="14781" y="12344"/>
                  </a:lnTo>
                  <a:lnTo>
                    <a:pt x="15544" y="10364"/>
                  </a:lnTo>
                  <a:lnTo>
                    <a:pt x="15544" y="5792"/>
                  </a:lnTo>
                  <a:lnTo>
                    <a:pt x="14781" y="3808"/>
                  </a:lnTo>
                  <a:lnTo>
                    <a:pt x="13409" y="2286"/>
                  </a:lnTo>
                  <a:lnTo>
                    <a:pt x="11887" y="763"/>
                  </a:lnTo>
                  <a:lnTo>
                    <a:pt x="10209" y="0"/>
                  </a:lnTo>
                  <a:close/>
                </a:path>
              </a:pathLst>
            </a:custGeom>
            <a:solidFill>
              <a:srgbClr val="002A7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" name="object 52" descr=""/>
          <p:cNvGrpSpPr/>
          <p:nvPr/>
        </p:nvGrpSpPr>
        <p:grpSpPr>
          <a:xfrm>
            <a:off x="4170459" y="4123612"/>
            <a:ext cx="1598295" cy="1645920"/>
            <a:chOff x="4170459" y="4123612"/>
            <a:chExt cx="1598295" cy="1645920"/>
          </a:xfrm>
        </p:grpSpPr>
        <p:pic>
          <p:nvPicPr>
            <p:cNvPr id="53" name="object 53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180935" y="4123612"/>
              <a:ext cx="860728" cy="102567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170459" y="4123918"/>
              <a:ext cx="1598084" cy="1645311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173098" y="4981777"/>
              <a:ext cx="492857" cy="136702"/>
            </a:xfrm>
            <a:prstGeom prst="rect">
              <a:avLst/>
            </a:prstGeom>
          </p:spPr>
        </p:pic>
      </p:grpSp>
      <p:pic>
        <p:nvPicPr>
          <p:cNvPr id="56" name="object 56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175201" y="5873774"/>
            <a:ext cx="353566" cy="66906"/>
          </a:xfrm>
          <a:prstGeom prst="rect">
            <a:avLst/>
          </a:prstGeom>
        </p:spPr>
      </p:pic>
      <p:pic>
        <p:nvPicPr>
          <p:cNvPr id="57" name="object 57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620386" y="5839026"/>
            <a:ext cx="178003" cy="101041"/>
          </a:xfrm>
          <a:prstGeom prst="rect">
            <a:avLst/>
          </a:prstGeom>
        </p:spPr>
      </p:pic>
      <p:pic>
        <p:nvPicPr>
          <p:cNvPr id="58" name="object 58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4890124" y="5840704"/>
            <a:ext cx="129387" cy="99975"/>
          </a:xfrm>
          <a:prstGeom prst="rect">
            <a:avLst/>
          </a:prstGeom>
        </p:spPr>
      </p:pic>
      <p:pic>
        <p:nvPicPr>
          <p:cNvPr id="59" name="object 59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106433" y="5838112"/>
            <a:ext cx="355856" cy="102567"/>
          </a:xfrm>
          <a:prstGeom prst="rect">
            <a:avLst/>
          </a:prstGeom>
        </p:spPr>
      </p:pic>
      <p:pic>
        <p:nvPicPr>
          <p:cNvPr id="60" name="object 60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554509" y="5837655"/>
            <a:ext cx="208936" cy="103024"/>
          </a:xfrm>
          <a:prstGeom prst="rect">
            <a:avLst/>
          </a:prstGeom>
        </p:spPr>
      </p:pic>
      <p:grpSp>
        <p:nvGrpSpPr>
          <p:cNvPr id="61" name="object 61" descr=""/>
          <p:cNvGrpSpPr/>
          <p:nvPr/>
        </p:nvGrpSpPr>
        <p:grpSpPr>
          <a:xfrm>
            <a:off x="4171237" y="6009562"/>
            <a:ext cx="471170" cy="102870"/>
            <a:chOff x="4171237" y="6009562"/>
            <a:chExt cx="471170" cy="102870"/>
          </a:xfrm>
        </p:grpSpPr>
        <p:pic>
          <p:nvPicPr>
            <p:cNvPr id="62" name="object 62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171237" y="6009562"/>
              <a:ext cx="445060" cy="102567"/>
            </a:xfrm>
            <a:prstGeom prst="rect">
              <a:avLst/>
            </a:prstGeom>
          </p:spPr>
        </p:pic>
        <p:sp>
          <p:nvSpPr>
            <p:cNvPr id="63" name="object 63" descr=""/>
            <p:cNvSpPr/>
            <p:nvPr/>
          </p:nvSpPr>
          <p:spPr>
            <a:xfrm>
              <a:off x="4626298" y="6095365"/>
              <a:ext cx="15875" cy="16510"/>
            </a:xfrm>
            <a:custGeom>
              <a:avLst/>
              <a:gdLst/>
              <a:ahLst/>
              <a:cxnLst/>
              <a:rect l="l" t="t" r="r" b="b"/>
              <a:pathLst>
                <a:path w="15875" h="16510">
                  <a:moveTo>
                    <a:pt x="10209" y="0"/>
                  </a:moveTo>
                  <a:lnTo>
                    <a:pt x="5943" y="0"/>
                  </a:lnTo>
                  <a:lnTo>
                    <a:pt x="4114" y="763"/>
                  </a:lnTo>
                  <a:lnTo>
                    <a:pt x="759" y="4114"/>
                  </a:lnTo>
                  <a:lnTo>
                    <a:pt x="0" y="5943"/>
                  </a:lnTo>
                  <a:lnTo>
                    <a:pt x="0" y="8078"/>
                  </a:lnTo>
                  <a:lnTo>
                    <a:pt x="0" y="10364"/>
                  </a:lnTo>
                  <a:lnTo>
                    <a:pt x="759" y="12344"/>
                  </a:lnTo>
                  <a:lnTo>
                    <a:pt x="2285" y="13867"/>
                  </a:lnTo>
                  <a:lnTo>
                    <a:pt x="3808" y="15544"/>
                  </a:lnTo>
                  <a:lnTo>
                    <a:pt x="5637" y="16308"/>
                  </a:lnTo>
                  <a:lnTo>
                    <a:pt x="9903" y="16308"/>
                  </a:lnTo>
                  <a:lnTo>
                    <a:pt x="11732" y="15544"/>
                  </a:lnTo>
                  <a:lnTo>
                    <a:pt x="13258" y="13867"/>
                  </a:lnTo>
                  <a:lnTo>
                    <a:pt x="14781" y="12344"/>
                  </a:lnTo>
                  <a:lnTo>
                    <a:pt x="15544" y="10364"/>
                  </a:lnTo>
                  <a:lnTo>
                    <a:pt x="15544" y="5792"/>
                  </a:lnTo>
                  <a:lnTo>
                    <a:pt x="14781" y="3808"/>
                  </a:lnTo>
                  <a:lnTo>
                    <a:pt x="13409" y="2286"/>
                  </a:lnTo>
                  <a:lnTo>
                    <a:pt x="11887" y="763"/>
                  </a:lnTo>
                  <a:lnTo>
                    <a:pt x="10209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4" name="object 64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922136" y="3905121"/>
            <a:ext cx="689396" cy="99367"/>
          </a:xfrm>
          <a:prstGeom prst="rect">
            <a:avLst/>
          </a:prstGeom>
        </p:spPr>
      </p:pic>
      <p:pic>
        <p:nvPicPr>
          <p:cNvPr id="65" name="object 65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7314562" y="3936668"/>
            <a:ext cx="186703" cy="66293"/>
          </a:xfrm>
          <a:prstGeom prst="rect">
            <a:avLst/>
          </a:prstGeom>
        </p:spPr>
      </p:pic>
      <p:pic>
        <p:nvPicPr>
          <p:cNvPr id="66" name="object 66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915141" y="4071996"/>
            <a:ext cx="426869" cy="103633"/>
          </a:xfrm>
          <a:prstGeom prst="rect">
            <a:avLst/>
          </a:prstGeom>
        </p:spPr>
      </p:pic>
      <p:pic>
        <p:nvPicPr>
          <p:cNvPr id="67" name="object 67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419209" y="4108114"/>
            <a:ext cx="353566" cy="66906"/>
          </a:xfrm>
          <a:prstGeom prst="rect">
            <a:avLst/>
          </a:prstGeom>
        </p:spPr>
      </p:pic>
      <p:grpSp>
        <p:nvGrpSpPr>
          <p:cNvPr id="68" name="object 68" descr=""/>
          <p:cNvGrpSpPr/>
          <p:nvPr/>
        </p:nvGrpSpPr>
        <p:grpSpPr>
          <a:xfrm>
            <a:off x="5907636" y="3903447"/>
            <a:ext cx="1599565" cy="615950"/>
            <a:chOff x="5907636" y="3903447"/>
            <a:chExt cx="1599565" cy="615950"/>
          </a:xfrm>
        </p:grpSpPr>
        <p:pic>
          <p:nvPicPr>
            <p:cNvPr id="69" name="object 69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909961" y="4244968"/>
              <a:ext cx="297154" cy="101192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907636" y="3903447"/>
              <a:ext cx="1599382" cy="615530"/>
            </a:xfrm>
            <a:prstGeom prst="rect">
              <a:avLst/>
            </a:prstGeom>
          </p:spPr>
        </p:pic>
      </p:grpSp>
      <p:grpSp>
        <p:nvGrpSpPr>
          <p:cNvPr id="71" name="object 71" descr=""/>
          <p:cNvGrpSpPr/>
          <p:nvPr/>
        </p:nvGrpSpPr>
        <p:grpSpPr>
          <a:xfrm>
            <a:off x="5911872" y="4586335"/>
            <a:ext cx="1593850" cy="275590"/>
            <a:chOff x="5911872" y="4586335"/>
            <a:chExt cx="1593850" cy="275590"/>
          </a:xfrm>
        </p:grpSpPr>
        <p:pic>
          <p:nvPicPr>
            <p:cNvPr id="72" name="object 72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873450" y="4586335"/>
              <a:ext cx="632164" cy="103023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911872" y="4586335"/>
              <a:ext cx="974034" cy="275536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982725" y="4760680"/>
              <a:ext cx="515195" cy="100735"/>
            </a:xfrm>
            <a:prstGeom prst="rect">
              <a:avLst/>
            </a:prstGeom>
          </p:spPr>
        </p:pic>
      </p:grpSp>
      <p:pic>
        <p:nvPicPr>
          <p:cNvPr id="75" name="object 75" descr="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910310" y="4929685"/>
            <a:ext cx="461285" cy="102567"/>
          </a:xfrm>
          <a:prstGeom prst="rect">
            <a:avLst/>
          </a:prstGeom>
        </p:spPr>
      </p:pic>
      <p:sp>
        <p:nvSpPr>
          <p:cNvPr id="76" name="object 76" descr=""/>
          <p:cNvSpPr/>
          <p:nvPr/>
        </p:nvSpPr>
        <p:spPr>
          <a:xfrm>
            <a:off x="6482880" y="4932133"/>
            <a:ext cx="135890" cy="98425"/>
          </a:xfrm>
          <a:custGeom>
            <a:avLst/>
            <a:gdLst/>
            <a:ahLst/>
            <a:cxnLst/>
            <a:rect l="l" t="t" r="r" b="b"/>
            <a:pathLst>
              <a:path w="135890" h="98425">
                <a:moveTo>
                  <a:pt x="23926" y="4724"/>
                </a:moveTo>
                <a:lnTo>
                  <a:pt x="23317" y="3352"/>
                </a:lnTo>
                <a:lnTo>
                  <a:pt x="20574" y="609"/>
                </a:lnTo>
                <a:lnTo>
                  <a:pt x="18897" y="0"/>
                </a:lnTo>
                <a:lnTo>
                  <a:pt x="15392" y="0"/>
                </a:lnTo>
                <a:lnTo>
                  <a:pt x="13868" y="609"/>
                </a:lnTo>
                <a:lnTo>
                  <a:pt x="11277" y="2895"/>
                </a:lnTo>
                <a:lnTo>
                  <a:pt x="10668" y="4419"/>
                </a:lnTo>
                <a:lnTo>
                  <a:pt x="10668" y="7924"/>
                </a:lnTo>
                <a:lnTo>
                  <a:pt x="11163" y="9296"/>
                </a:lnTo>
                <a:lnTo>
                  <a:pt x="11277" y="9601"/>
                </a:lnTo>
                <a:lnTo>
                  <a:pt x="13716" y="12039"/>
                </a:lnTo>
                <a:lnTo>
                  <a:pt x="15240" y="12649"/>
                </a:lnTo>
                <a:lnTo>
                  <a:pt x="18897" y="12649"/>
                </a:lnTo>
                <a:lnTo>
                  <a:pt x="23926" y="4724"/>
                </a:lnTo>
                <a:close/>
              </a:path>
              <a:path w="135890" h="98425">
                <a:moveTo>
                  <a:pt x="33985" y="96316"/>
                </a:moveTo>
                <a:lnTo>
                  <a:pt x="33832" y="96012"/>
                </a:lnTo>
                <a:lnTo>
                  <a:pt x="32766" y="95554"/>
                </a:lnTo>
                <a:lnTo>
                  <a:pt x="31242" y="95097"/>
                </a:lnTo>
                <a:lnTo>
                  <a:pt x="29260" y="94640"/>
                </a:lnTo>
                <a:lnTo>
                  <a:pt x="26212" y="93726"/>
                </a:lnTo>
                <a:lnTo>
                  <a:pt x="24231" y="92811"/>
                </a:lnTo>
                <a:lnTo>
                  <a:pt x="23622" y="92202"/>
                </a:lnTo>
                <a:lnTo>
                  <a:pt x="23012" y="91440"/>
                </a:lnTo>
                <a:lnTo>
                  <a:pt x="22745" y="90373"/>
                </a:lnTo>
                <a:lnTo>
                  <a:pt x="22783" y="82473"/>
                </a:lnTo>
                <a:lnTo>
                  <a:pt x="22885" y="47701"/>
                </a:lnTo>
                <a:lnTo>
                  <a:pt x="22999" y="35509"/>
                </a:lnTo>
                <a:lnTo>
                  <a:pt x="22860" y="33985"/>
                </a:lnTo>
                <a:lnTo>
                  <a:pt x="22707" y="31546"/>
                </a:lnTo>
                <a:lnTo>
                  <a:pt x="21793" y="31394"/>
                </a:lnTo>
                <a:lnTo>
                  <a:pt x="21488" y="31394"/>
                </a:lnTo>
                <a:lnTo>
                  <a:pt x="21031" y="31546"/>
                </a:lnTo>
                <a:lnTo>
                  <a:pt x="20421" y="31546"/>
                </a:lnTo>
                <a:lnTo>
                  <a:pt x="9601" y="40843"/>
                </a:lnTo>
                <a:lnTo>
                  <a:pt x="9448" y="40995"/>
                </a:lnTo>
                <a:lnTo>
                  <a:pt x="7620" y="41452"/>
                </a:lnTo>
                <a:lnTo>
                  <a:pt x="4419" y="42367"/>
                </a:lnTo>
                <a:lnTo>
                  <a:pt x="4305" y="44043"/>
                </a:lnTo>
                <a:lnTo>
                  <a:pt x="4267" y="44653"/>
                </a:lnTo>
                <a:lnTo>
                  <a:pt x="7772" y="45415"/>
                </a:lnTo>
                <a:lnTo>
                  <a:pt x="10058" y="46177"/>
                </a:lnTo>
                <a:lnTo>
                  <a:pt x="12192" y="47701"/>
                </a:lnTo>
                <a:lnTo>
                  <a:pt x="12801" y="48463"/>
                </a:lnTo>
                <a:lnTo>
                  <a:pt x="13106" y="48920"/>
                </a:lnTo>
                <a:lnTo>
                  <a:pt x="13411" y="49834"/>
                </a:lnTo>
                <a:lnTo>
                  <a:pt x="13411" y="88696"/>
                </a:lnTo>
                <a:lnTo>
                  <a:pt x="12992" y="90220"/>
                </a:lnTo>
                <a:lnTo>
                  <a:pt x="12954" y="90373"/>
                </a:lnTo>
                <a:lnTo>
                  <a:pt x="12192" y="91440"/>
                </a:lnTo>
                <a:lnTo>
                  <a:pt x="11734" y="92202"/>
                </a:lnTo>
                <a:lnTo>
                  <a:pt x="10668" y="92659"/>
                </a:lnTo>
                <a:lnTo>
                  <a:pt x="8991" y="92964"/>
                </a:lnTo>
                <a:lnTo>
                  <a:pt x="4114" y="94030"/>
                </a:lnTo>
                <a:lnTo>
                  <a:pt x="1676" y="94488"/>
                </a:lnTo>
                <a:lnTo>
                  <a:pt x="457" y="95097"/>
                </a:lnTo>
                <a:lnTo>
                  <a:pt x="114" y="95554"/>
                </a:lnTo>
                <a:lnTo>
                  <a:pt x="0" y="96774"/>
                </a:lnTo>
                <a:lnTo>
                  <a:pt x="152" y="97078"/>
                </a:lnTo>
                <a:lnTo>
                  <a:pt x="457" y="97383"/>
                </a:lnTo>
                <a:lnTo>
                  <a:pt x="914" y="97688"/>
                </a:lnTo>
                <a:lnTo>
                  <a:pt x="1524" y="97688"/>
                </a:lnTo>
                <a:lnTo>
                  <a:pt x="4419" y="97383"/>
                </a:lnTo>
                <a:lnTo>
                  <a:pt x="5943" y="97383"/>
                </a:lnTo>
                <a:lnTo>
                  <a:pt x="13258" y="97231"/>
                </a:lnTo>
                <a:lnTo>
                  <a:pt x="17221" y="97078"/>
                </a:lnTo>
                <a:lnTo>
                  <a:pt x="19202" y="97078"/>
                </a:lnTo>
                <a:lnTo>
                  <a:pt x="21945" y="97231"/>
                </a:lnTo>
                <a:lnTo>
                  <a:pt x="26212" y="97688"/>
                </a:lnTo>
                <a:lnTo>
                  <a:pt x="31699" y="97993"/>
                </a:lnTo>
                <a:lnTo>
                  <a:pt x="33680" y="97993"/>
                </a:lnTo>
                <a:lnTo>
                  <a:pt x="33782" y="97688"/>
                </a:lnTo>
                <a:lnTo>
                  <a:pt x="33909" y="97383"/>
                </a:lnTo>
                <a:lnTo>
                  <a:pt x="33985" y="97078"/>
                </a:lnTo>
                <a:lnTo>
                  <a:pt x="33985" y="96316"/>
                </a:lnTo>
                <a:close/>
              </a:path>
              <a:path w="135890" h="98425">
                <a:moveTo>
                  <a:pt x="135585" y="95250"/>
                </a:moveTo>
                <a:lnTo>
                  <a:pt x="134823" y="94335"/>
                </a:lnTo>
                <a:lnTo>
                  <a:pt x="132080" y="93573"/>
                </a:lnTo>
                <a:lnTo>
                  <a:pt x="127355" y="92964"/>
                </a:lnTo>
                <a:lnTo>
                  <a:pt x="126288" y="92354"/>
                </a:lnTo>
                <a:lnTo>
                  <a:pt x="125679" y="91592"/>
                </a:lnTo>
                <a:lnTo>
                  <a:pt x="125069" y="90068"/>
                </a:lnTo>
                <a:lnTo>
                  <a:pt x="124917" y="87782"/>
                </a:lnTo>
                <a:lnTo>
                  <a:pt x="124917" y="80162"/>
                </a:lnTo>
                <a:lnTo>
                  <a:pt x="125069" y="78486"/>
                </a:lnTo>
                <a:lnTo>
                  <a:pt x="125069" y="76809"/>
                </a:lnTo>
                <a:lnTo>
                  <a:pt x="125222" y="75895"/>
                </a:lnTo>
                <a:lnTo>
                  <a:pt x="125222" y="55473"/>
                </a:lnTo>
                <a:lnTo>
                  <a:pt x="111658" y="35661"/>
                </a:lnTo>
                <a:lnTo>
                  <a:pt x="105714" y="35661"/>
                </a:lnTo>
                <a:lnTo>
                  <a:pt x="103886" y="35814"/>
                </a:lnTo>
                <a:lnTo>
                  <a:pt x="102362" y="36271"/>
                </a:lnTo>
                <a:lnTo>
                  <a:pt x="99923" y="36728"/>
                </a:lnTo>
                <a:lnTo>
                  <a:pt x="90779" y="40538"/>
                </a:lnTo>
                <a:lnTo>
                  <a:pt x="87731" y="42367"/>
                </a:lnTo>
                <a:lnTo>
                  <a:pt x="82702" y="46177"/>
                </a:lnTo>
                <a:lnTo>
                  <a:pt x="82702" y="39776"/>
                </a:lnTo>
                <a:lnTo>
                  <a:pt x="82397" y="34747"/>
                </a:lnTo>
                <a:lnTo>
                  <a:pt x="79806" y="34747"/>
                </a:lnTo>
                <a:lnTo>
                  <a:pt x="77978" y="38557"/>
                </a:lnTo>
                <a:lnTo>
                  <a:pt x="75539" y="41605"/>
                </a:lnTo>
                <a:lnTo>
                  <a:pt x="70815" y="45415"/>
                </a:lnTo>
                <a:lnTo>
                  <a:pt x="68072" y="46634"/>
                </a:lnTo>
                <a:lnTo>
                  <a:pt x="64566" y="47548"/>
                </a:lnTo>
                <a:lnTo>
                  <a:pt x="64566" y="50292"/>
                </a:lnTo>
                <a:lnTo>
                  <a:pt x="73406" y="83515"/>
                </a:lnTo>
                <a:lnTo>
                  <a:pt x="73253" y="84886"/>
                </a:lnTo>
                <a:lnTo>
                  <a:pt x="73101" y="90678"/>
                </a:lnTo>
                <a:lnTo>
                  <a:pt x="72796" y="92049"/>
                </a:lnTo>
                <a:lnTo>
                  <a:pt x="71577" y="93268"/>
                </a:lnTo>
                <a:lnTo>
                  <a:pt x="69748" y="93726"/>
                </a:lnTo>
                <a:lnTo>
                  <a:pt x="66548" y="94183"/>
                </a:lnTo>
                <a:lnTo>
                  <a:pt x="62280" y="95097"/>
                </a:lnTo>
                <a:lnTo>
                  <a:pt x="62128" y="95707"/>
                </a:lnTo>
                <a:lnTo>
                  <a:pt x="62280" y="97536"/>
                </a:lnTo>
                <a:lnTo>
                  <a:pt x="94894" y="97688"/>
                </a:lnTo>
                <a:lnTo>
                  <a:pt x="94894" y="96164"/>
                </a:lnTo>
                <a:lnTo>
                  <a:pt x="94589" y="95402"/>
                </a:lnTo>
                <a:lnTo>
                  <a:pt x="93827" y="94945"/>
                </a:lnTo>
                <a:lnTo>
                  <a:pt x="89865" y="93878"/>
                </a:lnTo>
                <a:lnTo>
                  <a:pt x="86817" y="92964"/>
                </a:lnTo>
                <a:lnTo>
                  <a:pt x="85750" y="92811"/>
                </a:lnTo>
                <a:lnTo>
                  <a:pt x="83769" y="92202"/>
                </a:lnTo>
                <a:lnTo>
                  <a:pt x="83007" y="91440"/>
                </a:lnTo>
                <a:lnTo>
                  <a:pt x="82854" y="90982"/>
                </a:lnTo>
                <a:lnTo>
                  <a:pt x="82854" y="90220"/>
                </a:lnTo>
                <a:lnTo>
                  <a:pt x="82550" y="88239"/>
                </a:lnTo>
                <a:lnTo>
                  <a:pt x="82397" y="83058"/>
                </a:lnTo>
                <a:lnTo>
                  <a:pt x="82245" y="58064"/>
                </a:lnTo>
                <a:lnTo>
                  <a:pt x="82397" y="51968"/>
                </a:lnTo>
                <a:lnTo>
                  <a:pt x="85293" y="48920"/>
                </a:lnTo>
                <a:lnTo>
                  <a:pt x="88341" y="46786"/>
                </a:lnTo>
                <a:lnTo>
                  <a:pt x="94742" y="43891"/>
                </a:lnTo>
                <a:lnTo>
                  <a:pt x="97942" y="43129"/>
                </a:lnTo>
                <a:lnTo>
                  <a:pt x="105562" y="43129"/>
                </a:lnTo>
                <a:lnTo>
                  <a:pt x="109067" y="44348"/>
                </a:lnTo>
                <a:lnTo>
                  <a:pt x="114249" y="49225"/>
                </a:lnTo>
                <a:lnTo>
                  <a:pt x="115468" y="53644"/>
                </a:lnTo>
                <a:lnTo>
                  <a:pt x="115468" y="59893"/>
                </a:lnTo>
                <a:lnTo>
                  <a:pt x="115316" y="65836"/>
                </a:lnTo>
                <a:lnTo>
                  <a:pt x="115316" y="78790"/>
                </a:lnTo>
                <a:lnTo>
                  <a:pt x="115468" y="84429"/>
                </a:lnTo>
                <a:lnTo>
                  <a:pt x="115773" y="87782"/>
                </a:lnTo>
                <a:lnTo>
                  <a:pt x="115773" y="89611"/>
                </a:lnTo>
                <a:lnTo>
                  <a:pt x="107543" y="93573"/>
                </a:lnTo>
                <a:lnTo>
                  <a:pt x="105562" y="94030"/>
                </a:lnTo>
                <a:lnTo>
                  <a:pt x="104190" y="94640"/>
                </a:lnTo>
                <a:lnTo>
                  <a:pt x="103733" y="95554"/>
                </a:lnTo>
                <a:lnTo>
                  <a:pt x="103733" y="96012"/>
                </a:lnTo>
                <a:lnTo>
                  <a:pt x="104190" y="97688"/>
                </a:lnTo>
                <a:lnTo>
                  <a:pt x="107238" y="97840"/>
                </a:lnTo>
                <a:lnTo>
                  <a:pt x="114096" y="97840"/>
                </a:lnTo>
                <a:lnTo>
                  <a:pt x="123850" y="97536"/>
                </a:lnTo>
                <a:lnTo>
                  <a:pt x="135128" y="97688"/>
                </a:lnTo>
                <a:lnTo>
                  <a:pt x="135585" y="96316"/>
                </a:lnTo>
                <a:lnTo>
                  <a:pt x="135585" y="95250"/>
                </a:lnTo>
                <a:close/>
              </a:path>
            </a:pathLst>
          </a:custGeom>
          <a:solidFill>
            <a:srgbClr val="002A7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7" name="object 77" descr=""/>
          <p:cNvGrpSpPr/>
          <p:nvPr/>
        </p:nvGrpSpPr>
        <p:grpSpPr>
          <a:xfrm>
            <a:off x="6728652" y="4930599"/>
            <a:ext cx="227329" cy="101600"/>
            <a:chOff x="6728652" y="4930599"/>
            <a:chExt cx="227329" cy="101600"/>
          </a:xfrm>
        </p:grpSpPr>
        <p:sp>
          <p:nvSpPr>
            <p:cNvPr id="78" name="object 78" descr=""/>
            <p:cNvSpPr/>
            <p:nvPr/>
          </p:nvSpPr>
          <p:spPr>
            <a:xfrm>
              <a:off x="6728652" y="4956203"/>
              <a:ext cx="41275" cy="75565"/>
            </a:xfrm>
            <a:custGeom>
              <a:avLst/>
              <a:gdLst/>
              <a:ahLst/>
              <a:cxnLst/>
              <a:rect l="l" t="t" r="r" b="b"/>
              <a:pathLst>
                <a:path w="41275" h="75564">
                  <a:moveTo>
                    <a:pt x="19202" y="0"/>
                  </a:moveTo>
                  <a:lnTo>
                    <a:pt x="16916" y="0"/>
                  </a:lnTo>
                  <a:lnTo>
                    <a:pt x="13258" y="8992"/>
                  </a:lnTo>
                  <a:lnTo>
                    <a:pt x="11429" y="11736"/>
                  </a:lnTo>
                  <a:lnTo>
                    <a:pt x="10058" y="13413"/>
                  </a:lnTo>
                  <a:lnTo>
                    <a:pt x="6706" y="16459"/>
                  </a:lnTo>
                  <a:lnTo>
                    <a:pt x="3963" y="17985"/>
                  </a:lnTo>
                  <a:lnTo>
                    <a:pt x="1979" y="18745"/>
                  </a:lnTo>
                  <a:lnTo>
                    <a:pt x="914" y="19357"/>
                  </a:lnTo>
                  <a:lnTo>
                    <a:pt x="151" y="19965"/>
                  </a:lnTo>
                  <a:lnTo>
                    <a:pt x="0" y="20422"/>
                  </a:lnTo>
                  <a:lnTo>
                    <a:pt x="0" y="21337"/>
                  </a:lnTo>
                  <a:lnTo>
                    <a:pt x="457" y="21945"/>
                  </a:lnTo>
                  <a:lnTo>
                    <a:pt x="1065" y="22251"/>
                  </a:lnTo>
                  <a:lnTo>
                    <a:pt x="1677" y="22251"/>
                  </a:lnTo>
                  <a:lnTo>
                    <a:pt x="2285" y="22100"/>
                  </a:lnTo>
                  <a:lnTo>
                    <a:pt x="8380" y="21945"/>
                  </a:lnTo>
                  <a:lnTo>
                    <a:pt x="9752" y="22100"/>
                  </a:lnTo>
                  <a:lnTo>
                    <a:pt x="9752" y="23472"/>
                  </a:lnTo>
                  <a:lnTo>
                    <a:pt x="9907" y="24843"/>
                  </a:lnTo>
                  <a:lnTo>
                    <a:pt x="9907" y="37339"/>
                  </a:lnTo>
                  <a:lnTo>
                    <a:pt x="9601" y="54104"/>
                  </a:lnTo>
                  <a:lnTo>
                    <a:pt x="9601" y="60962"/>
                  </a:lnTo>
                  <a:lnTo>
                    <a:pt x="19353" y="74980"/>
                  </a:lnTo>
                  <a:lnTo>
                    <a:pt x="27280" y="74980"/>
                  </a:lnTo>
                  <a:lnTo>
                    <a:pt x="41148" y="67820"/>
                  </a:lnTo>
                  <a:lnTo>
                    <a:pt x="40996" y="66906"/>
                  </a:lnTo>
                  <a:lnTo>
                    <a:pt x="40082" y="66293"/>
                  </a:lnTo>
                  <a:lnTo>
                    <a:pt x="38861" y="66293"/>
                  </a:lnTo>
                  <a:lnTo>
                    <a:pt x="37033" y="67665"/>
                  </a:lnTo>
                  <a:lnTo>
                    <a:pt x="35510" y="68428"/>
                  </a:lnTo>
                  <a:lnTo>
                    <a:pt x="34441" y="68734"/>
                  </a:lnTo>
                  <a:lnTo>
                    <a:pt x="28346" y="69951"/>
                  </a:lnTo>
                  <a:lnTo>
                    <a:pt x="24382" y="69951"/>
                  </a:lnTo>
                  <a:lnTo>
                    <a:pt x="22402" y="69037"/>
                  </a:lnTo>
                  <a:lnTo>
                    <a:pt x="19810" y="65685"/>
                  </a:lnTo>
                  <a:lnTo>
                    <a:pt x="19051" y="62179"/>
                  </a:lnTo>
                  <a:lnTo>
                    <a:pt x="19202" y="37339"/>
                  </a:lnTo>
                  <a:lnTo>
                    <a:pt x="19051" y="24537"/>
                  </a:lnTo>
                  <a:lnTo>
                    <a:pt x="19202" y="23014"/>
                  </a:lnTo>
                  <a:lnTo>
                    <a:pt x="19659" y="21794"/>
                  </a:lnTo>
                  <a:lnTo>
                    <a:pt x="21031" y="21643"/>
                  </a:lnTo>
                  <a:lnTo>
                    <a:pt x="39776" y="21186"/>
                  </a:lnTo>
                  <a:lnTo>
                    <a:pt x="40233" y="18745"/>
                  </a:lnTo>
                  <a:lnTo>
                    <a:pt x="40082" y="15850"/>
                  </a:lnTo>
                  <a:lnTo>
                    <a:pt x="38098" y="15850"/>
                  </a:lnTo>
                  <a:lnTo>
                    <a:pt x="36575" y="15699"/>
                  </a:lnTo>
                  <a:lnTo>
                    <a:pt x="33375" y="15699"/>
                  </a:lnTo>
                  <a:lnTo>
                    <a:pt x="22553" y="16308"/>
                  </a:lnTo>
                  <a:lnTo>
                    <a:pt x="19353" y="16156"/>
                  </a:lnTo>
                  <a:lnTo>
                    <a:pt x="19508" y="7164"/>
                  </a:lnTo>
                  <a:lnTo>
                    <a:pt x="19202" y="0"/>
                  </a:lnTo>
                  <a:close/>
                </a:path>
              </a:pathLst>
            </a:custGeom>
            <a:solidFill>
              <a:srgbClr val="002A7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795734" y="4930599"/>
              <a:ext cx="73458" cy="99518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6901502" y="4968702"/>
              <a:ext cx="54610" cy="63500"/>
            </a:xfrm>
            <a:custGeom>
              <a:avLst/>
              <a:gdLst/>
              <a:ahLst/>
              <a:cxnLst/>
              <a:rect l="l" t="t" r="r" b="b"/>
              <a:pathLst>
                <a:path w="54609" h="63500">
                  <a:moveTo>
                    <a:pt x="34592" y="0"/>
                  </a:moveTo>
                  <a:lnTo>
                    <a:pt x="25754" y="0"/>
                  </a:lnTo>
                  <a:lnTo>
                    <a:pt x="21945" y="608"/>
                  </a:lnTo>
                  <a:lnTo>
                    <a:pt x="16610" y="2894"/>
                  </a:lnTo>
                  <a:lnTo>
                    <a:pt x="13867" y="4571"/>
                  </a:lnTo>
                  <a:lnTo>
                    <a:pt x="10972" y="7009"/>
                  </a:lnTo>
                  <a:lnTo>
                    <a:pt x="8837" y="8686"/>
                  </a:lnTo>
                  <a:lnTo>
                    <a:pt x="0" y="30477"/>
                  </a:lnTo>
                  <a:lnTo>
                    <a:pt x="0" y="39621"/>
                  </a:lnTo>
                  <a:lnTo>
                    <a:pt x="23162" y="62938"/>
                  </a:lnTo>
                  <a:lnTo>
                    <a:pt x="30632" y="62938"/>
                  </a:lnTo>
                  <a:lnTo>
                    <a:pt x="45413" y="57607"/>
                  </a:lnTo>
                  <a:lnTo>
                    <a:pt x="48920" y="55472"/>
                  </a:lnTo>
                  <a:lnTo>
                    <a:pt x="49090" y="55321"/>
                  </a:lnTo>
                  <a:lnTo>
                    <a:pt x="34290" y="55321"/>
                  </a:lnTo>
                  <a:lnTo>
                    <a:pt x="28954" y="55166"/>
                  </a:lnTo>
                  <a:lnTo>
                    <a:pt x="24533" y="53949"/>
                  </a:lnTo>
                  <a:lnTo>
                    <a:pt x="21031" y="51663"/>
                  </a:lnTo>
                  <a:lnTo>
                    <a:pt x="17373" y="49377"/>
                  </a:lnTo>
                  <a:lnTo>
                    <a:pt x="14630" y="46022"/>
                  </a:lnTo>
                  <a:lnTo>
                    <a:pt x="12801" y="41605"/>
                  </a:lnTo>
                  <a:lnTo>
                    <a:pt x="10817" y="37184"/>
                  </a:lnTo>
                  <a:lnTo>
                    <a:pt x="9903" y="33526"/>
                  </a:lnTo>
                  <a:lnTo>
                    <a:pt x="10024" y="27734"/>
                  </a:lnTo>
                  <a:lnTo>
                    <a:pt x="10058" y="26211"/>
                  </a:lnTo>
                  <a:lnTo>
                    <a:pt x="9903" y="25448"/>
                  </a:lnTo>
                  <a:lnTo>
                    <a:pt x="9903" y="24839"/>
                  </a:lnTo>
                  <a:lnTo>
                    <a:pt x="10209" y="23925"/>
                  </a:lnTo>
                  <a:lnTo>
                    <a:pt x="10666" y="22402"/>
                  </a:lnTo>
                  <a:lnTo>
                    <a:pt x="15389" y="22096"/>
                  </a:lnTo>
                  <a:lnTo>
                    <a:pt x="38251" y="22096"/>
                  </a:lnTo>
                  <a:lnTo>
                    <a:pt x="53186" y="21945"/>
                  </a:lnTo>
                  <a:lnTo>
                    <a:pt x="53186" y="19353"/>
                  </a:lnTo>
                  <a:lnTo>
                    <a:pt x="11581" y="19353"/>
                  </a:lnTo>
                  <a:lnTo>
                    <a:pt x="11581" y="16459"/>
                  </a:lnTo>
                  <a:lnTo>
                    <a:pt x="12887" y="13409"/>
                  </a:lnTo>
                  <a:lnTo>
                    <a:pt x="12952" y="13258"/>
                  </a:lnTo>
                  <a:lnTo>
                    <a:pt x="15544" y="10058"/>
                  </a:lnTo>
                  <a:lnTo>
                    <a:pt x="19047" y="5637"/>
                  </a:lnTo>
                  <a:lnTo>
                    <a:pt x="23774" y="3502"/>
                  </a:lnTo>
                  <a:lnTo>
                    <a:pt x="42996" y="3502"/>
                  </a:lnTo>
                  <a:lnTo>
                    <a:pt x="41299" y="2588"/>
                  </a:lnTo>
                  <a:lnTo>
                    <a:pt x="38404" y="759"/>
                  </a:lnTo>
                  <a:lnTo>
                    <a:pt x="34592" y="0"/>
                  </a:lnTo>
                  <a:close/>
                </a:path>
                <a:path w="54609" h="63500">
                  <a:moveTo>
                    <a:pt x="53643" y="46022"/>
                  </a:moveTo>
                  <a:lnTo>
                    <a:pt x="48157" y="50443"/>
                  </a:lnTo>
                  <a:lnTo>
                    <a:pt x="45107" y="52423"/>
                  </a:lnTo>
                  <a:lnTo>
                    <a:pt x="42821" y="53643"/>
                  </a:lnTo>
                  <a:lnTo>
                    <a:pt x="40993" y="54251"/>
                  </a:lnTo>
                  <a:lnTo>
                    <a:pt x="39319" y="54863"/>
                  </a:lnTo>
                  <a:lnTo>
                    <a:pt x="37184" y="55166"/>
                  </a:lnTo>
                  <a:lnTo>
                    <a:pt x="34290" y="55321"/>
                  </a:lnTo>
                  <a:lnTo>
                    <a:pt x="49090" y="55321"/>
                  </a:lnTo>
                  <a:lnTo>
                    <a:pt x="51663" y="53035"/>
                  </a:lnTo>
                  <a:lnTo>
                    <a:pt x="53949" y="50137"/>
                  </a:lnTo>
                  <a:lnTo>
                    <a:pt x="53949" y="49679"/>
                  </a:lnTo>
                  <a:lnTo>
                    <a:pt x="54100" y="49377"/>
                  </a:lnTo>
                  <a:lnTo>
                    <a:pt x="54100" y="49071"/>
                  </a:lnTo>
                  <a:lnTo>
                    <a:pt x="53643" y="46022"/>
                  </a:lnTo>
                  <a:close/>
                </a:path>
                <a:path w="54609" h="63500">
                  <a:moveTo>
                    <a:pt x="38251" y="22096"/>
                  </a:moveTo>
                  <a:lnTo>
                    <a:pt x="17675" y="22096"/>
                  </a:lnTo>
                  <a:lnTo>
                    <a:pt x="23317" y="22247"/>
                  </a:lnTo>
                  <a:lnTo>
                    <a:pt x="38251" y="22096"/>
                  </a:lnTo>
                  <a:close/>
                </a:path>
                <a:path w="54609" h="63500">
                  <a:moveTo>
                    <a:pt x="42996" y="3502"/>
                  </a:moveTo>
                  <a:lnTo>
                    <a:pt x="32306" y="3502"/>
                  </a:lnTo>
                  <a:lnTo>
                    <a:pt x="34592" y="3959"/>
                  </a:lnTo>
                  <a:lnTo>
                    <a:pt x="36727" y="5180"/>
                  </a:lnTo>
                  <a:lnTo>
                    <a:pt x="38862" y="6245"/>
                  </a:lnTo>
                  <a:lnTo>
                    <a:pt x="40384" y="7772"/>
                  </a:lnTo>
                  <a:lnTo>
                    <a:pt x="41299" y="9752"/>
                  </a:lnTo>
                  <a:lnTo>
                    <a:pt x="42364" y="11581"/>
                  </a:lnTo>
                  <a:lnTo>
                    <a:pt x="42784" y="13258"/>
                  </a:lnTo>
                  <a:lnTo>
                    <a:pt x="42821" y="15695"/>
                  </a:lnTo>
                  <a:lnTo>
                    <a:pt x="42440" y="16459"/>
                  </a:lnTo>
                  <a:lnTo>
                    <a:pt x="42364" y="16610"/>
                  </a:lnTo>
                  <a:lnTo>
                    <a:pt x="17675" y="19353"/>
                  </a:lnTo>
                  <a:lnTo>
                    <a:pt x="53186" y="19353"/>
                  </a:lnTo>
                  <a:lnTo>
                    <a:pt x="45262" y="4723"/>
                  </a:lnTo>
                  <a:lnTo>
                    <a:pt x="42996" y="3502"/>
                  </a:lnTo>
                  <a:close/>
                </a:path>
              </a:pathLst>
            </a:custGeom>
            <a:solidFill>
              <a:srgbClr val="002A7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1" name="object 81" descr=""/>
          <p:cNvGrpSpPr/>
          <p:nvPr/>
        </p:nvGrpSpPr>
        <p:grpSpPr>
          <a:xfrm>
            <a:off x="5909219" y="4931669"/>
            <a:ext cx="1595755" cy="445770"/>
            <a:chOff x="5909219" y="4931669"/>
            <a:chExt cx="1595755" cy="445770"/>
          </a:xfrm>
        </p:grpSpPr>
        <p:pic>
          <p:nvPicPr>
            <p:cNvPr id="82" name="object 82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531743" y="5102045"/>
              <a:ext cx="178001" cy="101041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909219" y="4931669"/>
              <a:ext cx="1595394" cy="445150"/>
            </a:xfrm>
            <a:prstGeom prst="rect">
              <a:avLst/>
            </a:prstGeom>
          </p:spPr>
        </p:pic>
      </p:grpSp>
      <p:grpSp>
        <p:nvGrpSpPr>
          <p:cNvPr id="84" name="object 84" descr=""/>
          <p:cNvGrpSpPr/>
          <p:nvPr/>
        </p:nvGrpSpPr>
        <p:grpSpPr>
          <a:xfrm>
            <a:off x="5907571" y="5444330"/>
            <a:ext cx="1595120" cy="1130935"/>
            <a:chOff x="5907571" y="5444330"/>
            <a:chExt cx="1595120" cy="1130935"/>
          </a:xfrm>
        </p:grpSpPr>
        <p:sp>
          <p:nvSpPr>
            <p:cNvPr id="85" name="object 85" descr=""/>
            <p:cNvSpPr/>
            <p:nvPr/>
          </p:nvSpPr>
          <p:spPr>
            <a:xfrm>
              <a:off x="7354265" y="5444337"/>
              <a:ext cx="142875" cy="102235"/>
            </a:xfrm>
            <a:custGeom>
              <a:avLst/>
              <a:gdLst/>
              <a:ahLst/>
              <a:cxnLst/>
              <a:rect l="l" t="t" r="r" b="b"/>
              <a:pathLst>
                <a:path w="142875" h="102235">
                  <a:moveTo>
                    <a:pt x="66751" y="79095"/>
                  </a:moveTo>
                  <a:lnTo>
                    <a:pt x="66687" y="62026"/>
                  </a:lnTo>
                  <a:lnTo>
                    <a:pt x="63703" y="54559"/>
                  </a:lnTo>
                  <a:lnTo>
                    <a:pt x="57454" y="48158"/>
                  </a:lnTo>
                  <a:lnTo>
                    <a:pt x="55321" y="46024"/>
                  </a:lnTo>
                  <a:lnTo>
                    <a:pt x="55321" y="66446"/>
                  </a:lnTo>
                  <a:lnTo>
                    <a:pt x="55321" y="76200"/>
                  </a:lnTo>
                  <a:lnTo>
                    <a:pt x="54279" y="81229"/>
                  </a:lnTo>
                  <a:lnTo>
                    <a:pt x="54254" y="81381"/>
                  </a:lnTo>
                  <a:lnTo>
                    <a:pt x="52273" y="85953"/>
                  </a:lnTo>
                  <a:lnTo>
                    <a:pt x="50139" y="90373"/>
                  </a:lnTo>
                  <a:lnTo>
                    <a:pt x="47396" y="93726"/>
                  </a:lnTo>
                  <a:lnTo>
                    <a:pt x="40386" y="97688"/>
                  </a:lnTo>
                  <a:lnTo>
                    <a:pt x="36728" y="98755"/>
                  </a:lnTo>
                  <a:lnTo>
                    <a:pt x="26822" y="98755"/>
                  </a:lnTo>
                  <a:lnTo>
                    <a:pt x="21640" y="96469"/>
                  </a:lnTo>
                  <a:lnTo>
                    <a:pt x="13563" y="87172"/>
                  </a:lnTo>
                  <a:lnTo>
                    <a:pt x="11430" y="80314"/>
                  </a:lnTo>
                  <a:lnTo>
                    <a:pt x="11518" y="62788"/>
                  </a:lnTo>
                  <a:lnTo>
                    <a:pt x="30327" y="41605"/>
                  </a:lnTo>
                  <a:lnTo>
                    <a:pt x="38100" y="41605"/>
                  </a:lnTo>
                  <a:lnTo>
                    <a:pt x="52882" y="56845"/>
                  </a:lnTo>
                  <a:lnTo>
                    <a:pt x="54559" y="62026"/>
                  </a:lnTo>
                  <a:lnTo>
                    <a:pt x="55321" y="66446"/>
                  </a:lnTo>
                  <a:lnTo>
                    <a:pt x="55321" y="46024"/>
                  </a:lnTo>
                  <a:lnTo>
                    <a:pt x="51206" y="41910"/>
                  </a:lnTo>
                  <a:lnTo>
                    <a:pt x="50457" y="41605"/>
                  </a:lnTo>
                  <a:lnTo>
                    <a:pt x="43434" y="38709"/>
                  </a:lnTo>
                  <a:lnTo>
                    <a:pt x="27736" y="38709"/>
                  </a:lnTo>
                  <a:lnTo>
                    <a:pt x="22250" y="39776"/>
                  </a:lnTo>
                  <a:lnTo>
                    <a:pt x="0" y="66446"/>
                  </a:lnTo>
                  <a:lnTo>
                    <a:pt x="88" y="76200"/>
                  </a:lnTo>
                  <a:lnTo>
                    <a:pt x="14935" y="96774"/>
                  </a:lnTo>
                  <a:lnTo>
                    <a:pt x="20269" y="100126"/>
                  </a:lnTo>
                  <a:lnTo>
                    <a:pt x="26060" y="101650"/>
                  </a:lnTo>
                  <a:lnTo>
                    <a:pt x="32308" y="101650"/>
                  </a:lnTo>
                  <a:lnTo>
                    <a:pt x="63550" y="86106"/>
                  </a:lnTo>
                  <a:lnTo>
                    <a:pt x="66751" y="79095"/>
                  </a:lnTo>
                  <a:close/>
                </a:path>
                <a:path w="142875" h="102235">
                  <a:moveTo>
                    <a:pt x="142671" y="4572"/>
                  </a:moveTo>
                  <a:lnTo>
                    <a:pt x="141909" y="3352"/>
                  </a:lnTo>
                  <a:lnTo>
                    <a:pt x="138252" y="762"/>
                  </a:lnTo>
                  <a:lnTo>
                    <a:pt x="134747" y="0"/>
                  </a:lnTo>
                  <a:lnTo>
                    <a:pt x="126517" y="0"/>
                  </a:lnTo>
                  <a:lnTo>
                    <a:pt x="99237" y="36728"/>
                  </a:lnTo>
                  <a:lnTo>
                    <a:pt x="99237" y="39319"/>
                  </a:lnTo>
                  <a:lnTo>
                    <a:pt x="98933" y="40386"/>
                  </a:lnTo>
                  <a:lnTo>
                    <a:pt x="98018" y="42062"/>
                  </a:lnTo>
                  <a:lnTo>
                    <a:pt x="96951" y="42824"/>
                  </a:lnTo>
                  <a:lnTo>
                    <a:pt x="89331" y="46482"/>
                  </a:lnTo>
                  <a:lnTo>
                    <a:pt x="88722" y="47091"/>
                  </a:lnTo>
                  <a:lnTo>
                    <a:pt x="88417" y="47701"/>
                  </a:lnTo>
                  <a:lnTo>
                    <a:pt x="88569" y="49072"/>
                  </a:lnTo>
                  <a:lnTo>
                    <a:pt x="90703" y="49377"/>
                  </a:lnTo>
                  <a:lnTo>
                    <a:pt x="97866" y="49682"/>
                  </a:lnTo>
                  <a:lnTo>
                    <a:pt x="99237" y="50139"/>
                  </a:lnTo>
                  <a:lnTo>
                    <a:pt x="99542" y="91592"/>
                  </a:lnTo>
                  <a:lnTo>
                    <a:pt x="99237" y="93268"/>
                  </a:lnTo>
                  <a:lnTo>
                    <a:pt x="98933" y="94030"/>
                  </a:lnTo>
                  <a:lnTo>
                    <a:pt x="98323" y="94335"/>
                  </a:lnTo>
                  <a:lnTo>
                    <a:pt x="97104" y="95402"/>
                  </a:lnTo>
                  <a:lnTo>
                    <a:pt x="94361" y="96316"/>
                  </a:lnTo>
                  <a:lnTo>
                    <a:pt x="88569" y="97383"/>
                  </a:lnTo>
                  <a:lnTo>
                    <a:pt x="88569" y="99822"/>
                  </a:lnTo>
                  <a:lnTo>
                    <a:pt x="109601" y="99212"/>
                  </a:lnTo>
                  <a:lnTo>
                    <a:pt x="125450" y="99822"/>
                  </a:lnTo>
                  <a:lnTo>
                    <a:pt x="125603" y="99212"/>
                  </a:lnTo>
                  <a:lnTo>
                    <a:pt x="125603" y="97383"/>
                  </a:lnTo>
                  <a:lnTo>
                    <a:pt x="116459" y="96164"/>
                  </a:lnTo>
                  <a:lnTo>
                    <a:pt x="114173" y="95707"/>
                  </a:lnTo>
                  <a:lnTo>
                    <a:pt x="111887" y="94640"/>
                  </a:lnTo>
                  <a:lnTo>
                    <a:pt x="110820" y="93726"/>
                  </a:lnTo>
                  <a:lnTo>
                    <a:pt x="109296" y="90678"/>
                  </a:lnTo>
                  <a:lnTo>
                    <a:pt x="108839" y="88392"/>
                  </a:lnTo>
                  <a:lnTo>
                    <a:pt x="108991" y="66446"/>
                  </a:lnTo>
                  <a:lnTo>
                    <a:pt x="108686" y="52273"/>
                  </a:lnTo>
                  <a:lnTo>
                    <a:pt x="108534" y="51816"/>
                  </a:lnTo>
                  <a:lnTo>
                    <a:pt x="108686" y="48615"/>
                  </a:lnTo>
                  <a:lnTo>
                    <a:pt x="111125" y="48158"/>
                  </a:lnTo>
                  <a:lnTo>
                    <a:pt x="115392" y="48006"/>
                  </a:lnTo>
                  <a:lnTo>
                    <a:pt x="125755" y="48006"/>
                  </a:lnTo>
                  <a:lnTo>
                    <a:pt x="128346" y="47701"/>
                  </a:lnTo>
                  <a:lnTo>
                    <a:pt x="128498" y="46329"/>
                  </a:lnTo>
                  <a:lnTo>
                    <a:pt x="128346" y="42214"/>
                  </a:lnTo>
                  <a:lnTo>
                    <a:pt x="108686" y="41757"/>
                  </a:lnTo>
                  <a:lnTo>
                    <a:pt x="108686" y="24079"/>
                  </a:lnTo>
                  <a:lnTo>
                    <a:pt x="118592" y="6858"/>
                  </a:lnTo>
                  <a:lnTo>
                    <a:pt x="121335" y="6858"/>
                  </a:lnTo>
                  <a:lnTo>
                    <a:pt x="124231" y="7162"/>
                  </a:lnTo>
                  <a:lnTo>
                    <a:pt x="133375" y="10820"/>
                  </a:lnTo>
                  <a:lnTo>
                    <a:pt x="135356" y="11277"/>
                  </a:lnTo>
                  <a:lnTo>
                    <a:pt x="138861" y="11277"/>
                  </a:lnTo>
                  <a:lnTo>
                    <a:pt x="140081" y="10820"/>
                  </a:lnTo>
                  <a:lnTo>
                    <a:pt x="142214" y="8839"/>
                  </a:lnTo>
                  <a:lnTo>
                    <a:pt x="142671" y="7620"/>
                  </a:lnTo>
                  <a:lnTo>
                    <a:pt x="142671" y="4572"/>
                  </a:lnTo>
                  <a:close/>
                </a:path>
              </a:pathLst>
            </a:custGeom>
            <a:solidFill>
              <a:srgbClr val="002A7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907571" y="5446464"/>
              <a:ext cx="1595008" cy="1128801"/>
            </a:xfrm>
            <a:prstGeom prst="rect">
              <a:avLst/>
            </a:prstGeom>
          </p:spPr>
        </p:pic>
      </p:grpSp>
      <p:sp>
        <p:nvSpPr>
          <p:cNvPr id="87" name="object 87" descr=""/>
          <p:cNvSpPr/>
          <p:nvPr/>
        </p:nvSpPr>
        <p:spPr>
          <a:xfrm>
            <a:off x="2330099" y="4069174"/>
            <a:ext cx="0" cy="2307590"/>
          </a:xfrm>
          <a:custGeom>
            <a:avLst/>
            <a:gdLst/>
            <a:ahLst/>
            <a:cxnLst/>
            <a:rect l="l" t="t" r="r" b="b"/>
            <a:pathLst>
              <a:path w="0" h="2307590">
                <a:moveTo>
                  <a:pt x="0" y="0"/>
                </a:moveTo>
                <a:lnTo>
                  <a:pt x="0" y="2307037"/>
                </a:lnTo>
              </a:path>
            </a:pathLst>
          </a:custGeom>
          <a:ln w="9522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4088703" y="4069174"/>
            <a:ext cx="0" cy="2307590"/>
          </a:xfrm>
          <a:custGeom>
            <a:avLst/>
            <a:gdLst/>
            <a:ahLst/>
            <a:cxnLst/>
            <a:rect l="l" t="t" r="r" b="b"/>
            <a:pathLst>
              <a:path w="0" h="2307590">
                <a:moveTo>
                  <a:pt x="0" y="0"/>
                </a:moveTo>
                <a:lnTo>
                  <a:pt x="0" y="2307037"/>
                </a:lnTo>
              </a:path>
            </a:pathLst>
          </a:custGeom>
          <a:ln w="9522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5830530" y="3883949"/>
            <a:ext cx="0" cy="2492375"/>
          </a:xfrm>
          <a:custGeom>
            <a:avLst/>
            <a:gdLst/>
            <a:ahLst/>
            <a:cxnLst/>
            <a:rect l="l" t="t" r="r" b="b"/>
            <a:pathLst>
              <a:path w="0" h="2492375">
                <a:moveTo>
                  <a:pt x="0" y="0"/>
                </a:moveTo>
                <a:lnTo>
                  <a:pt x="0" y="2492261"/>
                </a:lnTo>
              </a:path>
            </a:pathLst>
          </a:custGeom>
          <a:ln w="9522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0" name="object 90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91" name="object 91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6" name="object 116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117" name="object 117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2" name="object 122" descr="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7150241" y="7022927"/>
            <a:ext cx="166903" cy="11947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28600" y="224020"/>
            <a:ext cx="7772400" cy="7324725"/>
            <a:chOff x="228600" y="224020"/>
            <a:chExt cx="7772400" cy="7324725"/>
          </a:xfrm>
        </p:grpSpPr>
        <p:sp>
          <p:nvSpPr>
            <p:cNvPr id="3" name="object 3" descr=""/>
            <p:cNvSpPr/>
            <p:nvPr/>
          </p:nvSpPr>
          <p:spPr>
            <a:xfrm>
              <a:off x="228600" y="1211007"/>
              <a:ext cx="7772400" cy="6337935"/>
            </a:xfrm>
            <a:custGeom>
              <a:avLst/>
              <a:gdLst/>
              <a:ahLst/>
              <a:cxnLst/>
              <a:rect l="l" t="t" r="r" b="b"/>
              <a:pathLst>
                <a:path w="7772400" h="6337934">
                  <a:moveTo>
                    <a:pt x="0" y="6337357"/>
                  </a:moveTo>
                  <a:lnTo>
                    <a:pt x="7772400" y="6337357"/>
                  </a:lnTo>
                  <a:lnTo>
                    <a:pt x="7772400" y="0"/>
                  </a:lnTo>
                  <a:lnTo>
                    <a:pt x="0" y="0"/>
                  </a:lnTo>
                  <a:lnTo>
                    <a:pt x="0" y="6337357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28600" y="224020"/>
              <a:ext cx="7772400" cy="987425"/>
            </a:xfrm>
            <a:custGeom>
              <a:avLst/>
              <a:gdLst/>
              <a:ahLst/>
              <a:cxnLst/>
              <a:rect l="l" t="t" r="r" b="b"/>
              <a:pathLst>
                <a:path w="7772400" h="987425">
                  <a:moveTo>
                    <a:pt x="7772403" y="0"/>
                  </a:moveTo>
                  <a:lnTo>
                    <a:pt x="0" y="0"/>
                  </a:lnTo>
                  <a:lnTo>
                    <a:pt x="0" y="986986"/>
                  </a:lnTo>
                  <a:lnTo>
                    <a:pt x="7772403" y="986986"/>
                  </a:lnTo>
                  <a:lnTo>
                    <a:pt x="7772403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393" y="1715302"/>
              <a:ext cx="311878" cy="13472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7170" y="1716725"/>
              <a:ext cx="467970" cy="13411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35555" y="1714082"/>
              <a:ext cx="906480" cy="13675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45239" y="1717337"/>
              <a:ext cx="411883" cy="13350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58496" y="1763665"/>
              <a:ext cx="177595" cy="8615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48594" y="1717337"/>
              <a:ext cx="111556" cy="13350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43932" y="1942830"/>
              <a:ext cx="489714" cy="13619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20268" y="2206631"/>
              <a:ext cx="150166" cy="10058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14792" y="1720789"/>
              <a:ext cx="3418603" cy="81704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16942" y="2629879"/>
              <a:ext cx="1558094" cy="18409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30364" y="2629673"/>
              <a:ext cx="1432005" cy="181865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7175058" y="2742858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13615" y="0"/>
                  </a:moveTo>
                  <a:lnTo>
                    <a:pt x="7927" y="0"/>
                  </a:lnTo>
                  <a:lnTo>
                    <a:pt x="5486" y="1014"/>
                  </a:lnTo>
                  <a:lnTo>
                    <a:pt x="1014" y="5486"/>
                  </a:lnTo>
                  <a:lnTo>
                    <a:pt x="0" y="7923"/>
                  </a:lnTo>
                  <a:lnTo>
                    <a:pt x="0" y="10767"/>
                  </a:lnTo>
                  <a:lnTo>
                    <a:pt x="0" y="13816"/>
                  </a:lnTo>
                  <a:lnTo>
                    <a:pt x="1014" y="16459"/>
                  </a:lnTo>
                  <a:lnTo>
                    <a:pt x="3049" y="18488"/>
                  </a:lnTo>
                  <a:lnTo>
                    <a:pt x="5080" y="20725"/>
                  </a:lnTo>
                  <a:lnTo>
                    <a:pt x="7519" y="21739"/>
                  </a:lnTo>
                  <a:lnTo>
                    <a:pt x="13208" y="21739"/>
                  </a:lnTo>
                  <a:lnTo>
                    <a:pt x="15645" y="20725"/>
                  </a:lnTo>
                  <a:lnTo>
                    <a:pt x="17679" y="18488"/>
                  </a:lnTo>
                  <a:lnTo>
                    <a:pt x="19710" y="16459"/>
                  </a:lnTo>
                  <a:lnTo>
                    <a:pt x="20728" y="13816"/>
                  </a:lnTo>
                  <a:lnTo>
                    <a:pt x="20728" y="7721"/>
                  </a:lnTo>
                  <a:lnTo>
                    <a:pt x="19710" y="5078"/>
                  </a:lnTo>
                  <a:lnTo>
                    <a:pt x="17881" y="3045"/>
                  </a:lnTo>
                  <a:lnTo>
                    <a:pt x="15850" y="1014"/>
                  </a:lnTo>
                  <a:lnTo>
                    <a:pt x="136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90573" y="3086867"/>
              <a:ext cx="311877" cy="134722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90072" y="3088900"/>
              <a:ext cx="843487" cy="133502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22595" y="3136853"/>
              <a:ext cx="250137" cy="8554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28132" y="3087071"/>
              <a:ext cx="901195" cy="13533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21193" y="3313634"/>
              <a:ext cx="278585" cy="137365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44376" y="3317497"/>
              <a:ext cx="1043754" cy="133502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22392" y="3543242"/>
              <a:ext cx="871874" cy="135943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8306" y="3772853"/>
              <a:ext cx="485430" cy="13451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22320" y="3088900"/>
              <a:ext cx="3418657" cy="1048687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4734378" y="3806788"/>
              <a:ext cx="55244" cy="100330"/>
            </a:xfrm>
            <a:custGeom>
              <a:avLst/>
              <a:gdLst/>
              <a:ahLst/>
              <a:cxnLst/>
              <a:rect l="l" t="t" r="r" b="b"/>
              <a:pathLst>
                <a:path w="55245" h="100329">
                  <a:moveTo>
                    <a:pt x="25603" y="0"/>
                  </a:moveTo>
                  <a:lnTo>
                    <a:pt x="22553" y="0"/>
                  </a:lnTo>
                  <a:lnTo>
                    <a:pt x="17679" y="11987"/>
                  </a:lnTo>
                  <a:lnTo>
                    <a:pt x="15238" y="15645"/>
                  </a:lnTo>
                  <a:lnTo>
                    <a:pt x="13409" y="17880"/>
                  </a:lnTo>
                  <a:lnTo>
                    <a:pt x="8942" y="21945"/>
                  </a:lnTo>
                  <a:lnTo>
                    <a:pt x="5284" y="23975"/>
                  </a:lnTo>
                  <a:lnTo>
                    <a:pt x="2641" y="24991"/>
                  </a:lnTo>
                  <a:lnTo>
                    <a:pt x="1220" y="25803"/>
                  </a:lnTo>
                  <a:lnTo>
                    <a:pt x="200" y="26617"/>
                  </a:lnTo>
                  <a:lnTo>
                    <a:pt x="0" y="27226"/>
                  </a:lnTo>
                  <a:lnTo>
                    <a:pt x="0" y="28446"/>
                  </a:lnTo>
                  <a:lnTo>
                    <a:pt x="608" y="29260"/>
                  </a:lnTo>
                  <a:lnTo>
                    <a:pt x="1421" y="29667"/>
                  </a:lnTo>
                  <a:lnTo>
                    <a:pt x="2235" y="29667"/>
                  </a:lnTo>
                  <a:lnTo>
                    <a:pt x="3049" y="29461"/>
                  </a:lnTo>
                  <a:lnTo>
                    <a:pt x="11173" y="29260"/>
                  </a:lnTo>
                  <a:lnTo>
                    <a:pt x="13002" y="29461"/>
                  </a:lnTo>
                  <a:lnTo>
                    <a:pt x="13002" y="31290"/>
                  </a:lnTo>
                  <a:lnTo>
                    <a:pt x="13207" y="33119"/>
                  </a:lnTo>
                  <a:lnTo>
                    <a:pt x="13207" y="49784"/>
                  </a:lnTo>
                  <a:lnTo>
                    <a:pt x="12801" y="72136"/>
                  </a:lnTo>
                  <a:lnTo>
                    <a:pt x="12801" y="81280"/>
                  </a:lnTo>
                  <a:lnTo>
                    <a:pt x="25803" y="99971"/>
                  </a:lnTo>
                  <a:lnTo>
                    <a:pt x="36374" y="99971"/>
                  </a:lnTo>
                  <a:lnTo>
                    <a:pt x="54863" y="90424"/>
                  </a:lnTo>
                  <a:lnTo>
                    <a:pt x="54662" y="89203"/>
                  </a:lnTo>
                  <a:lnTo>
                    <a:pt x="53441" y="88390"/>
                  </a:lnTo>
                  <a:lnTo>
                    <a:pt x="51814" y="88390"/>
                  </a:lnTo>
                  <a:lnTo>
                    <a:pt x="49377" y="90219"/>
                  </a:lnTo>
                  <a:lnTo>
                    <a:pt x="47346" y="91234"/>
                  </a:lnTo>
                  <a:lnTo>
                    <a:pt x="45920" y="91640"/>
                  </a:lnTo>
                  <a:lnTo>
                    <a:pt x="37796" y="93268"/>
                  </a:lnTo>
                  <a:lnTo>
                    <a:pt x="32510" y="93268"/>
                  </a:lnTo>
                  <a:lnTo>
                    <a:pt x="29869" y="92048"/>
                  </a:lnTo>
                  <a:lnTo>
                    <a:pt x="26415" y="87576"/>
                  </a:lnTo>
                  <a:lnTo>
                    <a:pt x="25401" y="82904"/>
                  </a:lnTo>
                  <a:lnTo>
                    <a:pt x="25603" y="49784"/>
                  </a:lnTo>
                  <a:lnTo>
                    <a:pt x="25401" y="32712"/>
                  </a:lnTo>
                  <a:lnTo>
                    <a:pt x="25603" y="30681"/>
                  </a:lnTo>
                  <a:lnTo>
                    <a:pt x="26211" y="29055"/>
                  </a:lnTo>
                  <a:lnTo>
                    <a:pt x="28040" y="28853"/>
                  </a:lnTo>
                  <a:lnTo>
                    <a:pt x="53035" y="28244"/>
                  </a:lnTo>
                  <a:lnTo>
                    <a:pt x="53643" y="24991"/>
                  </a:lnTo>
                  <a:lnTo>
                    <a:pt x="53441" y="21131"/>
                  </a:lnTo>
                  <a:lnTo>
                    <a:pt x="50798" y="21131"/>
                  </a:lnTo>
                  <a:lnTo>
                    <a:pt x="48769" y="20929"/>
                  </a:lnTo>
                  <a:lnTo>
                    <a:pt x="44499" y="20929"/>
                  </a:lnTo>
                  <a:lnTo>
                    <a:pt x="30073" y="21739"/>
                  </a:lnTo>
                  <a:lnTo>
                    <a:pt x="25803" y="21537"/>
                  </a:lnTo>
                  <a:lnTo>
                    <a:pt x="26009" y="9550"/>
                  </a:lnTo>
                  <a:lnTo>
                    <a:pt x="256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09139" y="3823447"/>
              <a:ext cx="89002" cy="8392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125711" y="4228008"/>
              <a:ext cx="825491" cy="138786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043279" y="4278200"/>
              <a:ext cx="197918" cy="86360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36859" y="4230043"/>
              <a:ext cx="426448" cy="135331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849726" y="4228008"/>
              <a:ext cx="467156" cy="137365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256623" y="4228008"/>
              <a:ext cx="278587" cy="137365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117780" y="4458434"/>
              <a:ext cx="247902" cy="135536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402827" y="4229023"/>
              <a:ext cx="1132653" cy="36636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455504" y="4456605"/>
              <a:ext cx="600588" cy="137365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142963" y="4504762"/>
              <a:ext cx="337510" cy="90018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392379" y="4492573"/>
              <a:ext cx="717896" cy="133297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495510" y="4460468"/>
              <a:ext cx="1799115" cy="393998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121830" y="4733358"/>
              <a:ext cx="337511" cy="9001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113090" y="5142391"/>
              <a:ext cx="2786936" cy="138174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952619" y="5143151"/>
              <a:ext cx="584946" cy="136197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12456" y="5370979"/>
              <a:ext cx="723620" cy="138175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663257" y="5370979"/>
              <a:ext cx="278585" cy="137365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012413" y="5419137"/>
              <a:ext cx="223721" cy="88394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079706" y="5421171"/>
              <a:ext cx="197916" cy="86360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347584" y="5374843"/>
              <a:ext cx="190195" cy="132483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856241" y="5371995"/>
              <a:ext cx="915127" cy="396845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893394" y="5373014"/>
              <a:ext cx="1120791" cy="363927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115631" y="5601406"/>
              <a:ext cx="629250" cy="413103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124839" y="5600185"/>
              <a:ext cx="411525" cy="137972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120311" y="6980366"/>
              <a:ext cx="226792" cy="222879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50163" y="2281859"/>
              <a:ext cx="2881576" cy="1920124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83519" y="4217461"/>
              <a:ext cx="1584620" cy="1584618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406622" y="4237275"/>
              <a:ext cx="1541876" cy="1545000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198660" y="805547"/>
              <a:ext cx="3832865" cy="206956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893027" y="6661861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930668" y="6801463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921330" y="6690168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849077" y="6845079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04363" y="6872058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029035" y="6870682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067177" y="6843809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047629" y="6590999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007315" y="6575346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86" name="object 86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1" name="object 91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149668" y="7032071"/>
              <a:ext cx="168045" cy="119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28600" y="224020"/>
            <a:ext cx="7772400" cy="7324725"/>
            <a:chOff x="228600" y="224020"/>
            <a:chExt cx="7772400" cy="7324725"/>
          </a:xfrm>
        </p:grpSpPr>
        <p:sp>
          <p:nvSpPr>
            <p:cNvPr id="3" name="object 3" descr=""/>
            <p:cNvSpPr/>
            <p:nvPr/>
          </p:nvSpPr>
          <p:spPr>
            <a:xfrm>
              <a:off x="228600" y="1358543"/>
              <a:ext cx="7772400" cy="6189980"/>
            </a:xfrm>
            <a:custGeom>
              <a:avLst/>
              <a:gdLst/>
              <a:ahLst/>
              <a:cxnLst/>
              <a:rect l="l" t="t" r="r" b="b"/>
              <a:pathLst>
                <a:path w="7772400" h="6189980">
                  <a:moveTo>
                    <a:pt x="0" y="6189821"/>
                  </a:moveTo>
                  <a:lnTo>
                    <a:pt x="7772400" y="6189821"/>
                  </a:lnTo>
                  <a:lnTo>
                    <a:pt x="7772400" y="0"/>
                  </a:lnTo>
                  <a:lnTo>
                    <a:pt x="0" y="0"/>
                  </a:lnTo>
                  <a:lnTo>
                    <a:pt x="0" y="6189821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28600" y="224020"/>
              <a:ext cx="7772400" cy="1134745"/>
            </a:xfrm>
            <a:custGeom>
              <a:avLst/>
              <a:gdLst/>
              <a:ahLst/>
              <a:cxnLst/>
              <a:rect l="l" t="t" r="r" b="b"/>
              <a:pathLst>
                <a:path w="7772400" h="1134745">
                  <a:moveTo>
                    <a:pt x="7772400" y="0"/>
                  </a:moveTo>
                  <a:lnTo>
                    <a:pt x="0" y="0"/>
                  </a:lnTo>
                  <a:lnTo>
                    <a:pt x="0" y="1134522"/>
                  </a:lnTo>
                  <a:lnTo>
                    <a:pt x="7772400" y="1134522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1267" y="1739221"/>
              <a:ext cx="301956" cy="12630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1222" y="1738080"/>
              <a:ext cx="477953" cy="12782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26322" y="1786086"/>
              <a:ext cx="274424" cy="8153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44455" y="1739221"/>
              <a:ext cx="231969" cy="12630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2903" y="1740556"/>
              <a:ext cx="226392" cy="12573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42055" y="1740935"/>
              <a:ext cx="203824" cy="12535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7818" y="1738080"/>
              <a:ext cx="895990" cy="12782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64756" y="1737507"/>
              <a:ext cx="270802" cy="128779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58198" y="1953529"/>
              <a:ext cx="886021" cy="12820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96048" y="1953529"/>
              <a:ext cx="1039535" cy="17392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48604" y="2213179"/>
              <a:ext cx="185547" cy="80963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14029" y="2168030"/>
              <a:ext cx="1226642" cy="338515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21508" y="1737507"/>
              <a:ext cx="4516282" cy="1460545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20993" y="3453696"/>
              <a:ext cx="292389" cy="12630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43776" y="3453696"/>
              <a:ext cx="1345972" cy="34347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30307" y="3667244"/>
              <a:ext cx="213169" cy="127066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550087" y="3451981"/>
              <a:ext cx="2990455" cy="55815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43523" y="3882314"/>
              <a:ext cx="615412" cy="126685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31815" y="3881174"/>
              <a:ext cx="1252998" cy="34327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54916" y="4095860"/>
              <a:ext cx="167068" cy="127066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593761" y="4098527"/>
              <a:ext cx="735995" cy="125162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89988" y="4094910"/>
              <a:ext cx="1187385" cy="12877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21253" y="4098527"/>
              <a:ext cx="2246478" cy="599695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69567" y="4096814"/>
              <a:ext cx="1367784" cy="384997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12566" y="4310171"/>
              <a:ext cx="807279" cy="17354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120311" y="6980366"/>
              <a:ext cx="226792" cy="222879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682191" y="680090"/>
              <a:ext cx="3820565" cy="217440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4108528" y="995173"/>
              <a:ext cx="1532890" cy="217804"/>
            </a:xfrm>
            <a:custGeom>
              <a:avLst/>
              <a:gdLst/>
              <a:ahLst/>
              <a:cxnLst/>
              <a:rect l="l" t="t" r="r" b="b"/>
              <a:pathLst>
                <a:path w="1532889" h="217805">
                  <a:moveTo>
                    <a:pt x="98614" y="3606"/>
                  </a:moveTo>
                  <a:lnTo>
                    <a:pt x="74869" y="3606"/>
                  </a:lnTo>
                  <a:lnTo>
                    <a:pt x="0" y="213836"/>
                  </a:lnTo>
                  <a:lnTo>
                    <a:pt x="25419" y="213836"/>
                  </a:lnTo>
                  <a:lnTo>
                    <a:pt x="44974" y="154973"/>
                  </a:lnTo>
                  <a:lnTo>
                    <a:pt x="152922" y="154973"/>
                  </a:lnTo>
                  <a:lnTo>
                    <a:pt x="144948" y="132746"/>
                  </a:lnTo>
                  <a:lnTo>
                    <a:pt x="52520" y="132746"/>
                  </a:lnTo>
                  <a:lnTo>
                    <a:pt x="82969" y="43249"/>
                  </a:lnTo>
                  <a:lnTo>
                    <a:pt x="84089" y="39646"/>
                  </a:lnTo>
                  <a:lnTo>
                    <a:pt x="85129" y="35441"/>
                  </a:lnTo>
                  <a:lnTo>
                    <a:pt x="85204" y="35139"/>
                  </a:lnTo>
                  <a:lnTo>
                    <a:pt x="86043" y="29135"/>
                  </a:lnTo>
                  <a:lnTo>
                    <a:pt x="107773" y="29135"/>
                  </a:lnTo>
                  <a:lnTo>
                    <a:pt x="98614" y="3606"/>
                  </a:lnTo>
                  <a:close/>
                </a:path>
                <a:path w="1532889" h="217805">
                  <a:moveTo>
                    <a:pt x="152922" y="154973"/>
                  </a:moveTo>
                  <a:lnTo>
                    <a:pt x="127947" y="154973"/>
                  </a:lnTo>
                  <a:lnTo>
                    <a:pt x="148623" y="213836"/>
                  </a:lnTo>
                  <a:lnTo>
                    <a:pt x="174042" y="213836"/>
                  </a:lnTo>
                  <a:lnTo>
                    <a:pt x="152922" y="154973"/>
                  </a:lnTo>
                  <a:close/>
                </a:path>
                <a:path w="1532889" h="217805">
                  <a:moveTo>
                    <a:pt x="107773" y="29135"/>
                  </a:moveTo>
                  <a:lnTo>
                    <a:pt x="86601" y="29135"/>
                  </a:lnTo>
                  <a:lnTo>
                    <a:pt x="87664" y="35139"/>
                  </a:lnTo>
                  <a:lnTo>
                    <a:pt x="87717" y="35441"/>
                  </a:lnTo>
                  <a:lnTo>
                    <a:pt x="88837" y="40243"/>
                  </a:lnTo>
                  <a:lnTo>
                    <a:pt x="89675" y="43249"/>
                  </a:lnTo>
                  <a:lnTo>
                    <a:pt x="120406" y="132746"/>
                  </a:lnTo>
                  <a:lnTo>
                    <a:pt x="144948" y="132746"/>
                  </a:lnTo>
                  <a:lnTo>
                    <a:pt x="107773" y="29135"/>
                  </a:lnTo>
                  <a:close/>
                </a:path>
                <a:path w="1532889" h="217805">
                  <a:moveTo>
                    <a:pt x="232430" y="3606"/>
                  </a:moveTo>
                  <a:lnTo>
                    <a:pt x="202816" y="3606"/>
                  </a:lnTo>
                  <a:lnTo>
                    <a:pt x="202816" y="213836"/>
                  </a:lnTo>
                  <a:lnTo>
                    <a:pt x="225727" y="213836"/>
                  </a:lnTo>
                  <a:lnTo>
                    <a:pt x="225670" y="51789"/>
                  </a:lnTo>
                  <a:lnTo>
                    <a:pt x="225483" y="43624"/>
                  </a:lnTo>
                  <a:lnTo>
                    <a:pt x="225147" y="37543"/>
                  </a:lnTo>
                  <a:lnTo>
                    <a:pt x="224607" y="33036"/>
                  </a:lnTo>
                  <a:lnTo>
                    <a:pt x="249932" y="33036"/>
                  </a:lnTo>
                  <a:lnTo>
                    <a:pt x="232430" y="3606"/>
                  </a:lnTo>
                  <a:close/>
                </a:path>
                <a:path w="1532889" h="217805">
                  <a:moveTo>
                    <a:pt x="249932" y="33036"/>
                  </a:moveTo>
                  <a:lnTo>
                    <a:pt x="225450" y="33036"/>
                  </a:lnTo>
                  <a:lnTo>
                    <a:pt x="227061" y="37373"/>
                  </a:lnTo>
                  <a:lnTo>
                    <a:pt x="229078" y="42048"/>
                  </a:lnTo>
                  <a:lnTo>
                    <a:pt x="332441" y="213836"/>
                  </a:lnTo>
                  <a:lnTo>
                    <a:pt x="360381" y="213836"/>
                  </a:lnTo>
                  <a:lnTo>
                    <a:pt x="360381" y="182603"/>
                  </a:lnTo>
                  <a:lnTo>
                    <a:pt x="338310" y="182603"/>
                  </a:lnTo>
                  <a:lnTo>
                    <a:pt x="337193" y="179899"/>
                  </a:lnTo>
                  <a:lnTo>
                    <a:pt x="334681" y="175395"/>
                  </a:lnTo>
                  <a:lnTo>
                    <a:pt x="330487" y="168487"/>
                  </a:lnTo>
                  <a:lnTo>
                    <a:pt x="249932" y="33036"/>
                  </a:lnTo>
                  <a:close/>
                </a:path>
                <a:path w="1532889" h="217805">
                  <a:moveTo>
                    <a:pt x="360381" y="3606"/>
                  </a:moveTo>
                  <a:lnTo>
                    <a:pt x="337474" y="3606"/>
                  </a:lnTo>
                  <a:lnTo>
                    <a:pt x="337574" y="161737"/>
                  </a:lnTo>
                  <a:lnTo>
                    <a:pt x="337798" y="168487"/>
                  </a:lnTo>
                  <a:lnTo>
                    <a:pt x="337858" y="170287"/>
                  </a:lnTo>
                  <a:lnTo>
                    <a:pt x="338181" y="175395"/>
                  </a:lnTo>
                  <a:lnTo>
                    <a:pt x="338299" y="177261"/>
                  </a:lnTo>
                  <a:lnTo>
                    <a:pt x="338871" y="182603"/>
                  </a:lnTo>
                  <a:lnTo>
                    <a:pt x="360381" y="182603"/>
                  </a:lnTo>
                  <a:lnTo>
                    <a:pt x="360381" y="3606"/>
                  </a:lnTo>
                  <a:close/>
                </a:path>
                <a:path w="1532889" h="217805">
                  <a:moveTo>
                    <a:pt x="465702" y="3606"/>
                  </a:moveTo>
                  <a:lnTo>
                    <a:pt x="411786" y="3606"/>
                  </a:lnTo>
                  <a:lnTo>
                    <a:pt x="411786" y="213836"/>
                  </a:lnTo>
                  <a:lnTo>
                    <a:pt x="463467" y="213836"/>
                  </a:lnTo>
                  <a:lnTo>
                    <a:pt x="486359" y="211982"/>
                  </a:lnTo>
                  <a:lnTo>
                    <a:pt x="506840" y="206440"/>
                  </a:lnTo>
                  <a:lnTo>
                    <a:pt x="524911" y="197237"/>
                  </a:lnTo>
                  <a:lnTo>
                    <a:pt x="531774" y="191613"/>
                  </a:lnTo>
                  <a:lnTo>
                    <a:pt x="434693" y="191613"/>
                  </a:lnTo>
                  <a:lnTo>
                    <a:pt x="434693" y="25830"/>
                  </a:lnTo>
                  <a:lnTo>
                    <a:pt x="537691" y="25830"/>
                  </a:lnTo>
                  <a:lnTo>
                    <a:pt x="510964" y="9979"/>
                  </a:lnTo>
                  <a:lnTo>
                    <a:pt x="465702" y="3606"/>
                  </a:lnTo>
                  <a:close/>
                </a:path>
                <a:path w="1532889" h="217805">
                  <a:moveTo>
                    <a:pt x="537691" y="25830"/>
                  </a:moveTo>
                  <a:lnTo>
                    <a:pt x="465145" y="25830"/>
                  </a:lnTo>
                  <a:lnTo>
                    <a:pt x="500138" y="30893"/>
                  </a:lnTo>
                  <a:lnTo>
                    <a:pt x="525102" y="46064"/>
                  </a:lnTo>
                  <a:lnTo>
                    <a:pt x="540062" y="71315"/>
                  </a:lnTo>
                  <a:lnTo>
                    <a:pt x="544958" y="106015"/>
                  </a:lnTo>
                  <a:lnTo>
                    <a:pt x="545043" y="106617"/>
                  </a:lnTo>
                  <a:lnTo>
                    <a:pt x="543729" y="125760"/>
                  </a:lnTo>
                  <a:lnTo>
                    <a:pt x="523810" y="169387"/>
                  </a:lnTo>
                  <a:lnTo>
                    <a:pt x="481972" y="190210"/>
                  </a:lnTo>
                  <a:lnTo>
                    <a:pt x="463748" y="191613"/>
                  </a:lnTo>
                  <a:lnTo>
                    <a:pt x="531774" y="191613"/>
                  </a:lnTo>
                  <a:lnTo>
                    <a:pt x="561943" y="149939"/>
                  </a:lnTo>
                  <a:lnTo>
                    <a:pt x="569020" y="106617"/>
                  </a:lnTo>
                  <a:lnTo>
                    <a:pt x="569066" y="106015"/>
                  </a:lnTo>
                  <a:lnTo>
                    <a:pt x="562619" y="61127"/>
                  </a:lnTo>
                  <a:lnTo>
                    <a:pt x="543261" y="29134"/>
                  </a:lnTo>
                  <a:lnTo>
                    <a:pt x="537691" y="25830"/>
                  </a:lnTo>
                  <a:close/>
                </a:path>
                <a:path w="1532889" h="217805">
                  <a:moveTo>
                    <a:pt x="707076" y="3606"/>
                  </a:moveTo>
                  <a:lnTo>
                    <a:pt x="684165" y="3606"/>
                  </a:lnTo>
                  <a:lnTo>
                    <a:pt x="684165" y="213836"/>
                  </a:lnTo>
                  <a:lnTo>
                    <a:pt x="707076" y="213836"/>
                  </a:lnTo>
                  <a:lnTo>
                    <a:pt x="707076" y="3606"/>
                  </a:lnTo>
                  <a:close/>
                </a:path>
                <a:path w="1532889" h="217805">
                  <a:moveTo>
                    <a:pt x="788090" y="3606"/>
                  </a:moveTo>
                  <a:lnTo>
                    <a:pt x="758477" y="3606"/>
                  </a:lnTo>
                  <a:lnTo>
                    <a:pt x="758477" y="213836"/>
                  </a:lnTo>
                  <a:lnTo>
                    <a:pt x="781387" y="213836"/>
                  </a:lnTo>
                  <a:lnTo>
                    <a:pt x="781331" y="51789"/>
                  </a:lnTo>
                  <a:lnTo>
                    <a:pt x="781143" y="43624"/>
                  </a:lnTo>
                  <a:lnTo>
                    <a:pt x="780807" y="37543"/>
                  </a:lnTo>
                  <a:lnTo>
                    <a:pt x="780267" y="33036"/>
                  </a:lnTo>
                  <a:lnTo>
                    <a:pt x="805593" y="33036"/>
                  </a:lnTo>
                  <a:lnTo>
                    <a:pt x="788090" y="3606"/>
                  </a:lnTo>
                  <a:close/>
                </a:path>
                <a:path w="1532889" h="217805">
                  <a:moveTo>
                    <a:pt x="805593" y="33036"/>
                  </a:moveTo>
                  <a:lnTo>
                    <a:pt x="781109" y="33036"/>
                  </a:lnTo>
                  <a:lnTo>
                    <a:pt x="782720" y="37373"/>
                  </a:lnTo>
                  <a:lnTo>
                    <a:pt x="784739" y="42048"/>
                  </a:lnTo>
                  <a:lnTo>
                    <a:pt x="888102" y="213836"/>
                  </a:lnTo>
                  <a:lnTo>
                    <a:pt x="916042" y="213836"/>
                  </a:lnTo>
                  <a:lnTo>
                    <a:pt x="916042" y="182603"/>
                  </a:lnTo>
                  <a:lnTo>
                    <a:pt x="893969" y="182603"/>
                  </a:lnTo>
                  <a:lnTo>
                    <a:pt x="892850" y="179899"/>
                  </a:lnTo>
                  <a:lnTo>
                    <a:pt x="890341" y="175395"/>
                  </a:lnTo>
                  <a:lnTo>
                    <a:pt x="886147" y="168487"/>
                  </a:lnTo>
                  <a:lnTo>
                    <a:pt x="805593" y="33036"/>
                  </a:lnTo>
                  <a:close/>
                </a:path>
                <a:path w="1532889" h="217805">
                  <a:moveTo>
                    <a:pt x="916042" y="3606"/>
                  </a:moveTo>
                  <a:lnTo>
                    <a:pt x="893135" y="3606"/>
                  </a:lnTo>
                  <a:lnTo>
                    <a:pt x="893235" y="161737"/>
                  </a:lnTo>
                  <a:lnTo>
                    <a:pt x="893458" y="168487"/>
                  </a:lnTo>
                  <a:lnTo>
                    <a:pt x="893518" y="170287"/>
                  </a:lnTo>
                  <a:lnTo>
                    <a:pt x="893840" y="175395"/>
                  </a:lnTo>
                  <a:lnTo>
                    <a:pt x="893958" y="177261"/>
                  </a:lnTo>
                  <a:lnTo>
                    <a:pt x="894528" y="182603"/>
                  </a:lnTo>
                  <a:lnTo>
                    <a:pt x="916042" y="182603"/>
                  </a:lnTo>
                  <a:lnTo>
                    <a:pt x="916042" y="3606"/>
                  </a:lnTo>
                  <a:close/>
                </a:path>
                <a:path w="1532889" h="217805">
                  <a:moveTo>
                    <a:pt x="997056" y="3606"/>
                  </a:moveTo>
                  <a:lnTo>
                    <a:pt x="967446" y="3606"/>
                  </a:lnTo>
                  <a:lnTo>
                    <a:pt x="967446" y="213836"/>
                  </a:lnTo>
                  <a:lnTo>
                    <a:pt x="990352" y="213836"/>
                  </a:lnTo>
                  <a:lnTo>
                    <a:pt x="990295" y="51789"/>
                  </a:lnTo>
                  <a:lnTo>
                    <a:pt x="990108" y="43624"/>
                  </a:lnTo>
                  <a:lnTo>
                    <a:pt x="989772" y="37543"/>
                  </a:lnTo>
                  <a:lnTo>
                    <a:pt x="989233" y="33036"/>
                  </a:lnTo>
                  <a:lnTo>
                    <a:pt x="1014559" y="33036"/>
                  </a:lnTo>
                  <a:lnTo>
                    <a:pt x="997056" y="3606"/>
                  </a:lnTo>
                  <a:close/>
                </a:path>
                <a:path w="1532889" h="217805">
                  <a:moveTo>
                    <a:pt x="1014559" y="33036"/>
                  </a:moveTo>
                  <a:lnTo>
                    <a:pt x="990075" y="33036"/>
                  </a:lnTo>
                  <a:lnTo>
                    <a:pt x="991686" y="37373"/>
                  </a:lnTo>
                  <a:lnTo>
                    <a:pt x="993703" y="42048"/>
                  </a:lnTo>
                  <a:lnTo>
                    <a:pt x="1097071" y="213836"/>
                  </a:lnTo>
                  <a:lnTo>
                    <a:pt x="1125006" y="213836"/>
                  </a:lnTo>
                  <a:lnTo>
                    <a:pt x="1125006" y="182603"/>
                  </a:lnTo>
                  <a:lnTo>
                    <a:pt x="1102935" y="182603"/>
                  </a:lnTo>
                  <a:lnTo>
                    <a:pt x="1101820" y="179899"/>
                  </a:lnTo>
                  <a:lnTo>
                    <a:pt x="1099306" y="175395"/>
                  </a:lnTo>
                  <a:lnTo>
                    <a:pt x="1095115" y="168487"/>
                  </a:lnTo>
                  <a:lnTo>
                    <a:pt x="1014559" y="33036"/>
                  </a:lnTo>
                  <a:close/>
                </a:path>
                <a:path w="1532889" h="217805">
                  <a:moveTo>
                    <a:pt x="1125006" y="3606"/>
                  </a:moveTo>
                  <a:lnTo>
                    <a:pt x="1102100" y="3606"/>
                  </a:lnTo>
                  <a:lnTo>
                    <a:pt x="1102201" y="161737"/>
                  </a:lnTo>
                  <a:lnTo>
                    <a:pt x="1102424" y="168487"/>
                  </a:lnTo>
                  <a:lnTo>
                    <a:pt x="1102484" y="170287"/>
                  </a:lnTo>
                  <a:lnTo>
                    <a:pt x="1102807" y="175395"/>
                  </a:lnTo>
                  <a:lnTo>
                    <a:pt x="1102924" y="177261"/>
                  </a:lnTo>
                  <a:lnTo>
                    <a:pt x="1103496" y="182603"/>
                  </a:lnTo>
                  <a:lnTo>
                    <a:pt x="1125006" y="182603"/>
                  </a:lnTo>
                  <a:lnTo>
                    <a:pt x="1125006" y="3606"/>
                  </a:lnTo>
                  <a:close/>
                </a:path>
                <a:path w="1532889" h="217805">
                  <a:moveTo>
                    <a:pt x="1258545" y="0"/>
                  </a:moveTo>
                  <a:lnTo>
                    <a:pt x="1219153" y="7621"/>
                  </a:lnTo>
                  <a:lnTo>
                    <a:pt x="1177821" y="46674"/>
                  </a:lnTo>
                  <a:lnTo>
                    <a:pt x="1165139" y="87014"/>
                  </a:lnTo>
                  <a:lnTo>
                    <a:pt x="1163701" y="109021"/>
                  </a:lnTo>
                  <a:lnTo>
                    <a:pt x="1163681" y="109321"/>
                  </a:lnTo>
                  <a:lnTo>
                    <a:pt x="1169847" y="153919"/>
                  </a:lnTo>
                  <a:lnTo>
                    <a:pt x="1188706" y="187707"/>
                  </a:lnTo>
                  <a:lnTo>
                    <a:pt x="1235454" y="215582"/>
                  </a:lnTo>
                  <a:lnTo>
                    <a:pt x="1255194" y="217440"/>
                  </a:lnTo>
                  <a:lnTo>
                    <a:pt x="1274967" y="215582"/>
                  </a:lnTo>
                  <a:lnTo>
                    <a:pt x="1275316" y="215582"/>
                  </a:lnTo>
                  <a:lnTo>
                    <a:pt x="1293536" y="209857"/>
                  </a:lnTo>
                  <a:lnTo>
                    <a:pt x="1309408" y="200463"/>
                  </a:lnTo>
                  <a:lnTo>
                    <a:pt x="1314902" y="195216"/>
                  </a:lnTo>
                  <a:lnTo>
                    <a:pt x="1255194" y="195216"/>
                  </a:lnTo>
                  <a:lnTo>
                    <a:pt x="1241430" y="193808"/>
                  </a:lnTo>
                  <a:lnTo>
                    <a:pt x="1241013" y="193808"/>
                  </a:lnTo>
                  <a:lnTo>
                    <a:pt x="1227920" y="189322"/>
                  </a:lnTo>
                  <a:lnTo>
                    <a:pt x="1198075" y="158646"/>
                  </a:lnTo>
                  <a:lnTo>
                    <a:pt x="1187717" y="111125"/>
                  </a:lnTo>
                  <a:lnTo>
                    <a:pt x="1187604" y="109321"/>
                  </a:lnTo>
                  <a:lnTo>
                    <a:pt x="1198428" y="59142"/>
                  </a:lnTo>
                  <a:lnTo>
                    <a:pt x="1228932" y="28269"/>
                  </a:lnTo>
                  <a:lnTo>
                    <a:pt x="1256868" y="22226"/>
                  </a:lnTo>
                  <a:lnTo>
                    <a:pt x="1316160" y="22226"/>
                  </a:lnTo>
                  <a:lnTo>
                    <a:pt x="1310324" y="16600"/>
                  </a:lnTo>
                  <a:lnTo>
                    <a:pt x="1295072" y="7397"/>
                  </a:lnTo>
                  <a:lnTo>
                    <a:pt x="1278004" y="1910"/>
                  </a:lnTo>
                  <a:lnTo>
                    <a:pt x="1278413" y="1910"/>
                  </a:lnTo>
                  <a:lnTo>
                    <a:pt x="1258545" y="0"/>
                  </a:lnTo>
                  <a:close/>
                </a:path>
                <a:path w="1532889" h="217805">
                  <a:moveTo>
                    <a:pt x="1316160" y="22226"/>
                  </a:moveTo>
                  <a:lnTo>
                    <a:pt x="1256868" y="22226"/>
                  </a:lnTo>
                  <a:lnTo>
                    <a:pt x="1272875" y="23741"/>
                  </a:lnTo>
                  <a:lnTo>
                    <a:pt x="1272109" y="23741"/>
                  </a:lnTo>
                  <a:lnTo>
                    <a:pt x="1306595" y="45050"/>
                  </a:lnTo>
                  <a:lnTo>
                    <a:pt x="1323371" y="89734"/>
                  </a:lnTo>
                  <a:lnTo>
                    <a:pt x="1324368" y="111125"/>
                  </a:lnTo>
                  <a:lnTo>
                    <a:pt x="1323388" y="127439"/>
                  </a:lnTo>
                  <a:lnTo>
                    <a:pt x="1323324" y="128514"/>
                  </a:lnTo>
                  <a:lnTo>
                    <a:pt x="1306036" y="172692"/>
                  </a:lnTo>
                  <a:lnTo>
                    <a:pt x="1270445" y="193808"/>
                  </a:lnTo>
                  <a:lnTo>
                    <a:pt x="1255194" y="195216"/>
                  </a:lnTo>
                  <a:lnTo>
                    <a:pt x="1314902" y="195216"/>
                  </a:lnTo>
                  <a:lnTo>
                    <a:pt x="1342181" y="152119"/>
                  </a:lnTo>
                  <a:lnTo>
                    <a:pt x="1348502" y="106015"/>
                  </a:lnTo>
                  <a:lnTo>
                    <a:pt x="1346974" y="83492"/>
                  </a:lnTo>
                  <a:lnTo>
                    <a:pt x="1342355" y="63221"/>
                  </a:lnTo>
                  <a:lnTo>
                    <a:pt x="1334593" y="45201"/>
                  </a:lnTo>
                  <a:lnTo>
                    <a:pt x="1323637" y="29433"/>
                  </a:lnTo>
                  <a:lnTo>
                    <a:pt x="1316160" y="22226"/>
                  </a:lnTo>
                  <a:close/>
                </a:path>
                <a:path w="1532889" h="217805">
                  <a:moveTo>
                    <a:pt x="1389287" y="3606"/>
                  </a:moveTo>
                  <a:lnTo>
                    <a:pt x="1363866" y="3606"/>
                  </a:lnTo>
                  <a:lnTo>
                    <a:pt x="1434826" y="213836"/>
                  </a:lnTo>
                  <a:lnTo>
                    <a:pt x="1459969" y="213836"/>
                  </a:lnTo>
                  <a:lnTo>
                    <a:pt x="1468547" y="188909"/>
                  </a:lnTo>
                  <a:lnTo>
                    <a:pt x="1447398" y="188909"/>
                  </a:lnTo>
                  <a:lnTo>
                    <a:pt x="1446559" y="181702"/>
                  </a:lnTo>
                  <a:lnTo>
                    <a:pt x="1445158" y="175694"/>
                  </a:lnTo>
                  <a:lnTo>
                    <a:pt x="1443484" y="170286"/>
                  </a:lnTo>
                  <a:lnTo>
                    <a:pt x="1389287" y="3606"/>
                  </a:lnTo>
                  <a:close/>
                </a:path>
                <a:path w="1532889" h="217805">
                  <a:moveTo>
                    <a:pt x="1532322" y="3606"/>
                  </a:moveTo>
                  <a:lnTo>
                    <a:pt x="1507741" y="3606"/>
                  </a:lnTo>
                  <a:lnTo>
                    <a:pt x="1452427" y="169988"/>
                  </a:lnTo>
                  <a:lnTo>
                    <a:pt x="1450187" y="176594"/>
                  </a:lnTo>
                  <a:lnTo>
                    <a:pt x="1448794" y="182901"/>
                  </a:lnTo>
                  <a:lnTo>
                    <a:pt x="1447956" y="188909"/>
                  </a:lnTo>
                  <a:lnTo>
                    <a:pt x="1468547" y="188909"/>
                  </a:lnTo>
                  <a:lnTo>
                    <a:pt x="1532322" y="3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630583" y="998780"/>
              <a:ext cx="174045" cy="210229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5793220" y="995173"/>
              <a:ext cx="1247775" cy="217804"/>
            </a:xfrm>
            <a:custGeom>
              <a:avLst/>
              <a:gdLst/>
              <a:ahLst/>
              <a:cxnLst/>
              <a:rect l="l" t="t" r="r" b="b"/>
              <a:pathLst>
                <a:path w="1247775" h="217805">
                  <a:moveTo>
                    <a:pt x="79344" y="25830"/>
                  </a:moveTo>
                  <a:lnTo>
                    <a:pt x="56433" y="25830"/>
                  </a:lnTo>
                  <a:lnTo>
                    <a:pt x="56433" y="213836"/>
                  </a:lnTo>
                  <a:lnTo>
                    <a:pt x="79344" y="213836"/>
                  </a:lnTo>
                  <a:lnTo>
                    <a:pt x="79344" y="25830"/>
                  </a:lnTo>
                  <a:close/>
                </a:path>
                <a:path w="1247775" h="217805">
                  <a:moveTo>
                    <a:pt x="135774" y="3606"/>
                  </a:moveTo>
                  <a:lnTo>
                    <a:pt x="0" y="3606"/>
                  </a:lnTo>
                  <a:lnTo>
                    <a:pt x="0" y="25830"/>
                  </a:lnTo>
                  <a:lnTo>
                    <a:pt x="135774" y="25830"/>
                  </a:lnTo>
                  <a:lnTo>
                    <a:pt x="135774" y="3606"/>
                  </a:lnTo>
                  <a:close/>
                </a:path>
                <a:path w="1247775" h="217805">
                  <a:moveTo>
                    <a:pt x="189414" y="3606"/>
                  </a:moveTo>
                  <a:lnTo>
                    <a:pt x="166507" y="3606"/>
                  </a:lnTo>
                  <a:lnTo>
                    <a:pt x="166507" y="213836"/>
                  </a:lnTo>
                  <a:lnTo>
                    <a:pt x="189414" y="213836"/>
                  </a:lnTo>
                  <a:lnTo>
                    <a:pt x="189414" y="3606"/>
                  </a:lnTo>
                  <a:close/>
                </a:path>
                <a:path w="1247775" h="217805">
                  <a:moveTo>
                    <a:pt x="322952" y="0"/>
                  </a:moveTo>
                  <a:lnTo>
                    <a:pt x="283561" y="7621"/>
                  </a:lnTo>
                  <a:lnTo>
                    <a:pt x="242228" y="46674"/>
                  </a:lnTo>
                  <a:lnTo>
                    <a:pt x="229545" y="87014"/>
                  </a:lnTo>
                  <a:lnTo>
                    <a:pt x="228107" y="109021"/>
                  </a:lnTo>
                  <a:lnTo>
                    <a:pt x="228087" y="109321"/>
                  </a:lnTo>
                  <a:lnTo>
                    <a:pt x="234254" y="153919"/>
                  </a:lnTo>
                  <a:lnTo>
                    <a:pt x="253112" y="187707"/>
                  </a:lnTo>
                  <a:lnTo>
                    <a:pt x="299861" y="215582"/>
                  </a:lnTo>
                  <a:lnTo>
                    <a:pt x="319600" y="217440"/>
                  </a:lnTo>
                  <a:lnTo>
                    <a:pt x="339373" y="215582"/>
                  </a:lnTo>
                  <a:lnTo>
                    <a:pt x="339722" y="215582"/>
                  </a:lnTo>
                  <a:lnTo>
                    <a:pt x="357943" y="209857"/>
                  </a:lnTo>
                  <a:lnTo>
                    <a:pt x="373814" y="200463"/>
                  </a:lnTo>
                  <a:lnTo>
                    <a:pt x="379309" y="195216"/>
                  </a:lnTo>
                  <a:lnTo>
                    <a:pt x="319600" y="195216"/>
                  </a:lnTo>
                  <a:lnTo>
                    <a:pt x="305836" y="193808"/>
                  </a:lnTo>
                  <a:lnTo>
                    <a:pt x="305420" y="193808"/>
                  </a:lnTo>
                  <a:lnTo>
                    <a:pt x="292327" y="189322"/>
                  </a:lnTo>
                  <a:lnTo>
                    <a:pt x="262482" y="158646"/>
                  </a:lnTo>
                  <a:lnTo>
                    <a:pt x="252125" y="111125"/>
                  </a:lnTo>
                  <a:lnTo>
                    <a:pt x="252012" y="109321"/>
                  </a:lnTo>
                  <a:lnTo>
                    <a:pt x="251993" y="109021"/>
                  </a:lnTo>
                  <a:lnTo>
                    <a:pt x="262835" y="59142"/>
                  </a:lnTo>
                  <a:lnTo>
                    <a:pt x="293338" y="28269"/>
                  </a:lnTo>
                  <a:lnTo>
                    <a:pt x="321274" y="22226"/>
                  </a:lnTo>
                  <a:lnTo>
                    <a:pt x="380568" y="22226"/>
                  </a:lnTo>
                  <a:lnTo>
                    <a:pt x="374731" y="16600"/>
                  </a:lnTo>
                  <a:lnTo>
                    <a:pt x="359479" y="7397"/>
                  </a:lnTo>
                  <a:lnTo>
                    <a:pt x="342411" y="1910"/>
                  </a:lnTo>
                  <a:lnTo>
                    <a:pt x="342820" y="1910"/>
                  </a:lnTo>
                  <a:lnTo>
                    <a:pt x="322952" y="0"/>
                  </a:lnTo>
                  <a:close/>
                </a:path>
                <a:path w="1247775" h="217805">
                  <a:moveTo>
                    <a:pt x="380568" y="22226"/>
                  </a:moveTo>
                  <a:lnTo>
                    <a:pt x="321274" y="22226"/>
                  </a:lnTo>
                  <a:lnTo>
                    <a:pt x="337281" y="23741"/>
                  </a:lnTo>
                  <a:lnTo>
                    <a:pt x="336516" y="23741"/>
                  </a:lnTo>
                  <a:lnTo>
                    <a:pt x="371001" y="45050"/>
                  </a:lnTo>
                  <a:lnTo>
                    <a:pt x="387778" y="89734"/>
                  </a:lnTo>
                  <a:lnTo>
                    <a:pt x="388774" y="111125"/>
                  </a:lnTo>
                  <a:lnTo>
                    <a:pt x="387795" y="127439"/>
                  </a:lnTo>
                  <a:lnTo>
                    <a:pt x="387730" y="128514"/>
                  </a:lnTo>
                  <a:lnTo>
                    <a:pt x="370443" y="172692"/>
                  </a:lnTo>
                  <a:lnTo>
                    <a:pt x="334851" y="193808"/>
                  </a:lnTo>
                  <a:lnTo>
                    <a:pt x="319600" y="195216"/>
                  </a:lnTo>
                  <a:lnTo>
                    <a:pt x="379309" y="195216"/>
                  </a:lnTo>
                  <a:lnTo>
                    <a:pt x="406587" y="152119"/>
                  </a:lnTo>
                  <a:lnTo>
                    <a:pt x="412910" y="106015"/>
                  </a:lnTo>
                  <a:lnTo>
                    <a:pt x="411381" y="83492"/>
                  </a:lnTo>
                  <a:lnTo>
                    <a:pt x="406762" y="63221"/>
                  </a:lnTo>
                  <a:lnTo>
                    <a:pt x="399001" y="45201"/>
                  </a:lnTo>
                  <a:lnTo>
                    <a:pt x="388044" y="29433"/>
                  </a:lnTo>
                  <a:lnTo>
                    <a:pt x="380568" y="22226"/>
                  </a:lnTo>
                  <a:close/>
                </a:path>
                <a:path w="1247775" h="217805">
                  <a:moveTo>
                    <a:pt x="481072" y="3606"/>
                  </a:moveTo>
                  <a:lnTo>
                    <a:pt x="451458" y="3606"/>
                  </a:lnTo>
                  <a:lnTo>
                    <a:pt x="451458" y="213836"/>
                  </a:lnTo>
                  <a:lnTo>
                    <a:pt x="474369" y="213836"/>
                  </a:lnTo>
                  <a:lnTo>
                    <a:pt x="474312" y="51789"/>
                  </a:lnTo>
                  <a:lnTo>
                    <a:pt x="474184" y="46252"/>
                  </a:lnTo>
                  <a:lnTo>
                    <a:pt x="474123" y="43624"/>
                  </a:lnTo>
                  <a:lnTo>
                    <a:pt x="473787" y="37543"/>
                  </a:lnTo>
                  <a:lnTo>
                    <a:pt x="473248" y="33036"/>
                  </a:lnTo>
                  <a:lnTo>
                    <a:pt x="498574" y="33036"/>
                  </a:lnTo>
                  <a:lnTo>
                    <a:pt x="481072" y="3606"/>
                  </a:lnTo>
                  <a:close/>
                </a:path>
                <a:path w="1247775" h="217805">
                  <a:moveTo>
                    <a:pt x="498574" y="33036"/>
                  </a:moveTo>
                  <a:lnTo>
                    <a:pt x="474088" y="33036"/>
                  </a:lnTo>
                  <a:lnTo>
                    <a:pt x="475701" y="37373"/>
                  </a:lnTo>
                  <a:lnTo>
                    <a:pt x="477720" y="42048"/>
                  </a:lnTo>
                  <a:lnTo>
                    <a:pt x="480232" y="46252"/>
                  </a:lnTo>
                  <a:lnTo>
                    <a:pt x="581083" y="213836"/>
                  </a:lnTo>
                  <a:lnTo>
                    <a:pt x="609023" y="213836"/>
                  </a:lnTo>
                  <a:lnTo>
                    <a:pt x="609023" y="182603"/>
                  </a:lnTo>
                  <a:lnTo>
                    <a:pt x="586950" y="182603"/>
                  </a:lnTo>
                  <a:lnTo>
                    <a:pt x="585831" y="179899"/>
                  </a:lnTo>
                  <a:lnTo>
                    <a:pt x="583322" y="175395"/>
                  </a:lnTo>
                  <a:lnTo>
                    <a:pt x="579128" y="168487"/>
                  </a:lnTo>
                  <a:lnTo>
                    <a:pt x="498574" y="33036"/>
                  </a:lnTo>
                  <a:close/>
                </a:path>
                <a:path w="1247775" h="217805">
                  <a:moveTo>
                    <a:pt x="609023" y="3606"/>
                  </a:moveTo>
                  <a:lnTo>
                    <a:pt x="586112" y="3606"/>
                  </a:lnTo>
                  <a:lnTo>
                    <a:pt x="586213" y="161737"/>
                  </a:lnTo>
                  <a:lnTo>
                    <a:pt x="586437" y="168487"/>
                  </a:lnTo>
                  <a:lnTo>
                    <a:pt x="586497" y="170287"/>
                  </a:lnTo>
                  <a:lnTo>
                    <a:pt x="586820" y="175395"/>
                  </a:lnTo>
                  <a:lnTo>
                    <a:pt x="586938" y="177261"/>
                  </a:lnTo>
                  <a:lnTo>
                    <a:pt x="587509" y="182603"/>
                  </a:lnTo>
                  <a:lnTo>
                    <a:pt x="609023" y="182603"/>
                  </a:lnTo>
                  <a:lnTo>
                    <a:pt x="609023" y="3606"/>
                  </a:lnTo>
                  <a:close/>
                </a:path>
                <a:path w="1247775" h="217805">
                  <a:moveTo>
                    <a:pt x="759881" y="3606"/>
                  </a:moveTo>
                  <a:lnTo>
                    <a:pt x="736970" y="3606"/>
                  </a:lnTo>
                  <a:lnTo>
                    <a:pt x="736970" y="213836"/>
                  </a:lnTo>
                  <a:lnTo>
                    <a:pt x="759881" y="213836"/>
                  </a:lnTo>
                  <a:lnTo>
                    <a:pt x="759881" y="118029"/>
                  </a:lnTo>
                  <a:lnTo>
                    <a:pt x="883918" y="118029"/>
                  </a:lnTo>
                  <a:lnTo>
                    <a:pt x="883918" y="95806"/>
                  </a:lnTo>
                  <a:lnTo>
                    <a:pt x="759881" y="95806"/>
                  </a:lnTo>
                  <a:lnTo>
                    <a:pt x="759881" y="3606"/>
                  </a:lnTo>
                  <a:close/>
                </a:path>
                <a:path w="1247775" h="217805">
                  <a:moveTo>
                    <a:pt x="883918" y="118029"/>
                  </a:moveTo>
                  <a:lnTo>
                    <a:pt x="861011" y="118029"/>
                  </a:lnTo>
                  <a:lnTo>
                    <a:pt x="861011" y="213836"/>
                  </a:lnTo>
                  <a:lnTo>
                    <a:pt x="883918" y="213836"/>
                  </a:lnTo>
                  <a:lnTo>
                    <a:pt x="883918" y="118029"/>
                  </a:lnTo>
                  <a:close/>
                </a:path>
                <a:path w="1247775" h="217805">
                  <a:moveTo>
                    <a:pt x="883918" y="3606"/>
                  </a:moveTo>
                  <a:lnTo>
                    <a:pt x="861011" y="3606"/>
                  </a:lnTo>
                  <a:lnTo>
                    <a:pt x="861011" y="95806"/>
                  </a:lnTo>
                  <a:lnTo>
                    <a:pt x="883918" y="95806"/>
                  </a:lnTo>
                  <a:lnTo>
                    <a:pt x="883918" y="3606"/>
                  </a:lnTo>
                  <a:close/>
                </a:path>
                <a:path w="1247775" h="217805">
                  <a:moveTo>
                    <a:pt x="955716" y="3606"/>
                  </a:moveTo>
                  <a:lnTo>
                    <a:pt x="932807" y="3606"/>
                  </a:lnTo>
                  <a:lnTo>
                    <a:pt x="932879" y="132746"/>
                  </a:lnTo>
                  <a:lnTo>
                    <a:pt x="937259" y="169420"/>
                  </a:lnTo>
                  <a:lnTo>
                    <a:pt x="950616" y="196079"/>
                  </a:lnTo>
                  <a:lnTo>
                    <a:pt x="972879" y="212095"/>
                  </a:lnTo>
                  <a:lnTo>
                    <a:pt x="1004048" y="217440"/>
                  </a:lnTo>
                  <a:lnTo>
                    <a:pt x="1036518" y="211874"/>
                  </a:lnTo>
                  <a:lnTo>
                    <a:pt x="1059743" y="195216"/>
                  </a:lnTo>
                  <a:lnTo>
                    <a:pt x="1006560" y="195216"/>
                  </a:lnTo>
                  <a:lnTo>
                    <a:pt x="984354" y="191166"/>
                  </a:lnTo>
                  <a:lnTo>
                    <a:pt x="968462" y="179036"/>
                  </a:lnTo>
                  <a:lnTo>
                    <a:pt x="958907" y="158852"/>
                  </a:lnTo>
                  <a:lnTo>
                    <a:pt x="955716" y="130643"/>
                  </a:lnTo>
                  <a:lnTo>
                    <a:pt x="955716" y="3606"/>
                  </a:lnTo>
                  <a:close/>
                </a:path>
                <a:path w="1247775" h="217805">
                  <a:moveTo>
                    <a:pt x="1078358" y="3606"/>
                  </a:moveTo>
                  <a:lnTo>
                    <a:pt x="1055451" y="3606"/>
                  </a:lnTo>
                  <a:lnTo>
                    <a:pt x="1055451" y="132746"/>
                  </a:lnTo>
                  <a:lnTo>
                    <a:pt x="1052408" y="160118"/>
                  </a:lnTo>
                  <a:lnTo>
                    <a:pt x="1043262" y="179636"/>
                  </a:lnTo>
                  <a:lnTo>
                    <a:pt x="1027988" y="191326"/>
                  </a:lnTo>
                  <a:lnTo>
                    <a:pt x="1006560" y="195216"/>
                  </a:lnTo>
                  <a:lnTo>
                    <a:pt x="1059744" y="195216"/>
                  </a:lnTo>
                  <a:lnTo>
                    <a:pt x="1073700" y="167520"/>
                  </a:lnTo>
                  <a:lnTo>
                    <a:pt x="1078358" y="128844"/>
                  </a:lnTo>
                  <a:lnTo>
                    <a:pt x="1078358" y="3606"/>
                  </a:lnTo>
                  <a:close/>
                </a:path>
                <a:path w="1247775" h="217805">
                  <a:moveTo>
                    <a:pt x="1182841" y="3606"/>
                  </a:moveTo>
                  <a:lnTo>
                    <a:pt x="1127246" y="3606"/>
                  </a:lnTo>
                  <a:lnTo>
                    <a:pt x="1127246" y="213836"/>
                  </a:lnTo>
                  <a:lnTo>
                    <a:pt x="1184238" y="213836"/>
                  </a:lnTo>
                  <a:lnTo>
                    <a:pt x="1197324" y="212771"/>
                  </a:lnTo>
                  <a:lnTo>
                    <a:pt x="1209312" y="209594"/>
                  </a:lnTo>
                  <a:lnTo>
                    <a:pt x="1220146" y="204333"/>
                  </a:lnTo>
                  <a:lnTo>
                    <a:pt x="1229774" y="197017"/>
                  </a:lnTo>
                  <a:lnTo>
                    <a:pt x="1234516" y="191613"/>
                  </a:lnTo>
                  <a:lnTo>
                    <a:pt x="1150156" y="191613"/>
                  </a:lnTo>
                  <a:lnTo>
                    <a:pt x="1150156" y="115926"/>
                  </a:lnTo>
                  <a:lnTo>
                    <a:pt x="1233653" y="115926"/>
                  </a:lnTo>
                  <a:lnTo>
                    <a:pt x="1229372" y="111953"/>
                  </a:lnTo>
                  <a:lnTo>
                    <a:pt x="1221882" y="107257"/>
                  </a:lnTo>
                  <a:lnTo>
                    <a:pt x="1213449" y="103967"/>
                  </a:lnTo>
                  <a:lnTo>
                    <a:pt x="1204074" y="102114"/>
                  </a:lnTo>
                  <a:lnTo>
                    <a:pt x="1204074" y="101512"/>
                  </a:lnTo>
                  <a:lnTo>
                    <a:pt x="1211612" y="98303"/>
                  </a:lnTo>
                  <a:lnTo>
                    <a:pt x="1218287" y="94079"/>
                  </a:lnTo>
                  <a:lnTo>
                    <a:pt x="1218701" y="93704"/>
                  </a:lnTo>
                  <a:lnTo>
                    <a:pt x="1150156" y="93704"/>
                  </a:lnTo>
                  <a:lnTo>
                    <a:pt x="1150156" y="25830"/>
                  </a:lnTo>
                  <a:lnTo>
                    <a:pt x="1230639" y="25830"/>
                  </a:lnTo>
                  <a:lnTo>
                    <a:pt x="1229626" y="24036"/>
                  </a:lnTo>
                  <a:lnTo>
                    <a:pt x="1223070" y="16818"/>
                  </a:lnTo>
                  <a:lnTo>
                    <a:pt x="1215056" y="11080"/>
                  </a:lnTo>
                  <a:lnTo>
                    <a:pt x="1205680" y="6947"/>
                  </a:lnTo>
                  <a:lnTo>
                    <a:pt x="1194941" y="4446"/>
                  </a:lnTo>
                  <a:lnTo>
                    <a:pt x="1182841" y="3606"/>
                  </a:lnTo>
                  <a:close/>
                </a:path>
                <a:path w="1247775" h="217805">
                  <a:moveTo>
                    <a:pt x="1233653" y="115926"/>
                  </a:moveTo>
                  <a:lnTo>
                    <a:pt x="1176414" y="115926"/>
                  </a:lnTo>
                  <a:lnTo>
                    <a:pt x="1197110" y="118240"/>
                  </a:lnTo>
                  <a:lnTo>
                    <a:pt x="1211860" y="125200"/>
                  </a:lnTo>
                  <a:lnTo>
                    <a:pt x="1220691" y="136834"/>
                  </a:lnTo>
                  <a:lnTo>
                    <a:pt x="1223629" y="153169"/>
                  </a:lnTo>
                  <a:lnTo>
                    <a:pt x="1222944" y="161551"/>
                  </a:lnTo>
                  <a:lnTo>
                    <a:pt x="1190689" y="190946"/>
                  </a:lnTo>
                  <a:lnTo>
                    <a:pt x="1181163" y="191613"/>
                  </a:lnTo>
                  <a:lnTo>
                    <a:pt x="1234516" y="191613"/>
                  </a:lnTo>
                  <a:lnTo>
                    <a:pt x="1237635" y="188058"/>
                  </a:lnTo>
                  <a:lnTo>
                    <a:pt x="1243218" y="177833"/>
                  </a:lnTo>
                  <a:lnTo>
                    <a:pt x="1246547" y="166314"/>
                  </a:lnTo>
                  <a:lnTo>
                    <a:pt x="1247651" y="153471"/>
                  </a:lnTo>
                  <a:lnTo>
                    <a:pt x="1246918" y="143118"/>
                  </a:lnTo>
                  <a:lnTo>
                    <a:pt x="1244719" y="133723"/>
                  </a:lnTo>
                  <a:lnTo>
                    <a:pt x="1241053" y="125341"/>
                  </a:lnTo>
                  <a:lnTo>
                    <a:pt x="1235919" y="118029"/>
                  </a:lnTo>
                  <a:lnTo>
                    <a:pt x="1233653" y="115926"/>
                  </a:lnTo>
                  <a:close/>
                </a:path>
                <a:path w="1247775" h="217805">
                  <a:moveTo>
                    <a:pt x="1230639" y="25830"/>
                  </a:moveTo>
                  <a:lnTo>
                    <a:pt x="1176414" y="25830"/>
                  </a:lnTo>
                  <a:lnTo>
                    <a:pt x="1192871" y="27744"/>
                  </a:lnTo>
                  <a:lnTo>
                    <a:pt x="1204562" y="33488"/>
                  </a:lnTo>
                  <a:lnTo>
                    <a:pt x="1211538" y="43060"/>
                  </a:lnTo>
                  <a:lnTo>
                    <a:pt x="1213852" y="56462"/>
                  </a:lnTo>
                  <a:lnTo>
                    <a:pt x="1213214" y="64792"/>
                  </a:lnTo>
                  <a:lnTo>
                    <a:pt x="1182534" y="93089"/>
                  </a:lnTo>
                  <a:lnTo>
                    <a:pt x="1173626" y="93704"/>
                  </a:lnTo>
                  <a:lnTo>
                    <a:pt x="1218701" y="93704"/>
                  </a:lnTo>
                  <a:lnTo>
                    <a:pt x="1237342" y="60336"/>
                  </a:lnTo>
                  <a:lnTo>
                    <a:pt x="1237874" y="51659"/>
                  </a:lnTo>
                  <a:lnTo>
                    <a:pt x="1236975" y="41400"/>
                  </a:lnTo>
                  <a:lnTo>
                    <a:pt x="1234243" y="32211"/>
                  </a:lnTo>
                  <a:lnTo>
                    <a:pt x="1230639" y="258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376830" y="5021665"/>
              <a:ext cx="2502312" cy="1698641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776858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71347" y="6548418"/>
              <a:ext cx="385089" cy="397209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7538" y="6575889"/>
              <a:ext cx="394112" cy="39411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69780" y="2170781"/>
              <a:ext cx="2434835" cy="4205023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69780" y="239364"/>
              <a:ext cx="2434835" cy="2419494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69780" y="6009562"/>
              <a:ext cx="2434835" cy="1110783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28603" y="2170781"/>
              <a:ext cx="255686" cy="4205023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28603" y="239327"/>
              <a:ext cx="2434837" cy="2115378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28603" y="6290041"/>
              <a:ext cx="2576014" cy="1258322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572400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4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4" y="840894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613724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7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7" y="840894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655052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4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4" y="840894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696376" y="258447"/>
              <a:ext cx="41910" cy="840105"/>
            </a:xfrm>
            <a:custGeom>
              <a:avLst/>
              <a:gdLst/>
              <a:ahLst/>
              <a:cxnLst/>
              <a:rect l="l" t="t" r="r" b="b"/>
              <a:pathLst>
                <a:path w="41909" h="840105">
                  <a:moveTo>
                    <a:pt x="41332" y="0"/>
                  </a:moveTo>
                  <a:lnTo>
                    <a:pt x="0" y="0"/>
                  </a:lnTo>
                  <a:lnTo>
                    <a:pt x="0" y="840082"/>
                  </a:lnTo>
                  <a:lnTo>
                    <a:pt x="41332" y="840082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595436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3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3" y="840894"/>
                  </a:lnTo>
                  <a:lnTo>
                    <a:pt x="413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636760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8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8" y="840894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678088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8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8" y="840894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719416" y="258447"/>
              <a:ext cx="41910" cy="840105"/>
            </a:xfrm>
            <a:custGeom>
              <a:avLst/>
              <a:gdLst/>
              <a:ahLst/>
              <a:cxnLst/>
              <a:rect l="l" t="t" r="r" b="b"/>
              <a:pathLst>
                <a:path w="41909" h="840105">
                  <a:moveTo>
                    <a:pt x="41328" y="0"/>
                  </a:moveTo>
                  <a:lnTo>
                    <a:pt x="0" y="0"/>
                  </a:lnTo>
                  <a:lnTo>
                    <a:pt x="0" y="840082"/>
                  </a:lnTo>
                  <a:lnTo>
                    <a:pt x="41328" y="840082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308906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03395" y="6548418"/>
              <a:ext cx="385088" cy="397209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893027" y="6661861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30668" y="6801463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921330" y="6690168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849077" y="6845079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904363" y="6872058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029035" y="6870682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067177" y="6843809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047629" y="6590999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007315" y="6575346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83" name="object 83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48041" y="7032071"/>
              <a:ext cx="171306" cy="119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9201" y="4309667"/>
            <a:ext cx="2239822" cy="616917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681112" y="4997908"/>
            <a:ext cx="518795" cy="100330"/>
            <a:chOff x="681112" y="4997908"/>
            <a:chExt cx="518795" cy="100330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112" y="4997908"/>
              <a:ext cx="493467" cy="100126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184202" y="5081270"/>
              <a:ext cx="15875" cy="16510"/>
            </a:xfrm>
            <a:custGeom>
              <a:avLst/>
              <a:gdLst/>
              <a:ahLst/>
              <a:cxnLst/>
              <a:rect l="l" t="t" r="r" b="b"/>
              <a:pathLst>
                <a:path w="15875" h="16510">
                  <a:moveTo>
                    <a:pt x="10209" y="0"/>
                  </a:moveTo>
                  <a:lnTo>
                    <a:pt x="5943" y="0"/>
                  </a:lnTo>
                  <a:lnTo>
                    <a:pt x="4114" y="763"/>
                  </a:lnTo>
                  <a:lnTo>
                    <a:pt x="759" y="4114"/>
                  </a:lnTo>
                  <a:lnTo>
                    <a:pt x="0" y="5943"/>
                  </a:lnTo>
                  <a:lnTo>
                    <a:pt x="0" y="8078"/>
                  </a:lnTo>
                  <a:lnTo>
                    <a:pt x="0" y="10364"/>
                  </a:lnTo>
                  <a:lnTo>
                    <a:pt x="759" y="12344"/>
                  </a:lnTo>
                  <a:lnTo>
                    <a:pt x="2286" y="13867"/>
                  </a:lnTo>
                  <a:lnTo>
                    <a:pt x="3808" y="15544"/>
                  </a:lnTo>
                  <a:lnTo>
                    <a:pt x="5637" y="16308"/>
                  </a:lnTo>
                  <a:lnTo>
                    <a:pt x="9903" y="16308"/>
                  </a:lnTo>
                  <a:lnTo>
                    <a:pt x="11732" y="15544"/>
                  </a:lnTo>
                  <a:lnTo>
                    <a:pt x="13258" y="13867"/>
                  </a:lnTo>
                  <a:lnTo>
                    <a:pt x="14781" y="12344"/>
                  </a:lnTo>
                  <a:lnTo>
                    <a:pt x="15544" y="10364"/>
                  </a:lnTo>
                  <a:lnTo>
                    <a:pt x="15544" y="5792"/>
                  </a:lnTo>
                  <a:lnTo>
                    <a:pt x="14781" y="3808"/>
                  </a:lnTo>
                  <a:lnTo>
                    <a:pt x="13409" y="2285"/>
                  </a:lnTo>
                  <a:lnTo>
                    <a:pt x="11887" y="763"/>
                  </a:lnTo>
                  <a:lnTo>
                    <a:pt x="102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78712" y="4996381"/>
            <a:ext cx="233911" cy="101041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76244" y="4995010"/>
            <a:ext cx="347162" cy="103024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99936" y="5021984"/>
            <a:ext cx="112622" cy="75437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681041" y="4997908"/>
            <a:ext cx="2239010" cy="994410"/>
            <a:chOff x="681041" y="4997908"/>
            <a:chExt cx="2239010" cy="9944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6595" y="5167223"/>
              <a:ext cx="402653" cy="10226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1041" y="4997908"/>
              <a:ext cx="2238771" cy="993952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120311" y="6971223"/>
            <a:ext cx="226792" cy="222879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4471" y="903441"/>
            <a:ext cx="6873152" cy="205178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7603" y="1659041"/>
            <a:ext cx="2042590" cy="101196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86781" y="1828205"/>
            <a:ext cx="1816469" cy="103482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57027" y="1659041"/>
            <a:ext cx="1817853" cy="101196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066085" y="1659041"/>
            <a:ext cx="813237" cy="101041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111814" y="4109299"/>
            <a:ext cx="245019" cy="101041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968232" y="4110826"/>
            <a:ext cx="116629" cy="97991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987241" y="4109299"/>
            <a:ext cx="274914" cy="102718"/>
          </a:xfrm>
          <a:prstGeom prst="rect">
            <a:avLst/>
          </a:prstGeom>
        </p:spPr>
      </p:pic>
      <p:grpSp>
        <p:nvGrpSpPr>
          <p:cNvPr id="27" name="object 27" descr=""/>
          <p:cNvGrpSpPr/>
          <p:nvPr/>
        </p:nvGrpSpPr>
        <p:grpSpPr>
          <a:xfrm>
            <a:off x="3115371" y="4108385"/>
            <a:ext cx="2145665" cy="788670"/>
            <a:chOff x="3115371" y="4108385"/>
            <a:chExt cx="2145665" cy="788670"/>
          </a:xfrm>
        </p:grpSpPr>
        <p:pic>
          <p:nvPicPr>
            <p:cNvPr id="28" name="object 2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15371" y="4108385"/>
              <a:ext cx="1128215" cy="274013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04845" y="4109299"/>
              <a:ext cx="1155776" cy="445154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17503" y="4450820"/>
              <a:ext cx="571743" cy="139752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3766809" y="4490294"/>
              <a:ext cx="56515" cy="62865"/>
            </a:xfrm>
            <a:custGeom>
              <a:avLst/>
              <a:gdLst/>
              <a:ahLst/>
              <a:cxnLst/>
              <a:rect l="l" t="t" r="r" b="b"/>
              <a:pathLst>
                <a:path w="56514" h="62864">
                  <a:moveTo>
                    <a:pt x="43738" y="52577"/>
                  </a:moveTo>
                  <a:lnTo>
                    <a:pt x="33832" y="52577"/>
                  </a:lnTo>
                  <a:lnTo>
                    <a:pt x="33895" y="53035"/>
                  </a:lnTo>
                  <a:lnTo>
                    <a:pt x="33998" y="53794"/>
                  </a:lnTo>
                  <a:lnTo>
                    <a:pt x="34082" y="54406"/>
                  </a:lnTo>
                  <a:lnTo>
                    <a:pt x="34165" y="55015"/>
                  </a:lnTo>
                  <a:lnTo>
                    <a:pt x="34289" y="55929"/>
                  </a:lnTo>
                  <a:lnTo>
                    <a:pt x="35049" y="58215"/>
                  </a:lnTo>
                  <a:lnTo>
                    <a:pt x="36118" y="59435"/>
                  </a:lnTo>
                  <a:lnTo>
                    <a:pt x="37823" y="61567"/>
                  </a:lnTo>
                  <a:lnTo>
                    <a:pt x="37947" y="61721"/>
                  </a:lnTo>
                  <a:lnTo>
                    <a:pt x="40690" y="62787"/>
                  </a:lnTo>
                  <a:lnTo>
                    <a:pt x="46328" y="62787"/>
                  </a:lnTo>
                  <a:lnTo>
                    <a:pt x="54157" y="56386"/>
                  </a:lnTo>
                  <a:lnTo>
                    <a:pt x="54761" y="55472"/>
                  </a:lnTo>
                  <a:lnTo>
                    <a:pt x="46936" y="55472"/>
                  </a:lnTo>
                  <a:lnTo>
                    <a:pt x="45871" y="55015"/>
                  </a:lnTo>
                  <a:lnTo>
                    <a:pt x="43891" y="53035"/>
                  </a:lnTo>
                  <a:lnTo>
                    <a:pt x="43738" y="52577"/>
                  </a:lnTo>
                  <a:close/>
                </a:path>
                <a:path w="56514" h="62864">
                  <a:moveTo>
                    <a:pt x="40068" y="4571"/>
                  </a:moveTo>
                  <a:lnTo>
                    <a:pt x="27583" y="4571"/>
                  </a:lnTo>
                  <a:lnTo>
                    <a:pt x="30175" y="5637"/>
                  </a:lnTo>
                  <a:lnTo>
                    <a:pt x="32003" y="7923"/>
                  </a:lnTo>
                  <a:lnTo>
                    <a:pt x="33677" y="10209"/>
                  </a:lnTo>
                  <a:lnTo>
                    <a:pt x="34592" y="14475"/>
                  </a:lnTo>
                  <a:lnTo>
                    <a:pt x="34592" y="24688"/>
                  </a:lnTo>
                  <a:lnTo>
                    <a:pt x="34441" y="26362"/>
                  </a:lnTo>
                  <a:lnTo>
                    <a:pt x="33375" y="26974"/>
                  </a:lnTo>
                  <a:lnTo>
                    <a:pt x="17981" y="33526"/>
                  </a:lnTo>
                  <a:lnTo>
                    <a:pt x="12189" y="37335"/>
                  </a:lnTo>
                  <a:lnTo>
                    <a:pt x="7923" y="42062"/>
                  </a:lnTo>
                  <a:lnTo>
                    <a:pt x="3808" y="46936"/>
                  </a:lnTo>
                  <a:lnTo>
                    <a:pt x="1673" y="50900"/>
                  </a:lnTo>
                  <a:lnTo>
                    <a:pt x="1790" y="56995"/>
                  </a:lnTo>
                  <a:lnTo>
                    <a:pt x="2260" y="58215"/>
                  </a:lnTo>
                  <a:lnTo>
                    <a:pt x="2319" y="58366"/>
                  </a:lnTo>
                  <a:lnTo>
                    <a:pt x="2437" y="58672"/>
                  </a:lnTo>
                  <a:lnTo>
                    <a:pt x="3808" y="60195"/>
                  </a:lnTo>
                  <a:lnTo>
                    <a:pt x="5331" y="61721"/>
                  </a:lnTo>
                  <a:lnTo>
                    <a:pt x="7315" y="62481"/>
                  </a:lnTo>
                  <a:lnTo>
                    <a:pt x="13409" y="62481"/>
                  </a:lnTo>
                  <a:lnTo>
                    <a:pt x="27434" y="56995"/>
                  </a:lnTo>
                  <a:lnTo>
                    <a:pt x="17218" y="56995"/>
                  </a:lnTo>
                  <a:lnTo>
                    <a:pt x="15544" y="56386"/>
                  </a:lnTo>
                  <a:lnTo>
                    <a:pt x="14173" y="55015"/>
                  </a:lnTo>
                  <a:lnTo>
                    <a:pt x="12801" y="53794"/>
                  </a:lnTo>
                  <a:lnTo>
                    <a:pt x="12189" y="52120"/>
                  </a:lnTo>
                  <a:lnTo>
                    <a:pt x="12189" y="48157"/>
                  </a:lnTo>
                  <a:lnTo>
                    <a:pt x="12952" y="46022"/>
                  </a:lnTo>
                  <a:lnTo>
                    <a:pt x="14630" y="43736"/>
                  </a:lnTo>
                  <a:lnTo>
                    <a:pt x="16761" y="40535"/>
                  </a:lnTo>
                  <a:lnTo>
                    <a:pt x="19810" y="37792"/>
                  </a:lnTo>
                  <a:lnTo>
                    <a:pt x="27432" y="32918"/>
                  </a:lnTo>
                  <a:lnTo>
                    <a:pt x="30934" y="31089"/>
                  </a:lnTo>
                  <a:lnTo>
                    <a:pt x="34289" y="29869"/>
                  </a:lnTo>
                  <a:lnTo>
                    <a:pt x="43652" y="29869"/>
                  </a:lnTo>
                  <a:lnTo>
                    <a:pt x="43585" y="12646"/>
                  </a:lnTo>
                  <a:lnTo>
                    <a:pt x="43273" y="10360"/>
                  </a:lnTo>
                  <a:lnTo>
                    <a:pt x="43252" y="10209"/>
                  </a:lnTo>
                  <a:lnTo>
                    <a:pt x="43127" y="9295"/>
                  </a:lnTo>
                  <a:lnTo>
                    <a:pt x="42213" y="7160"/>
                  </a:lnTo>
                  <a:lnTo>
                    <a:pt x="40535" y="5180"/>
                  </a:lnTo>
                  <a:lnTo>
                    <a:pt x="40068" y="4571"/>
                  </a:lnTo>
                  <a:close/>
                </a:path>
                <a:path w="56514" h="62864">
                  <a:moveTo>
                    <a:pt x="43652" y="29869"/>
                  </a:moveTo>
                  <a:lnTo>
                    <a:pt x="34289" y="29869"/>
                  </a:lnTo>
                  <a:lnTo>
                    <a:pt x="34370" y="31089"/>
                  </a:lnTo>
                  <a:lnTo>
                    <a:pt x="34441" y="32155"/>
                  </a:lnTo>
                  <a:lnTo>
                    <a:pt x="34504" y="32918"/>
                  </a:lnTo>
                  <a:lnTo>
                    <a:pt x="34592" y="37947"/>
                  </a:lnTo>
                  <a:lnTo>
                    <a:pt x="34415" y="40535"/>
                  </a:lnTo>
                  <a:lnTo>
                    <a:pt x="34310" y="42062"/>
                  </a:lnTo>
                  <a:lnTo>
                    <a:pt x="34222" y="43736"/>
                  </a:lnTo>
                  <a:lnTo>
                    <a:pt x="34110" y="46022"/>
                  </a:lnTo>
                  <a:lnTo>
                    <a:pt x="33983" y="48614"/>
                  </a:lnTo>
                  <a:lnTo>
                    <a:pt x="30783" y="51663"/>
                  </a:lnTo>
                  <a:lnTo>
                    <a:pt x="27734" y="53949"/>
                  </a:lnTo>
                  <a:lnTo>
                    <a:pt x="24839" y="55321"/>
                  </a:lnTo>
                  <a:lnTo>
                    <a:pt x="22705" y="56386"/>
                  </a:lnTo>
                  <a:lnTo>
                    <a:pt x="20725" y="56995"/>
                  </a:lnTo>
                  <a:lnTo>
                    <a:pt x="27434" y="56995"/>
                  </a:lnTo>
                  <a:lnTo>
                    <a:pt x="33832" y="52577"/>
                  </a:lnTo>
                  <a:lnTo>
                    <a:pt x="43738" y="52577"/>
                  </a:lnTo>
                  <a:lnTo>
                    <a:pt x="43586" y="52120"/>
                  </a:lnTo>
                  <a:lnTo>
                    <a:pt x="43534" y="51965"/>
                  </a:lnTo>
                  <a:lnTo>
                    <a:pt x="43434" y="48157"/>
                  </a:lnTo>
                  <a:lnTo>
                    <a:pt x="43568" y="46936"/>
                  </a:lnTo>
                  <a:lnTo>
                    <a:pt x="43652" y="29869"/>
                  </a:lnTo>
                  <a:close/>
                </a:path>
                <a:path w="56514" h="62864">
                  <a:moveTo>
                    <a:pt x="55623" y="50900"/>
                  </a:moveTo>
                  <a:lnTo>
                    <a:pt x="51907" y="54406"/>
                  </a:lnTo>
                  <a:lnTo>
                    <a:pt x="51814" y="54557"/>
                  </a:lnTo>
                  <a:lnTo>
                    <a:pt x="50137" y="55472"/>
                  </a:lnTo>
                  <a:lnTo>
                    <a:pt x="54761" y="55472"/>
                  </a:lnTo>
                  <a:lnTo>
                    <a:pt x="55371" y="54557"/>
                  </a:lnTo>
                  <a:lnTo>
                    <a:pt x="55472" y="54406"/>
                  </a:lnTo>
                  <a:lnTo>
                    <a:pt x="56080" y="53035"/>
                  </a:lnTo>
                  <a:lnTo>
                    <a:pt x="55980" y="51663"/>
                  </a:lnTo>
                  <a:lnTo>
                    <a:pt x="55929" y="51508"/>
                  </a:lnTo>
                  <a:lnTo>
                    <a:pt x="55853" y="51357"/>
                  </a:lnTo>
                  <a:lnTo>
                    <a:pt x="55777" y="51206"/>
                  </a:lnTo>
                  <a:lnTo>
                    <a:pt x="55699" y="51051"/>
                  </a:lnTo>
                  <a:lnTo>
                    <a:pt x="55623" y="50900"/>
                  </a:lnTo>
                  <a:close/>
                </a:path>
                <a:path w="56514" h="62864">
                  <a:moveTo>
                    <a:pt x="29718" y="0"/>
                  </a:moveTo>
                  <a:lnTo>
                    <a:pt x="22402" y="0"/>
                  </a:lnTo>
                  <a:lnTo>
                    <a:pt x="18745" y="1065"/>
                  </a:lnTo>
                  <a:lnTo>
                    <a:pt x="14630" y="3351"/>
                  </a:lnTo>
                  <a:lnTo>
                    <a:pt x="10360" y="5637"/>
                  </a:lnTo>
                  <a:lnTo>
                    <a:pt x="6858" y="9143"/>
                  </a:lnTo>
                  <a:lnTo>
                    <a:pt x="1371" y="18287"/>
                  </a:lnTo>
                  <a:lnTo>
                    <a:pt x="71" y="21031"/>
                  </a:lnTo>
                  <a:lnTo>
                    <a:pt x="0" y="23011"/>
                  </a:lnTo>
                  <a:lnTo>
                    <a:pt x="759" y="23774"/>
                  </a:lnTo>
                  <a:lnTo>
                    <a:pt x="1673" y="24382"/>
                  </a:lnTo>
                  <a:lnTo>
                    <a:pt x="2588" y="24688"/>
                  </a:lnTo>
                  <a:lnTo>
                    <a:pt x="5029" y="24688"/>
                  </a:lnTo>
                  <a:lnTo>
                    <a:pt x="11429" y="13561"/>
                  </a:lnTo>
                  <a:lnTo>
                    <a:pt x="12801" y="10360"/>
                  </a:lnTo>
                  <a:lnTo>
                    <a:pt x="14781" y="8686"/>
                  </a:lnTo>
                  <a:lnTo>
                    <a:pt x="17675" y="5943"/>
                  </a:lnTo>
                  <a:lnTo>
                    <a:pt x="20876" y="4571"/>
                  </a:lnTo>
                  <a:lnTo>
                    <a:pt x="40068" y="4571"/>
                  </a:lnTo>
                  <a:lnTo>
                    <a:pt x="39129" y="3351"/>
                  </a:lnTo>
                  <a:lnTo>
                    <a:pt x="39013" y="3200"/>
                  </a:lnTo>
                  <a:lnTo>
                    <a:pt x="37184" y="1979"/>
                  </a:lnTo>
                  <a:lnTo>
                    <a:pt x="35049" y="1216"/>
                  </a:lnTo>
                  <a:lnTo>
                    <a:pt x="32918" y="302"/>
                  </a:lnTo>
                  <a:lnTo>
                    <a:pt x="297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99380" y="4488465"/>
              <a:ext cx="133070" cy="64616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15641" y="4622266"/>
              <a:ext cx="2144866" cy="274471"/>
            </a:xfrm>
            <a:prstGeom prst="rect">
              <a:avLst/>
            </a:prstGeom>
          </p:spPr>
        </p:pic>
      </p:grpSp>
      <p:pic>
        <p:nvPicPr>
          <p:cNvPr id="34" name="object 3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00091" y="4992133"/>
            <a:ext cx="112622" cy="75437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888935" y="4965158"/>
            <a:ext cx="347163" cy="103024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483260" y="4965922"/>
            <a:ext cx="334213" cy="102261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881078" y="4966685"/>
            <a:ext cx="382822" cy="101192"/>
          </a:xfrm>
          <a:prstGeom prst="rect">
            <a:avLst/>
          </a:prstGeom>
        </p:spPr>
      </p:pic>
      <p:grpSp>
        <p:nvGrpSpPr>
          <p:cNvPr id="38" name="object 38" descr=""/>
          <p:cNvGrpSpPr/>
          <p:nvPr/>
        </p:nvGrpSpPr>
        <p:grpSpPr>
          <a:xfrm>
            <a:off x="3110169" y="4968057"/>
            <a:ext cx="2152015" cy="994410"/>
            <a:chOff x="3110169" y="4968057"/>
            <a:chExt cx="2152015" cy="994410"/>
          </a:xfrm>
        </p:grpSpPr>
        <p:pic>
          <p:nvPicPr>
            <p:cNvPr id="39" name="object 3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32414" y="5136606"/>
              <a:ext cx="229626" cy="103024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110169" y="4968057"/>
              <a:ext cx="2150262" cy="993935"/>
            </a:xfrm>
            <a:prstGeom prst="rect">
              <a:avLst/>
            </a:prstGeom>
          </p:spPr>
        </p:pic>
      </p:grpSp>
      <p:pic>
        <p:nvPicPr>
          <p:cNvPr id="41" name="object 41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486868" y="4010764"/>
            <a:ext cx="153009" cy="102566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048640" y="4011070"/>
            <a:ext cx="133653" cy="101649"/>
          </a:xfrm>
          <a:prstGeom prst="rect">
            <a:avLst/>
          </a:prstGeom>
        </p:spPr>
      </p:pic>
      <p:pic>
        <p:nvPicPr>
          <p:cNvPr id="43" name="object 43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274781" y="4046425"/>
            <a:ext cx="197661" cy="66294"/>
          </a:xfrm>
          <a:prstGeom prst="rect">
            <a:avLst/>
          </a:prstGeom>
        </p:spPr>
      </p:pic>
      <p:pic>
        <p:nvPicPr>
          <p:cNvPr id="44" name="object 44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393842" y="4037281"/>
            <a:ext cx="112622" cy="75437"/>
          </a:xfrm>
          <a:prstGeom prst="rect">
            <a:avLst/>
          </a:prstGeom>
        </p:spPr>
      </p:pic>
      <p:pic>
        <p:nvPicPr>
          <p:cNvPr id="45" name="object 45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557543" y="4013203"/>
            <a:ext cx="753920" cy="99822"/>
          </a:xfrm>
          <a:prstGeom prst="rect">
            <a:avLst/>
          </a:prstGeom>
        </p:spPr>
      </p:pic>
      <p:pic>
        <p:nvPicPr>
          <p:cNvPr id="46" name="object 46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487912" y="4037281"/>
            <a:ext cx="1020822" cy="247496"/>
          </a:xfrm>
          <a:prstGeom prst="rect">
            <a:avLst/>
          </a:prstGeom>
        </p:spPr>
      </p:pic>
      <p:pic>
        <p:nvPicPr>
          <p:cNvPr id="47" name="object 47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607278" y="4183124"/>
            <a:ext cx="199659" cy="101041"/>
          </a:xfrm>
          <a:prstGeom prst="rect">
            <a:avLst/>
          </a:prstGeom>
        </p:spPr>
      </p:pic>
      <p:grpSp>
        <p:nvGrpSpPr>
          <p:cNvPr id="48" name="object 48" descr=""/>
          <p:cNvGrpSpPr/>
          <p:nvPr/>
        </p:nvGrpSpPr>
        <p:grpSpPr>
          <a:xfrm>
            <a:off x="6907158" y="4184194"/>
            <a:ext cx="383540" cy="100965"/>
            <a:chOff x="6907158" y="4184194"/>
            <a:chExt cx="383540" cy="100965"/>
          </a:xfrm>
        </p:grpSpPr>
        <p:pic>
          <p:nvPicPr>
            <p:cNvPr id="49" name="object 49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907158" y="4184194"/>
              <a:ext cx="188152" cy="100584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120562" y="4184496"/>
              <a:ext cx="108511" cy="99518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7250277" y="4220615"/>
              <a:ext cx="40640" cy="64769"/>
            </a:xfrm>
            <a:custGeom>
              <a:avLst/>
              <a:gdLst/>
              <a:ahLst/>
              <a:cxnLst/>
              <a:rect l="l" t="t" r="r" b="b"/>
              <a:pathLst>
                <a:path w="40640" h="64770">
                  <a:moveTo>
                    <a:pt x="22708" y="0"/>
                  </a:moveTo>
                  <a:lnTo>
                    <a:pt x="16459" y="0"/>
                  </a:lnTo>
                  <a:lnTo>
                    <a:pt x="13564" y="612"/>
                  </a:lnTo>
                  <a:lnTo>
                    <a:pt x="7012" y="3355"/>
                  </a:lnTo>
                  <a:lnTo>
                    <a:pt x="4572" y="5184"/>
                  </a:lnTo>
                  <a:lnTo>
                    <a:pt x="914" y="10364"/>
                  </a:lnTo>
                  <a:lnTo>
                    <a:pt x="0" y="13413"/>
                  </a:lnTo>
                  <a:lnTo>
                    <a:pt x="0" y="20422"/>
                  </a:lnTo>
                  <a:lnTo>
                    <a:pt x="1069" y="23472"/>
                  </a:lnTo>
                  <a:lnTo>
                    <a:pt x="5641" y="29109"/>
                  </a:lnTo>
                  <a:lnTo>
                    <a:pt x="10058" y="31701"/>
                  </a:lnTo>
                  <a:lnTo>
                    <a:pt x="16459" y="34138"/>
                  </a:lnTo>
                  <a:lnTo>
                    <a:pt x="22859" y="36730"/>
                  </a:lnTo>
                  <a:lnTo>
                    <a:pt x="27280" y="39168"/>
                  </a:lnTo>
                  <a:lnTo>
                    <a:pt x="32003" y="44654"/>
                  </a:lnTo>
                  <a:lnTo>
                    <a:pt x="33073" y="47703"/>
                  </a:lnTo>
                  <a:lnTo>
                    <a:pt x="33073" y="53341"/>
                  </a:lnTo>
                  <a:lnTo>
                    <a:pt x="32158" y="55476"/>
                  </a:lnTo>
                  <a:lnTo>
                    <a:pt x="30175" y="57304"/>
                  </a:lnTo>
                  <a:lnTo>
                    <a:pt x="27280" y="59742"/>
                  </a:lnTo>
                  <a:lnTo>
                    <a:pt x="24537" y="60962"/>
                  </a:lnTo>
                  <a:lnTo>
                    <a:pt x="18594" y="60962"/>
                  </a:lnTo>
                  <a:lnTo>
                    <a:pt x="15850" y="60199"/>
                  </a:lnTo>
                  <a:lnTo>
                    <a:pt x="13258" y="58521"/>
                  </a:lnTo>
                  <a:lnTo>
                    <a:pt x="10515" y="56998"/>
                  </a:lnTo>
                  <a:lnTo>
                    <a:pt x="8384" y="54863"/>
                  </a:lnTo>
                  <a:lnTo>
                    <a:pt x="5486" y="50598"/>
                  </a:lnTo>
                  <a:lnTo>
                    <a:pt x="4114" y="47548"/>
                  </a:lnTo>
                  <a:lnTo>
                    <a:pt x="2285" y="42825"/>
                  </a:lnTo>
                  <a:lnTo>
                    <a:pt x="1220" y="42825"/>
                  </a:lnTo>
                  <a:lnTo>
                    <a:pt x="612" y="42976"/>
                  </a:lnTo>
                  <a:lnTo>
                    <a:pt x="154" y="43282"/>
                  </a:lnTo>
                  <a:lnTo>
                    <a:pt x="0" y="43740"/>
                  </a:lnTo>
                  <a:lnTo>
                    <a:pt x="0" y="45568"/>
                  </a:lnTo>
                  <a:lnTo>
                    <a:pt x="1371" y="57304"/>
                  </a:lnTo>
                  <a:lnTo>
                    <a:pt x="1371" y="59436"/>
                  </a:lnTo>
                  <a:lnTo>
                    <a:pt x="1677" y="60199"/>
                  </a:lnTo>
                  <a:lnTo>
                    <a:pt x="2134" y="60656"/>
                  </a:lnTo>
                  <a:lnTo>
                    <a:pt x="7470" y="62942"/>
                  </a:lnTo>
                  <a:lnTo>
                    <a:pt x="13258" y="64162"/>
                  </a:lnTo>
                  <a:lnTo>
                    <a:pt x="22100" y="64162"/>
                  </a:lnTo>
                  <a:lnTo>
                    <a:pt x="40388" y="49683"/>
                  </a:lnTo>
                  <a:lnTo>
                    <a:pt x="40388" y="43740"/>
                  </a:lnTo>
                  <a:lnTo>
                    <a:pt x="39776" y="41148"/>
                  </a:lnTo>
                  <a:lnTo>
                    <a:pt x="38559" y="38404"/>
                  </a:lnTo>
                  <a:lnTo>
                    <a:pt x="37490" y="35661"/>
                  </a:lnTo>
                  <a:lnTo>
                    <a:pt x="35661" y="33375"/>
                  </a:lnTo>
                  <a:lnTo>
                    <a:pt x="30632" y="29566"/>
                  </a:lnTo>
                  <a:lnTo>
                    <a:pt x="26672" y="27431"/>
                  </a:lnTo>
                  <a:lnTo>
                    <a:pt x="15850" y="23166"/>
                  </a:lnTo>
                  <a:lnTo>
                    <a:pt x="12344" y="21186"/>
                  </a:lnTo>
                  <a:lnTo>
                    <a:pt x="10972" y="19357"/>
                  </a:lnTo>
                  <a:lnTo>
                    <a:pt x="9450" y="17679"/>
                  </a:lnTo>
                  <a:lnTo>
                    <a:pt x="8686" y="15699"/>
                  </a:lnTo>
                  <a:lnTo>
                    <a:pt x="8686" y="10515"/>
                  </a:lnTo>
                  <a:lnTo>
                    <a:pt x="9601" y="8078"/>
                  </a:lnTo>
                  <a:lnTo>
                    <a:pt x="13258" y="4420"/>
                  </a:lnTo>
                  <a:lnTo>
                    <a:pt x="15544" y="3506"/>
                  </a:lnTo>
                  <a:lnTo>
                    <a:pt x="21488" y="3506"/>
                  </a:lnTo>
                  <a:lnTo>
                    <a:pt x="24386" y="4726"/>
                  </a:lnTo>
                  <a:lnTo>
                    <a:pt x="30481" y="9601"/>
                  </a:lnTo>
                  <a:lnTo>
                    <a:pt x="32616" y="12801"/>
                  </a:lnTo>
                  <a:lnTo>
                    <a:pt x="34138" y="16916"/>
                  </a:lnTo>
                  <a:lnTo>
                    <a:pt x="36882" y="16916"/>
                  </a:lnTo>
                  <a:lnTo>
                    <a:pt x="25758" y="306"/>
                  </a:lnTo>
                  <a:lnTo>
                    <a:pt x="2270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2" name="object 52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7388316" y="4184651"/>
            <a:ext cx="121939" cy="97991"/>
          </a:xfrm>
          <a:prstGeom prst="rect">
            <a:avLst/>
          </a:prstGeom>
        </p:spPr>
      </p:pic>
      <p:pic>
        <p:nvPicPr>
          <p:cNvPr id="53" name="object 53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493660" y="4353199"/>
            <a:ext cx="918749" cy="103024"/>
          </a:xfrm>
          <a:prstGeom prst="rect">
            <a:avLst/>
          </a:prstGeom>
        </p:spPr>
      </p:pic>
      <p:grpSp>
        <p:nvGrpSpPr>
          <p:cNvPr id="54" name="object 54" descr=""/>
          <p:cNvGrpSpPr/>
          <p:nvPr/>
        </p:nvGrpSpPr>
        <p:grpSpPr>
          <a:xfrm>
            <a:off x="5489588" y="4353199"/>
            <a:ext cx="2023110" cy="789940"/>
            <a:chOff x="5489588" y="4353199"/>
            <a:chExt cx="2023110" cy="789940"/>
          </a:xfrm>
        </p:grpSpPr>
        <p:sp>
          <p:nvSpPr>
            <p:cNvPr id="55" name="object 55" descr=""/>
            <p:cNvSpPr/>
            <p:nvPr/>
          </p:nvSpPr>
          <p:spPr>
            <a:xfrm>
              <a:off x="7250087" y="4390847"/>
              <a:ext cx="158750" cy="64769"/>
            </a:xfrm>
            <a:custGeom>
              <a:avLst/>
              <a:gdLst/>
              <a:ahLst/>
              <a:cxnLst/>
              <a:rect l="l" t="t" r="r" b="b"/>
              <a:pathLst>
                <a:path w="158750" h="64770">
                  <a:moveTo>
                    <a:pt x="56083" y="54864"/>
                  </a:moveTo>
                  <a:lnTo>
                    <a:pt x="55981" y="53492"/>
                  </a:lnTo>
                  <a:lnTo>
                    <a:pt x="55930" y="53340"/>
                  </a:lnTo>
                  <a:lnTo>
                    <a:pt x="55854" y="53187"/>
                  </a:lnTo>
                  <a:lnTo>
                    <a:pt x="55778" y="53035"/>
                  </a:lnTo>
                  <a:lnTo>
                    <a:pt x="55702" y="52882"/>
                  </a:lnTo>
                  <a:lnTo>
                    <a:pt x="55626" y="52730"/>
                  </a:lnTo>
                  <a:lnTo>
                    <a:pt x="54864" y="52882"/>
                  </a:lnTo>
                  <a:lnTo>
                    <a:pt x="51816" y="56388"/>
                  </a:lnTo>
                  <a:lnTo>
                    <a:pt x="50139" y="57302"/>
                  </a:lnTo>
                  <a:lnTo>
                    <a:pt x="46939" y="57302"/>
                  </a:lnTo>
                  <a:lnTo>
                    <a:pt x="45872" y="56845"/>
                  </a:lnTo>
                  <a:lnTo>
                    <a:pt x="43891" y="54864"/>
                  </a:lnTo>
                  <a:lnTo>
                    <a:pt x="43738" y="54406"/>
                  </a:lnTo>
                  <a:lnTo>
                    <a:pt x="43586" y="53949"/>
                  </a:lnTo>
                  <a:lnTo>
                    <a:pt x="43535" y="53797"/>
                  </a:lnTo>
                  <a:lnTo>
                    <a:pt x="43434" y="49987"/>
                  </a:lnTo>
                  <a:lnTo>
                    <a:pt x="43561" y="48768"/>
                  </a:lnTo>
                  <a:lnTo>
                    <a:pt x="43649" y="31699"/>
                  </a:lnTo>
                  <a:lnTo>
                    <a:pt x="43586" y="14478"/>
                  </a:lnTo>
                  <a:lnTo>
                    <a:pt x="43268" y="12192"/>
                  </a:lnTo>
                  <a:lnTo>
                    <a:pt x="43256" y="12039"/>
                  </a:lnTo>
                  <a:lnTo>
                    <a:pt x="43129" y="11125"/>
                  </a:lnTo>
                  <a:lnTo>
                    <a:pt x="42214" y="8991"/>
                  </a:lnTo>
                  <a:lnTo>
                    <a:pt x="40538" y="7010"/>
                  </a:lnTo>
                  <a:lnTo>
                    <a:pt x="40068" y="6400"/>
                  </a:lnTo>
                  <a:lnTo>
                    <a:pt x="39128" y="5181"/>
                  </a:lnTo>
                  <a:lnTo>
                    <a:pt x="39014" y="5029"/>
                  </a:lnTo>
                  <a:lnTo>
                    <a:pt x="37185" y="3810"/>
                  </a:lnTo>
                  <a:lnTo>
                    <a:pt x="35052" y="3048"/>
                  </a:lnTo>
                  <a:lnTo>
                    <a:pt x="32918" y="2133"/>
                  </a:lnTo>
                  <a:lnTo>
                    <a:pt x="29718" y="1828"/>
                  </a:lnTo>
                  <a:lnTo>
                    <a:pt x="22402" y="1828"/>
                  </a:lnTo>
                  <a:lnTo>
                    <a:pt x="18745" y="2895"/>
                  </a:lnTo>
                  <a:lnTo>
                    <a:pt x="14630" y="5181"/>
                  </a:lnTo>
                  <a:lnTo>
                    <a:pt x="10363" y="7467"/>
                  </a:lnTo>
                  <a:lnTo>
                    <a:pt x="6858" y="10972"/>
                  </a:lnTo>
                  <a:lnTo>
                    <a:pt x="1371" y="20116"/>
                  </a:lnTo>
                  <a:lnTo>
                    <a:pt x="63" y="22860"/>
                  </a:lnTo>
                  <a:lnTo>
                    <a:pt x="0" y="24841"/>
                  </a:lnTo>
                  <a:lnTo>
                    <a:pt x="762" y="25603"/>
                  </a:lnTo>
                  <a:lnTo>
                    <a:pt x="1676" y="26212"/>
                  </a:lnTo>
                  <a:lnTo>
                    <a:pt x="2590" y="26517"/>
                  </a:lnTo>
                  <a:lnTo>
                    <a:pt x="5029" y="26517"/>
                  </a:lnTo>
                  <a:lnTo>
                    <a:pt x="11430" y="15392"/>
                  </a:lnTo>
                  <a:lnTo>
                    <a:pt x="12801" y="12192"/>
                  </a:lnTo>
                  <a:lnTo>
                    <a:pt x="14782" y="10515"/>
                  </a:lnTo>
                  <a:lnTo>
                    <a:pt x="17678" y="7772"/>
                  </a:lnTo>
                  <a:lnTo>
                    <a:pt x="20878" y="6400"/>
                  </a:lnTo>
                  <a:lnTo>
                    <a:pt x="27584" y="6400"/>
                  </a:lnTo>
                  <a:lnTo>
                    <a:pt x="30175" y="7467"/>
                  </a:lnTo>
                  <a:lnTo>
                    <a:pt x="32004" y="9753"/>
                  </a:lnTo>
                  <a:lnTo>
                    <a:pt x="33680" y="12039"/>
                  </a:lnTo>
                  <a:lnTo>
                    <a:pt x="34594" y="16306"/>
                  </a:lnTo>
                  <a:lnTo>
                    <a:pt x="34594" y="26517"/>
                  </a:lnTo>
                  <a:lnTo>
                    <a:pt x="34594" y="39776"/>
                  </a:lnTo>
                  <a:lnTo>
                    <a:pt x="34417" y="42367"/>
                  </a:lnTo>
                  <a:lnTo>
                    <a:pt x="34302" y="43891"/>
                  </a:lnTo>
                  <a:lnTo>
                    <a:pt x="34226" y="45567"/>
                  </a:lnTo>
                  <a:lnTo>
                    <a:pt x="34112" y="47853"/>
                  </a:lnTo>
                  <a:lnTo>
                    <a:pt x="33985" y="50444"/>
                  </a:lnTo>
                  <a:lnTo>
                    <a:pt x="30784" y="53492"/>
                  </a:lnTo>
                  <a:lnTo>
                    <a:pt x="27736" y="55778"/>
                  </a:lnTo>
                  <a:lnTo>
                    <a:pt x="24841" y="57150"/>
                  </a:lnTo>
                  <a:lnTo>
                    <a:pt x="22707" y="58216"/>
                  </a:lnTo>
                  <a:lnTo>
                    <a:pt x="20726" y="58826"/>
                  </a:lnTo>
                  <a:lnTo>
                    <a:pt x="17221" y="58826"/>
                  </a:lnTo>
                  <a:lnTo>
                    <a:pt x="15544" y="58216"/>
                  </a:lnTo>
                  <a:lnTo>
                    <a:pt x="14173" y="56845"/>
                  </a:lnTo>
                  <a:lnTo>
                    <a:pt x="12801" y="55626"/>
                  </a:lnTo>
                  <a:lnTo>
                    <a:pt x="12192" y="53949"/>
                  </a:lnTo>
                  <a:lnTo>
                    <a:pt x="12192" y="49987"/>
                  </a:lnTo>
                  <a:lnTo>
                    <a:pt x="12954" y="47853"/>
                  </a:lnTo>
                  <a:lnTo>
                    <a:pt x="14630" y="45567"/>
                  </a:lnTo>
                  <a:lnTo>
                    <a:pt x="16764" y="42367"/>
                  </a:lnTo>
                  <a:lnTo>
                    <a:pt x="19812" y="39624"/>
                  </a:lnTo>
                  <a:lnTo>
                    <a:pt x="27432" y="34747"/>
                  </a:lnTo>
                  <a:lnTo>
                    <a:pt x="30937" y="32918"/>
                  </a:lnTo>
                  <a:lnTo>
                    <a:pt x="34290" y="31699"/>
                  </a:lnTo>
                  <a:lnTo>
                    <a:pt x="34366" y="32918"/>
                  </a:lnTo>
                  <a:lnTo>
                    <a:pt x="34442" y="33985"/>
                  </a:lnTo>
                  <a:lnTo>
                    <a:pt x="34505" y="34747"/>
                  </a:lnTo>
                  <a:lnTo>
                    <a:pt x="34594" y="39776"/>
                  </a:lnTo>
                  <a:lnTo>
                    <a:pt x="34594" y="26517"/>
                  </a:lnTo>
                  <a:lnTo>
                    <a:pt x="34442" y="28194"/>
                  </a:lnTo>
                  <a:lnTo>
                    <a:pt x="33375" y="28803"/>
                  </a:lnTo>
                  <a:lnTo>
                    <a:pt x="17983" y="35356"/>
                  </a:lnTo>
                  <a:lnTo>
                    <a:pt x="12192" y="39166"/>
                  </a:lnTo>
                  <a:lnTo>
                    <a:pt x="7924" y="43891"/>
                  </a:lnTo>
                  <a:lnTo>
                    <a:pt x="3810" y="48768"/>
                  </a:lnTo>
                  <a:lnTo>
                    <a:pt x="1676" y="52730"/>
                  </a:lnTo>
                  <a:lnTo>
                    <a:pt x="1790" y="58826"/>
                  </a:lnTo>
                  <a:lnTo>
                    <a:pt x="2260" y="60045"/>
                  </a:lnTo>
                  <a:lnTo>
                    <a:pt x="2311" y="60198"/>
                  </a:lnTo>
                  <a:lnTo>
                    <a:pt x="2438" y="60502"/>
                  </a:lnTo>
                  <a:lnTo>
                    <a:pt x="3810" y="62026"/>
                  </a:lnTo>
                  <a:lnTo>
                    <a:pt x="5334" y="63550"/>
                  </a:lnTo>
                  <a:lnTo>
                    <a:pt x="7315" y="64312"/>
                  </a:lnTo>
                  <a:lnTo>
                    <a:pt x="13411" y="64312"/>
                  </a:lnTo>
                  <a:lnTo>
                    <a:pt x="27432" y="58826"/>
                  </a:lnTo>
                  <a:lnTo>
                    <a:pt x="33832" y="54406"/>
                  </a:lnTo>
                  <a:lnTo>
                    <a:pt x="33896" y="54864"/>
                  </a:lnTo>
                  <a:lnTo>
                    <a:pt x="33997" y="55626"/>
                  </a:lnTo>
                  <a:lnTo>
                    <a:pt x="34074" y="56235"/>
                  </a:lnTo>
                  <a:lnTo>
                    <a:pt x="34163" y="56845"/>
                  </a:lnTo>
                  <a:lnTo>
                    <a:pt x="34290" y="57759"/>
                  </a:lnTo>
                  <a:lnTo>
                    <a:pt x="35052" y="60045"/>
                  </a:lnTo>
                  <a:lnTo>
                    <a:pt x="36118" y="61264"/>
                  </a:lnTo>
                  <a:lnTo>
                    <a:pt x="37820" y="63398"/>
                  </a:lnTo>
                  <a:lnTo>
                    <a:pt x="37947" y="63550"/>
                  </a:lnTo>
                  <a:lnTo>
                    <a:pt x="40690" y="64617"/>
                  </a:lnTo>
                  <a:lnTo>
                    <a:pt x="46329" y="64617"/>
                  </a:lnTo>
                  <a:lnTo>
                    <a:pt x="54152" y="58216"/>
                  </a:lnTo>
                  <a:lnTo>
                    <a:pt x="54762" y="57302"/>
                  </a:lnTo>
                  <a:lnTo>
                    <a:pt x="55372" y="56388"/>
                  </a:lnTo>
                  <a:lnTo>
                    <a:pt x="55473" y="56235"/>
                  </a:lnTo>
                  <a:lnTo>
                    <a:pt x="56083" y="54864"/>
                  </a:lnTo>
                  <a:close/>
                </a:path>
                <a:path w="158750" h="64770">
                  <a:moveTo>
                    <a:pt x="158597" y="60502"/>
                  </a:moveTo>
                  <a:lnTo>
                    <a:pt x="157822" y="59588"/>
                  </a:lnTo>
                  <a:lnTo>
                    <a:pt x="155079" y="58826"/>
                  </a:lnTo>
                  <a:lnTo>
                    <a:pt x="150368" y="58216"/>
                  </a:lnTo>
                  <a:lnTo>
                    <a:pt x="149288" y="57607"/>
                  </a:lnTo>
                  <a:lnTo>
                    <a:pt x="148678" y="56845"/>
                  </a:lnTo>
                  <a:lnTo>
                    <a:pt x="148082" y="55321"/>
                  </a:lnTo>
                  <a:lnTo>
                    <a:pt x="147916" y="53035"/>
                  </a:lnTo>
                  <a:lnTo>
                    <a:pt x="147916" y="45415"/>
                  </a:lnTo>
                  <a:lnTo>
                    <a:pt x="148082" y="43738"/>
                  </a:lnTo>
                  <a:lnTo>
                    <a:pt x="148082" y="42062"/>
                  </a:lnTo>
                  <a:lnTo>
                    <a:pt x="148221" y="41148"/>
                  </a:lnTo>
                  <a:lnTo>
                    <a:pt x="148221" y="20726"/>
                  </a:lnTo>
                  <a:lnTo>
                    <a:pt x="134658" y="914"/>
                  </a:lnTo>
                  <a:lnTo>
                    <a:pt x="128714" y="914"/>
                  </a:lnTo>
                  <a:lnTo>
                    <a:pt x="126885" y="1066"/>
                  </a:lnTo>
                  <a:lnTo>
                    <a:pt x="125361" y="1524"/>
                  </a:lnTo>
                  <a:lnTo>
                    <a:pt x="122936" y="1981"/>
                  </a:lnTo>
                  <a:lnTo>
                    <a:pt x="113792" y="5791"/>
                  </a:lnTo>
                  <a:lnTo>
                    <a:pt x="110731" y="7620"/>
                  </a:lnTo>
                  <a:lnTo>
                    <a:pt x="105702" y="11430"/>
                  </a:lnTo>
                  <a:lnTo>
                    <a:pt x="105702" y="5029"/>
                  </a:lnTo>
                  <a:lnTo>
                    <a:pt x="105397" y="0"/>
                  </a:lnTo>
                  <a:lnTo>
                    <a:pt x="102819" y="0"/>
                  </a:lnTo>
                  <a:lnTo>
                    <a:pt x="100990" y="3810"/>
                  </a:lnTo>
                  <a:lnTo>
                    <a:pt x="98539" y="6858"/>
                  </a:lnTo>
                  <a:lnTo>
                    <a:pt x="93814" y="10668"/>
                  </a:lnTo>
                  <a:lnTo>
                    <a:pt x="91071" y="11887"/>
                  </a:lnTo>
                  <a:lnTo>
                    <a:pt x="87566" y="12801"/>
                  </a:lnTo>
                  <a:lnTo>
                    <a:pt x="87566" y="15544"/>
                  </a:lnTo>
                  <a:lnTo>
                    <a:pt x="96418" y="48768"/>
                  </a:lnTo>
                  <a:lnTo>
                    <a:pt x="96253" y="50139"/>
                  </a:lnTo>
                  <a:lnTo>
                    <a:pt x="96100" y="55930"/>
                  </a:lnTo>
                  <a:lnTo>
                    <a:pt x="95796" y="57302"/>
                  </a:lnTo>
                  <a:lnTo>
                    <a:pt x="94589" y="58521"/>
                  </a:lnTo>
                  <a:lnTo>
                    <a:pt x="92760" y="58978"/>
                  </a:lnTo>
                  <a:lnTo>
                    <a:pt x="89560" y="59436"/>
                  </a:lnTo>
                  <a:lnTo>
                    <a:pt x="85280" y="60350"/>
                  </a:lnTo>
                  <a:lnTo>
                    <a:pt x="85128" y="60960"/>
                  </a:lnTo>
                  <a:lnTo>
                    <a:pt x="85280" y="62788"/>
                  </a:lnTo>
                  <a:lnTo>
                    <a:pt x="117906" y="62941"/>
                  </a:lnTo>
                  <a:lnTo>
                    <a:pt x="117906" y="61417"/>
                  </a:lnTo>
                  <a:lnTo>
                    <a:pt x="117589" y="60655"/>
                  </a:lnTo>
                  <a:lnTo>
                    <a:pt x="116827" y="60198"/>
                  </a:lnTo>
                  <a:lnTo>
                    <a:pt x="112877" y="59131"/>
                  </a:lnTo>
                  <a:lnTo>
                    <a:pt x="109816" y="58216"/>
                  </a:lnTo>
                  <a:lnTo>
                    <a:pt x="108762" y="58064"/>
                  </a:lnTo>
                  <a:lnTo>
                    <a:pt x="106768" y="57454"/>
                  </a:lnTo>
                  <a:lnTo>
                    <a:pt x="106019" y="56692"/>
                  </a:lnTo>
                  <a:lnTo>
                    <a:pt x="105854" y="56235"/>
                  </a:lnTo>
                  <a:lnTo>
                    <a:pt x="105854" y="55473"/>
                  </a:lnTo>
                  <a:lnTo>
                    <a:pt x="105562" y="53492"/>
                  </a:lnTo>
                  <a:lnTo>
                    <a:pt x="105397" y="48310"/>
                  </a:lnTo>
                  <a:lnTo>
                    <a:pt x="105244" y="23317"/>
                  </a:lnTo>
                  <a:lnTo>
                    <a:pt x="105397" y="17221"/>
                  </a:lnTo>
                  <a:lnTo>
                    <a:pt x="108305" y="14173"/>
                  </a:lnTo>
                  <a:lnTo>
                    <a:pt x="111340" y="12039"/>
                  </a:lnTo>
                  <a:lnTo>
                    <a:pt x="117741" y="9144"/>
                  </a:lnTo>
                  <a:lnTo>
                    <a:pt x="120942" y="8382"/>
                  </a:lnTo>
                  <a:lnTo>
                    <a:pt x="128562" y="8382"/>
                  </a:lnTo>
                  <a:lnTo>
                    <a:pt x="132080" y="9601"/>
                  </a:lnTo>
                  <a:lnTo>
                    <a:pt x="137248" y="14478"/>
                  </a:lnTo>
                  <a:lnTo>
                    <a:pt x="138480" y="18897"/>
                  </a:lnTo>
                  <a:lnTo>
                    <a:pt x="138480" y="25146"/>
                  </a:lnTo>
                  <a:lnTo>
                    <a:pt x="138315" y="31089"/>
                  </a:lnTo>
                  <a:lnTo>
                    <a:pt x="138315" y="44043"/>
                  </a:lnTo>
                  <a:lnTo>
                    <a:pt x="138480" y="49682"/>
                  </a:lnTo>
                  <a:lnTo>
                    <a:pt x="138772" y="53035"/>
                  </a:lnTo>
                  <a:lnTo>
                    <a:pt x="138772" y="54864"/>
                  </a:lnTo>
                  <a:lnTo>
                    <a:pt x="130543" y="58826"/>
                  </a:lnTo>
                  <a:lnTo>
                    <a:pt x="128562" y="59283"/>
                  </a:lnTo>
                  <a:lnTo>
                    <a:pt x="127190" y="59893"/>
                  </a:lnTo>
                  <a:lnTo>
                    <a:pt x="126733" y="60807"/>
                  </a:lnTo>
                  <a:lnTo>
                    <a:pt x="126733" y="61264"/>
                  </a:lnTo>
                  <a:lnTo>
                    <a:pt x="127190" y="62941"/>
                  </a:lnTo>
                  <a:lnTo>
                    <a:pt x="130251" y="63093"/>
                  </a:lnTo>
                  <a:lnTo>
                    <a:pt x="137109" y="63093"/>
                  </a:lnTo>
                  <a:lnTo>
                    <a:pt x="146850" y="62788"/>
                  </a:lnTo>
                  <a:lnTo>
                    <a:pt x="158140" y="62941"/>
                  </a:lnTo>
                  <a:lnTo>
                    <a:pt x="158597" y="61569"/>
                  </a:lnTo>
                  <a:lnTo>
                    <a:pt x="158597" y="6050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440631" y="4353199"/>
              <a:ext cx="69188" cy="103024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489588" y="4356097"/>
              <a:ext cx="2022937" cy="786521"/>
            </a:xfrm>
            <a:prstGeom prst="rect">
              <a:avLst/>
            </a:prstGeom>
          </p:spPr>
        </p:pic>
      </p:grpSp>
      <p:pic>
        <p:nvPicPr>
          <p:cNvPr id="58" name="object 58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492527" y="5210431"/>
            <a:ext cx="2015528" cy="103633"/>
          </a:xfrm>
          <a:prstGeom prst="rect">
            <a:avLst/>
          </a:prstGeom>
        </p:spPr>
      </p:pic>
      <p:pic>
        <p:nvPicPr>
          <p:cNvPr id="59" name="object 59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485956" y="5381877"/>
            <a:ext cx="2023549" cy="617363"/>
          </a:xfrm>
          <a:prstGeom prst="rect">
            <a:avLst/>
          </a:prstGeom>
        </p:spPr>
      </p:pic>
      <p:pic>
        <p:nvPicPr>
          <p:cNvPr id="60" name="object 60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377921" y="2192374"/>
            <a:ext cx="2189360" cy="1472332"/>
          </a:xfrm>
          <a:prstGeom prst="rect">
            <a:avLst/>
          </a:prstGeom>
        </p:spPr>
      </p:pic>
      <p:pic>
        <p:nvPicPr>
          <p:cNvPr id="61" name="object 61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047422" y="2192544"/>
            <a:ext cx="2237327" cy="1535777"/>
          </a:xfrm>
          <a:prstGeom prst="rect">
            <a:avLst/>
          </a:prstGeom>
        </p:spPr>
      </p:pic>
      <p:grpSp>
        <p:nvGrpSpPr>
          <p:cNvPr id="62" name="object 62" descr=""/>
          <p:cNvGrpSpPr/>
          <p:nvPr/>
        </p:nvGrpSpPr>
        <p:grpSpPr>
          <a:xfrm>
            <a:off x="629845" y="1689789"/>
            <a:ext cx="2388235" cy="4684395"/>
            <a:chOff x="629845" y="1689789"/>
            <a:chExt cx="2388235" cy="4684395"/>
          </a:xfrm>
        </p:grpSpPr>
        <p:pic>
          <p:nvPicPr>
            <p:cNvPr id="63" name="object 63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29845" y="2192709"/>
              <a:ext cx="2337746" cy="1753315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3008544" y="1689789"/>
              <a:ext cx="0" cy="4684395"/>
            </a:xfrm>
            <a:custGeom>
              <a:avLst/>
              <a:gdLst/>
              <a:ahLst/>
              <a:cxnLst/>
              <a:rect l="l" t="t" r="r" b="b"/>
              <a:pathLst>
                <a:path w="0" h="4684395">
                  <a:moveTo>
                    <a:pt x="0" y="0"/>
                  </a:moveTo>
                  <a:lnTo>
                    <a:pt x="0" y="4684269"/>
                  </a:lnTo>
                </a:path>
              </a:pathLst>
            </a:custGeom>
            <a:ln w="1904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5" name="object 65" descr=""/>
          <p:cNvSpPr/>
          <p:nvPr/>
        </p:nvSpPr>
        <p:spPr>
          <a:xfrm>
            <a:off x="5348105" y="1689789"/>
            <a:ext cx="0" cy="4684395"/>
          </a:xfrm>
          <a:custGeom>
            <a:avLst/>
            <a:gdLst/>
            <a:ahLst/>
            <a:cxnLst/>
            <a:rect l="l" t="t" r="r" b="b"/>
            <a:pathLst>
              <a:path w="0" h="4684395">
                <a:moveTo>
                  <a:pt x="0" y="0"/>
                </a:moveTo>
                <a:lnTo>
                  <a:pt x="0" y="4684269"/>
                </a:lnTo>
              </a:path>
            </a:pathLst>
          </a:custGeom>
          <a:ln w="19047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6" name="object 66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67" name="object 67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93" name="object 93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8" name="object 98" descr="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148610" y="7022927"/>
            <a:ext cx="170164" cy="11947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409575" cy="7324725"/>
          </a:xfrm>
          <a:custGeom>
            <a:avLst/>
            <a:gdLst/>
            <a:ahLst/>
            <a:cxnLst/>
            <a:rect l="l" t="t" r="r" b="b"/>
            <a:pathLst>
              <a:path w="409575" h="7324725">
                <a:moveTo>
                  <a:pt x="0" y="7324344"/>
                </a:moveTo>
                <a:lnTo>
                  <a:pt x="409143" y="7324344"/>
                </a:lnTo>
                <a:lnTo>
                  <a:pt x="409143" y="0"/>
                </a:lnTo>
                <a:lnTo>
                  <a:pt x="0" y="0"/>
                </a:lnTo>
                <a:lnTo>
                  <a:pt x="0" y="73243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224020"/>
            <a:ext cx="7771765" cy="7324725"/>
            <a:chOff x="229445" y="224020"/>
            <a:chExt cx="7771765" cy="7324725"/>
          </a:xfrm>
        </p:grpSpPr>
        <p:sp>
          <p:nvSpPr>
            <p:cNvPr id="4" name="object 4" descr=""/>
            <p:cNvSpPr/>
            <p:nvPr/>
          </p:nvSpPr>
          <p:spPr>
            <a:xfrm>
              <a:off x="4396809" y="224020"/>
              <a:ext cx="3604260" cy="7324725"/>
            </a:xfrm>
            <a:custGeom>
              <a:avLst/>
              <a:gdLst/>
              <a:ahLst/>
              <a:cxnLst/>
              <a:rect l="l" t="t" r="r" b="b"/>
              <a:pathLst>
                <a:path w="3604259" h="7324725">
                  <a:moveTo>
                    <a:pt x="0" y="7324344"/>
                  </a:moveTo>
                  <a:lnTo>
                    <a:pt x="3604190" y="7324344"/>
                  </a:lnTo>
                  <a:lnTo>
                    <a:pt x="3604190" y="0"/>
                  </a:lnTo>
                  <a:lnTo>
                    <a:pt x="0" y="0"/>
                  </a:lnTo>
                  <a:lnTo>
                    <a:pt x="0" y="7324344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37743" y="224020"/>
              <a:ext cx="3759200" cy="7324725"/>
            </a:xfrm>
            <a:custGeom>
              <a:avLst/>
              <a:gdLst/>
              <a:ahLst/>
              <a:cxnLst/>
              <a:rect l="l" t="t" r="r" b="b"/>
              <a:pathLst>
                <a:path w="3759200" h="7324725">
                  <a:moveTo>
                    <a:pt x="3759066" y="0"/>
                  </a:moveTo>
                  <a:lnTo>
                    <a:pt x="0" y="0"/>
                  </a:lnTo>
                  <a:lnTo>
                    <a:pt x="0" y="7324344"/>
                  </a:lnTo>
                  <a:lnTo>
                    <a:pt x="3759066" y="7324344"/>
                  </a:lnTo>
                  <a:lnTo>
                    <a:pt x="3759066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6958" y="1973588"/>
              <a:ext cx="158167" cy="15816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4002" y="2008094"/>
              <a:ext cx="266500" cy="10946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25173" y="2007104"/>
              <a:ext cx="423842" cy="11078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4282" y="2008094"/>
              <a:ext cx="299415" cy="11127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3547" y="2008094"/>
              <a:ext cx="205851" cy="10946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5552" y="2035832"/>
              <a:ext cx="531280" cy="12200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85070" y="2049372"/>
              <a:ext cx="72313" cy="68183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7177661" y="2007435"/>
              <a:ext cx="59055" cy="108585"/>
            </a:xfrm>
            <a:custGeom>
              <a:avLst/>
              <a:gdLst/>
              <a:ahLst/>
              <a:cxnLst/>
              <a:rect l="l" t="t" r="r" b="b"/>
              <a:pathLst>
                <a:path w="59054" h="108585">
                  <a:moveTo>
                    <a:pt x="50191" y="0"/>
                  </a:moveTo>
                  <a:lnTo>
                    <a:pt x="41277" y="0"/>
                  </a:lnTo>
                  <a:lnTo>
                    <a:pt x="37976" y="492"/>
                  </a:lnTo>
                  <a:lnTo>
                    <a:pt x="11887" y="38304"/>
                  </a:lnTo>
                  <a:lnTo>
                    <a:pt x="11725" y="42594"/>
                  </a:lnTo>
                  <a:lnTo>
                    <a:pt x="11394" y="43750"/>
                  </a:lnTo>
                  <a:lnTo>
                    <a:pt x="10403" y="45565"/>
                  </a:lnTo>
                  <a:lnTo>
                    <a:pt x="9249" y="46393"/>
                  </a:lnTo>
                  <a:lnTo>
                    <a:pt x="994" y="50352"/>
                  </a:lnTo>
                  <a:lnTo>
                    <a:pt x="331" y="51015"/>
                  </a:lnTo>
                  <a:lnTo>
                    <a:pt x="0" y="51673"/>
                  </a:lnTo>
                  <a:lnTo>
                    <a:pt x="166" y="53160"/>
                  </a:lnTo>
                  <a:lnTo>
                    <a:pt x="2477" y="53492"/>
                  </a:lnTo>
                  <a:lnTo>
                    <a:pt x="10238" y="53823"/>
                  </a:lnTo>
                  <a:lnTo>
                    <a:pt x="11725" y="54316"/>
                  </a:lnTo>
                  <a:lnTo>
                    <a:pt x="12053" y="99222"/>
                  </a:lnTo>
                  <a:lnTo>
                    <a:pt x="11725" y="101041"/>
                  </a:lnTo>
                  <a:lnTo>
                    <a:pt x="11394" y="101865"/>
                  </a:lnTo>
                  <a:lnTo>
                    <a:pt x="10731" y="102196"/>
                  </a:lnTo>
                  <a:lnTo>
                    <a:pt x="9414" y="103352"/>
                  </a:lnTo>
                  <a:lnTo>
                    <a:pt x="6441" y="104341"/>
                  </a:lnTo>
                  <a:lnTo>
                    <a:pt x="166" y="105497"/>
                  </a:lnTo>
                  <a:lnTo>
                    <a:pt x="166" y="108140"/>
                  </a:lnTo>
                  <a:lnTo>
                    <a:pt x="22950" y="107477"/>
                  </a:lnTo>
                  <a:lnTo>
                    <a:pt x="40121" y="108140"/>
                  </a:lnTo>
                  <a:lnTo>
                    <a:pt x="40288" y="107477"/>
                  </a:lnTo>
                  <a:lnTo>
                    <a:pt x="40288" y="105497"/>
                  </a:lnTo>
                  <a:lnTo>
                    <a:pt x="30380" y="104176"/>
                  </a:lnTo>
                  <a:lnTo>
                    <a:pt x="27904" y="103684"/>
                  </a:lnTo>
                  <a:lnTo>
                    <a:pt x="25426" y="102528"/>
                  </a:lnTo>
                  <a:lnTo>
                    <a:pt x="24272" y="101533"/>
                  </a:lnTo>
                  <a:lnTo>
                    <a:pt x="22618" y="98233"/>
                  </a:lnTo>
                  <a:lnTo>
                    <a:pt x="22125" y="95756"/>
                  </a:lnTo>
                  <a:lnTo>
                    <a:pt x="22291" y="71982"/>
                  </a:lnTo>
                  <a:lnTo>
                    <a:pt x="21960" y="56628"/>
                  </a:lnTo>
                  <a:lnTo>
                    <a:pt x="21794" y="56135"/>
                  </a:lnTo>
                  <a:lnTo>
                    <a:pt x="21960" y="52668"/>
                  </a:lnTo>
                  <a:lnTo>
                    <a:pt x="24602" y="52171"/>
                  </a:lnTo>
                  <a:lnTo>
                    <a:pt x="29225" y="52005"/>
                  </a:lnTo>
                  <a:lnTo>
                    <a:pt x="40449" y="52005"/>
                  </a:lnTo>
                  <a:lnTo>
                    <a:pt x="43257" y="51673"/>
                  </a:lnTo>
                  <a:lnTo>
                    <a:pt x="43423" y="50191"/>
                  </a:lnTo>
                  <a:lnTo>
                    <a:pt x="43257" y="45730"/>
                  </a:lnTo>
                  <a:lnTo>
                    <a:pt x="21960" y="45237"/>
                  </a:lnTo>
                  <a:lnTo>
                    <a:pt x="21960" y="26085"/>
                  </a:lnTo>
                  <a:lnTo>
                    <a:pt x="32692" y="7430"/>
                  </a:lnTo>
                  <a:lnTo>
                    <a:pt x="35661" y="7430"/>
                  </a:lnTo>
                  <a:lnTo>
                    <a:pt x="38801" y="7758"/>
                  </a:lnTo>
                  <a:lnTo>
                    <a:pt x="48708" y="11722"/>
                  </a:lnTo>
                  <a:lnTo>
                    <a:pt x="50854" y="12218"/>
                  </a:lnTo>
                  <a:lnTo>
                    <a:pt x="54651" y="12218"/>
                  </a:lnTo>
                  <a:lnTo>
                    <a:pt x="55970" y="11722"/>
                  </a:lnTo>
                  <a:lnTo>
                    <a:pt x="58280" y="9575"/>
                  </a:lnTo>
                  <a:lnTo>
                    <a:pt x="58778" y="8254"/>
                  </a:lnTo>
                  <a:lnTo>
                    <a:pt x="58778" y="4952"/>
                  </a:lnTo>
                  <a:lnTo>
                    <a:pt x="57952" y="3632"/>
                  </a:lnTo>
                  <a:lnTo>
                    <a:pt x="53990" y="824"/>
                  </a:lnTo>
                  <a:lnTo>
                    <a:pt x="5019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42624" y="2010239"/>
              <a:ext cx="151460" cy="10764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55424" y="2218406"/>
              <a:ext cx="2646053" cy="52287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06836" y="3022631"/>
              <a:ext cx="158165" cy="158165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4860481" y="3058293"/>
              <a:ext cx="325755" cy="109220"/>
            </a:xfrm>
            <a:custGeom>
              <a:avLst/>
              <a:gdLst/>
              <a:ahLst/>
              <a:cxnLst/>
              <a:rect l="l" t="t" r="r" b="b"/>
              <a:pathLst>
                <a:path w="325754" h="109219">
                  <a:moveTo>
                    <a:pt x="3467" y="76442"/>
                  </a:moveTo>
                  <a:lnTo>
                    <a:pt x="2477" y="76442"/>
                  </a:lnTo>
                  <a:lnTo>
                    <a:pt x="2146" y="76607"/>
                  </a:lnTo>
                  <a:lnTo>
                    <a:pt x="1322" y="85521"/>
                  </a:lnTo>
                  <a:lnTo>
                    <a:pt x="825" y="90806"/>
                  </a:lnTo>
                  <a:lnTo>
                    <a:pt x="166" y="97081"/>
                  </a:lnTo>
                  <a:lnTo>
                    <a:pt x="111" y="97409"/>
                  </a:lnTo>
                  <a:lnTo>
                    <a:pt x="0" y="100382"/>
                  </a:lnTo>
                  <a:lnTo>
                    <a:pt x="494" y="101207"/>
                  </a:lnTo>
                  <a:lnTo>
                    <a:pt x="1322" y="102031"/>
                  </a:lnTo>
                  <a:lnTo>
                    <a:pt x="2146" y="103024"/>
                  </a:lnTo>
                  <a:lnTo>
                    <a:pt x="8421" y="105501"/>
                  </a:lnTo>
                  <a:lnTo>
                    <a:pt x="15189" y="107812"/>
                  </a:lnTo>
                  <a:lnTo>
                    <a:pt x="22122" y="108968"/>
                  </a:lnTo>
                  <a:lnTo>
                    <a:pt x="37642" y="108968"/>
                  </a:lnTo>
                  <a:lnTo>
                    <a:pt x="44410" y="107647"/>
                  </a:lnTo>
                  <a:lnTo>
                    <a:pt x="49363" y="105171"/>
                  </a:lnTo>
                  <a:lnTo>
                    <a:pt x="50647" y="104508"/>
                  </a:lnTo>
                  <a:lnTo>
                    <a:pt x="25755" y="104508"/>
                  </a:lnTo>
                  <a:lnTo>
                    <a:pt x="19480" y="101869"/>
                  </a:lnTo>
                  <a:lnTo>
                    <a:pt x="8421" y="91465"/>
                  </a:lnTo>
                  <a:lnTo>
                    <a:pt x="5447" y="85521"/>
                  </a:lnTo>
                  <a:lnTo>
                    <a:pt x="4887" y="79909"/>
                  </a:lnTo>
                  <a:lnTo>
                    <a:pt x="4789" y="78919"/>
                  </a:lnTo>
                  <a:lnTo>
                    <a:pt x="4622" y="77929"/>
                  </a:lnTo>
                  <a:lnTo>
                    <a:pt x="4499" y="77433"/>
                  </a:lnTo>
                  <a:lnTo>
                    <a:pt x="4457" y="77266"/>
                  </a:lnTo>
                  <a:lnTo>
                    <a:pt x="4291" y="76939"/>
                  </a:lnTo>
                  <a:lnTo>
                    <a:pt x="3961" y="76607"/>
                  </a:lnTo>
                  <a:lnTo>
                    <a:pt x="3467" y="76442"/>
                  </a:lnTo>
                  <a:close/>
                </a:path>
                <a:path w="325754" h="109219">
                  <a:moveTo>
                    <a:pt x="40119" y="0"/>
                  </a:moveTo>
                  <a:lnTo>
                    <a:pt x="24764" y="0"/>
                  </a:lnTo>
                  <a:lnTo>
                    <a:pt x="16841" y="2642"/>
                  </a:lnTo>
                  <a:lnTo>
                    <a:pt x="5116" y="13042"/>
                  </a:lnTo>
                  <a:lnTo>
                    <a:pt x="2146" y="19317"/>
                  </a:lnTo>
                  <a:lnTo>
                    <a:pt x="2146" y="30873"/>
                  </a:lnTo>
                  <a:lnTo>
                    <a:pt x="42099" y="64555"/>
                  </a:lnTo>
                  <a:lnTo>
                    <a:pt x="48207" y="68684"/>
                  </a:lnTo>
                  <a:lnTo>
                    <a:pt x="51182" y="72313"/>
                  </a:lnTo>
                  <a:lnTo>
                    <a:pt x="54317" y="75946"/>
                  </a:lnTo>
                  <a:lnTo>
                    <a:pt x="55803" y="79909"/>
                  </a:lnTo>
                  <a:lnTo>
                    <a:pt x="55803" y="87505"/>
                  </a:lnTo>
                  <a:lnTo>
                    <a:pt x="54814" y="90806"/>
                  </a:lnTo>
                  <a:lnTo>
                    <a:pt x="50850" y="97409"/>
                  </a:lnTo>
                  <a:lnTo>
                    <a:pt x="48042" y="100051"/>
                  </a:lnTo>
                  <a:lnTo>
                    <a:pt x="40778" y="103684"/>
                  </a:lnTo>
                  <a:lnTo>
                    <a:pt x="36983" y="104508"/>
                  </a:lnTo>
                  <a:lnTo>
                    <a:pt x="50647" y="104508"/>
                  </a:lnTo>
                  <a:lnTo>
                    <a:pt x="65873" y="83210"/>
                  </a:lnTo>
                  <a:lnTo>
                    <a:pt x="65873" y="72975"/>
                  </a:lnTo>
                  <a:lnTo>
                    <a:pt x="54648" y="55311"/>
                  </a:lnTo>
                  <a:lnTo>
                    <a:pt x="51015" y="52503"/>
                  </a:lnTo>
                  <a:lnTo>
                    <a:pt x="44907" y="48870"/>
                  </a:lnTo>
                  <a:lnTo>
                    <a:pt x="36320" y="44413"/>
                  </a:lnTo>
                  <a:lnTo>
                    <a:pt x="25096" y="38469"/>
                  </a:lnTo>
                  <a:lnTo>
                    <a:pt x="17997" y="34013"/>
                  </a:lnTo>
                  <a:lnTo>
                    <a:pt x="12546" y="28234"/>
                  </a:lnTo>
                  <a:lnTo>
                    <a:pt x="11225" y="25096"/>
                  </a:lnTo>
                  <a:lnTo>
                    <a:pt x="11225" y="17006"/>
                  </a:lnTo>
                  <a:lnTo>
                    <a:pt x="13129" y="13042"/>
                  </a:lnTo>
                  <a:lnTo>
                    <a:pt x="13209" y="12877"/>
                  </a:lnTo>
                  <a:lnTo>
                    <a:pt x="17169" y="9410"/>
                  </a:lnTo>
                  <a:lnTo>
                    <a:pt x="20966" y="5943"/>
                  </a:lnTo>
                  <a:lnTo>
                    <a:pt x="26085" y="4295"/>
                  </a:lnTo>
                  <a:lnTo>
                    <a:pt x="54517" y="4295"/>
                  </a:lnTo>
                  <a:lnTo>
                    <a:pt x="51840" y="2807"/>
                  </a:lnTo>
                  <a:lnTo>
                    <a:pt x="48870" y="1818"/>
                  </a:lnTo>
                  <a:lnTo>
                    <a:pt x="44907" y="662"/>
                  </a:lnTo>
                  <a:lnTo>
                    <a:pt x="40119" y="0"/>
                  </a:lnTo>
                  <a:close/>
                </a:path>
                <a:path w="325754" h="109219">
                  <a:moveTo>
                    <a:pt x="54517" y="4295"/>
                  </a:moveTo>
                  <a:lnTo>
                    <a:pt x="37973" y="4295"/>
                  </a:lnTo>
                  <a:lnTo>
                    <a:pt x="42927" y="5943"/>
                  </a:lnTo>
                  <a:lnTo>
                    <a:pt x="51182" y="12877"/>
                  </a:lnTo>
                  <a:lnTo>
                    <a:pt x="54151" y="18493"/>
                  </a:lnTo>
                  <a:lnTo>
                    <a:pt x="55767" y="25920"/>
                  </a:lnTo>
                  <a:lnTo>
                    <a:pt x="55803" y="26085"/>
                  </a:lnTo>
                  <a:lnTo>
                    <a:pt x="56462" y="26250"/>
                  </a:lnTo>
                  <a:lnTo>
                    <a:pt x="56794" y="26250"/>
                  </a:lnTo>
                  <a:lnTo>
                    <a:pt x="57783" y="25920"/>
                  </a:lnTo>
                  <a:lnTo>
                    <a:pt x="57950" y="25096"/>
                  </a:lnTo>
                  <a:lnTo>
                    <a:pt x="57950" y="23115"/>
                  </a:lnTo>
                  <a:lnTo>
                    <a:pt x="58115" y="19977"/>
                  </a:lnTo>
                  <a:lnTo>
                    <a:pt x="58431" y="13042"/>
                  </a:lnTo>
                  <a:lnTo>
                    <a:pt x="58446" y="12218"/>
                  </a:lnTo>
                  <a:lnTo>
                    <a:pt x="58281" y="10238"/>
                  </a:lnTo>
                  <a:lnTo>
                    <a:pt x="57783" y="6606"/>
                  </a:lnTo>
                  <a:lnTo>
                    <a:pt x="54814" y="4460"/>
                  </a:lnTo>
                  <a:lnTo>
                    <a:pt x="54517" y="4295"/>
                  </a:lnTo>
                  <a:close/>
                </a:path>
                <a:path w="325754" h="109219">
                  <a:moveTo>
                    <a:pt x="89648" y="1322"/>
                  </a:moveTo>
                  <a:lnTo>
                    <a:pt x="78419" y="1322"/>
                  </a:lnTo>
                  <a:lnTo>
                    <a:pt x="77594" y="1487"/>
                  </a:lnTo>
                  <a:lnTo>
                    <a:pt x="76273" y="1818"/>
                  </a:lnTo>
                  <a:lnTo>
                    <a:pt x="76356" y="2311"/>
                  </a:lnTo>
                  <a:lnTo>
                    <a:pt x="76440" y="2807"/>
                  </a:lnTo>
                  <a:lnTo>
                    <a:pt x="76770" y="3632"/>
                  </a:lnTo>
                  <a:lnTo>
                    <a:pt x="77594" y="4460"/>
                  </a:lnTo>
                  <a:lnTo>
                    <a:pt x="86508" y="6440"/>
                  </a:lnTo>
                  <a:lnTo>
                    <a:pt x="89813" y="7762"/>
                  </a:lnTo>
                  <a:lnTo>
                    <a:pt x="91959" y="9907"/>
                  </a:lnTo>
                  <a:lnTo>
                    <a:pt x="92329" y="11394"/>
                  </a:lnTo>
                  <a:lnTo>
                    <a:pt x="92380" y="90476"/>
                  </a:lnTo>
                  <a:lnTo>
                    <a:pt x="91864" y="96419"/>
                  </a:lnTo>
                  <a:lnTo>
                    <a:pt x="91793" y="97243"/>
                  </a:lnTo>
                  <a:lnTo>
                    <a:pt x="90307" y="100216"/>
                  </a:lnTo>
                  <a:lnTo>
                    <a:pt x="88327" y="101537"/>
                  </a:lnTo>
                  <a:lnTo>
                    <a:pt x="85519" y="102528"/>
                  </a:lnTo>
                  <a:lnTo>
                    <a:pt x="81724" y="102859"/>
                  </a:lnTo>
                  <a:lnTo>
                    <a:pt x="79081" y="103187"/>
                  </a:lnTo>
                  <a:lnTo>
                    <a:pt x="76770" y="103684"/>
                  </a:lnTo>
                  <a:lnTo>
                    <a:pt x="74786" y="104673"/>
                  </a:lnTo>
                  <a:lnTo>
                    <a:pt x="74621" y="105829"/>
                  </a:lnTo>
                  <a:lnTo>
                    <a:pt x="74621" y="106492"/>
                  </a:lnTo>
                  <a:lnTo>
                    <a:pt x="74786" y="106657"/>
                  </a:lnTo>
                  <a:lnTo>
                    <a:pt x="74827" y="106819"/>
                  </a:lnTo>
                  <a:lnTo>
                    <a:pt x="74952" y="107316"/>
                  </a:lnTo>
                  <a:lnTo>
                    <a:pt x="107810" y="106657"/>
                  </a:lnTo>
                  <a:lnTo>
                    <a:pt x="145770" y="106657"/>
                  </a:lnTo>
                  <a:lnTo>
                    <a:pt x="147596" y="106325"/>
                  </a:lnTo>
                  <a:lnTo>
                    <a:pt x="156183" y="104673"/>
                  </a:lnTo>
                  <a:lnTo>
                    <a:pt x="160476" y="103352"/>
                  </a:lnTo>
                  <a:lnTo>
                    <a:pt x="123988" y="103352"/>
                  </a:lnTo>
                  <a:lnTo>
                    <a:pt x="119858" y="102693"/>
                  </a:lnTo>
                  <a:lnTo>
                    <a:pt x="106951" y="89650"/>
                  </a:lnTo>
                  <a:lnTo>
                    <a:pt x="106828" y="88799"/>
                  </a:lnTo>
                  <a:lnTo>
                    <a:pt x="106393" y="80406"/>
                  </a:lnTo>
                  <a:lnTo>
                    <a:pt x="106279" y="75783"/>
                  </a:lnTo>
                  <a:lnTo>
                    <a:pt x="106214" y="72645"/>
                  </a:lnTo>
                  <a:lnTo>
                    <a:pt x="106116" y="9907"/>
                  </a:lnTo>
                  <a:lnTo>
                    <a:pt x="106323" y="9083"/>
                  </a:lnTo>
                  <a:lnTo>
                    <a:pt x="106654" y="8586"/>
                  </a:lnTo>
                  <a:lnTo>
                    <a:pt x="106815" y="8255"/>
                  </a:lnTo>
                  <a:lnTo>
                    <a:pt x="107147" y="7927"/>
                  </a:lnTo>
                  <a:lnTo>
                    <a:pt x="109955" y="6771"/>
                  </a:lnTo>
                  <a:lnTo>
                    <a:pt x="114081" y="6109"/>
                  </a:lnTo>
                  <a:lnTo>
                    <a:pt x="159354" y="6109"/>
                  </a:lnTo>
                  <a:lnTo>
                    <a:pt x="156183" y="4787"/>
                  </a:lnTo>
                  <a:lnTo>
                    <a:pt x="150404" y="3632"/>
                  </a:lnTo>
                  <a:lnTo>
                    <a:pt x="145349" y="2476"/>
                  </a:lnTo>
                  <a:lnTo>
                    <a:pt x="104176" y="2476"/>
                  </a:lnTo>
                  <a:lnTo>
                    <a:pt x="99223" y="2311"/>
                  </a:lnTo>
                  <a:lnTo>
                    <a:pt x="94270" y="1983"/>
                  </a:lnTo>
                  <a:lnTo>
                    <a:pt x="91793" y="1487"/>
                  </a:lnTo>
                  <a:lnTo>
                    <a:pt x="89648" y="1322"/>
                  </a:lnTo>
                  <a:close/>
                </a:path>
                <a:path w="325754" h="109219">
                  <a:moveTo>
                    <a:pt x="145770" y="106657"/>
                  </a:moveTo>
                  <a:lnTo>
                    <a:pt x="112101" y="106657"/>
                  </a:lnTo>
                  <a:lnTo>
                    <a:pt x="113587" y="106819"/>
                  </a:lnTo>
                  <a:lnTo>
                    <a:pt x="117386" y="107151"/>
                  </a:lnTo>
                  <a:lnTo>
                    <a:pt x="122335" y="107316"/>
                  </a:lnTo>
                  <a:lnTo>
                    <a:pt x="137689" y="107316"/>
                  </a:lnTo>
                  <a:lnTo>
                    <a:pt x="143964" y="106984"/>
                  </a:lnTo>
                  <a:lnTo>
                    <a:pt x="145770" y="106657"/>
                  </a:lnTo>
                  <a:close/>
                </a:path>
                <a:path w="325754" h="109219">
                  <a:moveTo>
                    <a:pt x="159354" y="6109"/>
                  </a:moveTo>
                  <a:lnTo>
                    <a:pt x="127786" y="6109"/>
                  </a:lnTo>
                  <a:lnTo>
                    <a:pt x="135378" y="7099"/>
                  </a:lnTo>
                  <a:lnTo>
                    <a:pt x="149249" y="11394"/>
                  </a:lnTo>
                  <a:lnTo>
                    <a:pt x="155359" y="14695"/>
                  </a:lnTo>
                  <a:lnTo>
                    <a:pt x="165594" y="23940"/>
                  </a:lnTo>
                  <a:lnTo>
                    <a:pt x="169226" y="28562"/>
                  </a:lnTo>
                  <a:lnTo>
                    <a:pt x="171206" y="33681"/>
                  </a:lnTo>
                  <a:lnTo>
                    <a:pt x="174179" y="40780"/>
                  </a:lnTo>
                  <a:lnTo>
                    <a:pt x="175662" y="47880"/>
                  </a:lnTo>
                  <a:lnTo>
                    <a:pt x="175662" y="62243"/>
                  </a:lnTo>
                  <a:lnTo>
                    <a:pt x="175021" y="68022"/>
                  </a:lnTo>
                  <a:lnTo>
                    <a:pt x="175003" y="68187"/>
                  </a:lnTo>
                  <a:lnTo>
                    <a:pt x="173351" y="72645"/>
                  </a:lnTo>
                  <a:lnTo>
                    <a:pt x="172361" y="75783"/>
                  </a:lnTo>
                  <a:lnTo>
                    <a:pt x="170547" y="79250"/>
                  </a:lnTo>
                  <a:lnTo>
                    <a:pt x="167904" y="83210"/>
                  </a:lnTo>
                  <a:lnTo>
                    <a:pt x="165427" y="87008"/>
                  </a:lnTo>
                  <a:lnTo>
                    <a:pt x="162126" y="90476"/>
                  </a:lnTo>
                  <a:lnTo>
                    <a:pt x="157996" y="93614"/>
                  </a:lnTo>
                  <a:lnTo>
                    <a:pt x="154037" y="96749"/>
                  </a:lnTo>
                  <a:lnTo>
                    <a:pt x="149415" y="99061"/>
                  </a:lnTo>
                  <a:lnTo>
                    <a:pt x="144296" y="100876"/>
                  </a:lnTo>
                  <a:lnTo>
                    <a:pt x="139011" y="102528"/>
                  </a:lnTo>
                  <a:lnTo>
                    <a:pt x="133729" y="103352"/>
                  </a:lnTo>
                  <a:lnTo>
                    <a:pt x="160476" y="103352"/>
                  </a:lnTo>
                  <a:lnTo>
                    <a:pt x="162619" y="102693"/>
                  </a:lnTo>
                  <a:lnTo>
                    <a:pt x="166748" y="100382"/>
                  </a:lnTo>
                  <a:lnTo>
                    <a:pt x="171039" y="98237"/>
                  </a:lnTo>
                  <a:lnTo>
                    <a:pt x="175169" y="94769"/>
                  </a:lnTo>
                  <a:lnTo>
                    <a:pt x="179133" y="90144"/>
                  </a:lnTo>
                  <a:lnTo>
                    <a:pt x="183258" y="85686"/>
                  </a:lnTo>
                  <a:lnTo>
                    <a:pt x="186394" y="80406"/>
                  </a:lnTo>
                  <a:lnTo>
                    <a:pt x="188709" y="74131"/>
                  </a:lnTo>
                  <a:lnTo>
                    <a:pt x="190958" y="68187"/>
                  </a:lnTo>
                  <a:lnTo>
                    <a:pt x="191020" y="68022"/>
                  </a:lnTo>
                  <a:lnTo>
                    <a:pt x="192084" y="62243"/>
                  </a:lnTo>
                  <a:lnTo>
                    <a:pt x="192071" y="47880"/>
                  </a:lnTo>
                  <a:lnTo>
                    <a:pt x="191181" y="42268"/>
                  </a:lnTo>
                  <a:lnTo>
                    <a:pt x="189036" y="36652"/>
                  </a:lnTo>
                  <a:lnTo>
                    <a:pt x="187057" y="31040"/>
                  </a:lnTo>
                  <a:lnTo>
                    <a:pt x="183921" y="25920"/>
                  </a:lnTo>
                  <a:lnTo>
                    <a:pt x="175994" y="16347"/>
                  </a:lnTo>
                  <a:lnTo>
                    <a:pt x="172034" y="12877"/>
                  </a:lnTo>
                  <a:lnTo>
                    <a:pt x="162126" y="7265"/>
                  </a:lnTo>
                  <a:lnTo>
                    <a:pt x="159354" y="6109"/>
                  </a:lnTo>
                  <a:close/>
                </a:path>
                <a:path w="325754" h="109219">
                  <a:moveTo>
                    <a:pt x="138352" y="1652"/>
                  </a:moveTo>
                  <a:lnTo>
                    <a:pt x="128610" y="1652"/>
                  </a:lnTo>
                  <a:lnTo>
                    <a:pt x="123329" y="1818"/>
                  </a:lnTo>
                  <a:lnTo>
                    <a:pt x="115898" y="2311"/>
                  </a:lnTo>
                  <a:lnTo>
                    <a:pt x="113090" y="2311"/>
                  </a:lnTo>
                  <a:lnTo>
                    <a:pt x="110945" y="2476"/>
                  </a:lnTo>
                  <a:lnTo>
                    <a:pt x="145349" y="2476"/>
                  </a:lnTo>
                  <a:lnTo>
                    <a:pt x="144627" y="2311"/>
                  </a:lnTo>
                  <a:lnTo>
                    <a:pt x="138352" y="1652"/>
                  </a:lnTo>
                  <a:close/>
                </a:path>
                <a:path w="325754" h="109219">
                  <a:moveTo>
                    <a:pt x="280174" y="331"/>
                  </a:moveTo>
                  <a:lnTo>
                    <a:pt x="270925" y="331"/>
                  </a:lnTo>
                  <a:lnTo>
                    <a:pt x="261423" y="702"/>
                  </a:lnTo>
                  <a:lnTo>
                    <a:pt x="224884" y="16015"/>
                  </a:lnTo>
                  <a:lnTo>
                    <a:pt x="207827" y="53823"/>
                  </a:lnTo>
                  <a:lnTo>
                    <a:pt x="207878" y="64223"/>
                  </a:lnTo>
                  <a:lnTo>
                    <a:pt x="227837" y="97574"/>
                  </a:lnTo>
                  <a:lnTo>
                    <a:pt x="266635" y="108140"/>
                  </a:lnTo>
                  <a:lnTo>
                    <a:pt x="273236" y="108140"/>
                  </a:lnTo>
                  <a:lnTo>
                    <a:pt x="295779" y="104180"/>
                  </a:lnTo>
                  <a:lnTo>
                    <a:pt x="265976" y="104180"/>
                  </a:lnTo>
                  <a:lnTo>
                    <a:pt x="262177" y="103849"/>
                  </a:lnTo>
                  <a:lnTo>
                    <a:pt x="259701" y="103352"/>
                  </a:lnTo>
                  <a:lnTo>
                    <a:pt x="255244" y="102196"/>
                  </a:lnTo>
                  <a:lnTo>
                    <a:pt x="251446" y="100548"/>
                  </a:lnTo>
                  <a:lnTo>
                    <a:pt x="248145" y="98237"/>
                  </a:lnTo>
                  <a:lnTo>
                    <a:pt x="243191" y="94932"/>
                  </a:lnTo>
                  <a:lnTo>
                    <a:pt x="226847" y="71654"/>
                  </a:lnTo>
                  <a:lnTo>
                    <a:pt x="224863" y="66535"/>
                  </a:lnTo>
                  <a:lnTo>
                    <a:pt x="224121" y="62078"/>
                  </a:lnTo>
                  <a:lnTo>
                    <a:pt x="224012" y="61419"/>
                  </a:lnTo>
                  <a:lnTo>
                    <a:pt x="223929" y="60923"/>
                  </a:lnTo>
                  <a:lnTo>
                    <a:pt x="236264" y="18900"/>
                  </a:lnTo>
                  <a:lnTo>
                    <a:pt x="264323" y="3963"/>
                  </a:lnTo>
                  <a:lnTo>
                    <a:pt x="298329" y="3963"/>
                  </a:lnTo>
                  <a:lnTo>
                    <a:pt x="293710" y="2807"/>
                  </a:lnTo>
                  <a:lnTo>
                    <a:pt x="287766" y="1155"/>
                  </a:lnTo>
                  <a:lnTo>
                    <a:pt x="280174" y="331"/>
                  </a:lnTo>
                  <a:close/>
                </a:path>
                <a:path w="325754" h="109219">
                  <a:moveTo>
                    <a:pt x="298498" y="59270"/>
                  </a:moveTo>
                  <a:lnTo>
                    <a:pt x="283640" y="59270"/>
                  </a:lnTo>
                  <a:lnTo>
                    <a:pt x="277531" y="59436"/>
                  </a:lnTo>
                  <a:lnTo>
                    <a:pt x="274888" y="59932"/>
                  </a:lnTo>
                  <a:lnTo>
                    <a:pt x="274396" y="60264"/>
                  </a:lnTo>
                  <a:lnTo>
                    <a:pt x="274231" y="60591"/>
                  </a:lnTo>
                  <a:lnTo>
                    <a:pt x="274231" y="60923"/>
                  </a:lnTo>
                  <a:lnTo>
                    <a:pt x="275386" y="62903"/>
                  </a:lnTo>
                  <a:lnTo>
                    <a:pt x="276044" y="63068"/>
                  </a:lnTo>
                  <a:lnTo>
                    <a:pt x="278852" y="63068"/>
                  </a:lnTo>
                  <a:lnTo>
                    <a:pt x="282154" y="63234"/>
                  </a:lnTo>
                  <a:lnTo>
                    <a:pt x="295593" y="89320"/>
                  </a:lnTo>
                  <a:lnTo>
                    <a:pt x="295448" y="90972"/>
                  </a:lnTo>
                  <a:lnTo>
                    <a:pt x="295362" y="91961"/>
                  </a:lnTo>
                  <a:lnTo>
                    <a:pt x="294538" y="93941"/>
                  </a:lnTo>
                  <a:lnTo>
                    <a:pt x="293875" y="95925"/>
                  </a:lnTo>
                  <a:lnTo>
                    <a:pt x="292554" y="97574"/>
                  </a:lnTo>
                  <a:lnTo>
                    <a:pt x="290574" y="99061"/>
                  </a:lnTo>
                  <a:lnTo>
                    <a:pt x="288594" y="100713"/>
                  </a:lnTo>
                  <a:lnTo>
                    <a:pt x="285620" y="101869"/>
                  </a:lnTo>
                  <a:lnTo>
                    <a:pt x="281658" y="102859"/>
                  </a:lnTo>
                  <a:lnTo>
                    <a:pt x="277696" y="103684"/>
                  </a:lnTo>
                  <a:lnTo>
                    <a:pt x="274231" y="104180"/>
                  </a:lnTo>
                  <a:lnTo>
                    <a:pt x="295779" y="104180"/>
                  </a:lnTo>
                  <a:lnTo>
                    <a:pt x="303286" y="101207"/>
                  </a:lnTo>
                  <a:lnTo>
                    <a:pt x="305432" y="100051"/>
                  </a:lnTo>
                  <a:lnTo>
                    <a:pt x="306425" y="99061"/>
                  </a:lnTo>
                  <a:lnTo>
                    <a:pt x="307414" y="98237"/>
                  </a:lnTo>
                  <a:lnTo>
                    <a:pt x="308074" y="97081"/>
                  </a:lnTo>
                  <a:lnTo>
                    <a:pt x="308405" y="95925"/>
                  </a:lnTo>
                  <a:lnTo>
                    <a:pt x="309064" y="93941"/>
                  </a:lnTo>
                  <a:lnTo>
                    <a:pt x="309206" y="91961"/>
                  </a:lnTo>
                  <a:lnTo>
                    <a:pt x="309257" y="67856"/>
                  </a:lnTo>
                  <a:lnTo>
                    <a:pt x="309478" y="66535"/>
                  </a:lnTo>
                  <a:lnTo>
                    <a:pt x="309561" y="66042"/>
                  </a:lnTo>
                  <a:lnTo>
                    <a:pt x="310057" y="65545"/>
                  </a:lnTo>
                  <a:lnTo>
                    <a:pt x="311213" y="64223"/>
                  </a:lnTo>
                  <a:lnTo>
                    <a:pt x="312530" y="63566"/>
                  </a:lnTo>
                  <a:lnTo>
                    <a:pt x="321691" y="63566"/>
                  </a:lnTo>
                  <a:lnTo>
                    <a:pt x="322604" y="63399"/>
                  </a:lnTo>
                  <a:lnTo>
                    <a:pt x="324915" y="63068"/>
                  </a:lnTo>
                  <a:lnTo>
                    <a:pt x="325080" y="62078"/>
                  </a:lnTo>
                  <a:lnTo>
                    <a:pt x="325245" y="61419"/>
                  </a:lnTo>
                  <a:lnTo>
                    <a:pt x="325245" y="60264"/>
                  </a:lnTo>
                  <a:lnTo>
                    <a:pt x="324915" y="59932"/>
                  </a:lnTo>
                  <a:lnTo>
                    <a:pt x="324749" y="59932"/>
                  </a:lnTo>
                  <a:lnTo>
                    <a:pt x="324417" y="59767"/>
                  </a:lnTo>
                  <a:lnTo>
                    <a:pt x="311541" y="59767"/>
                  </a:lnTo>
                  <a:lnTo>
                    <a:pt x="298498" y="59270"/>
                  </a:lnTo>
                  <a:close/>
                </a:path>
                <a:path w="325754" h="109219">
                  <a:moveTo>
                    <a:pt x="321691" y="63566"/>
                  </a:moveTo>
                  <a:lnTo>
                    <a:pt x="314349" y="63566"/>
                  </a:lnTo>
                  <a:lnTo>
                    <a:pt x="319629" y="63731"/>
                  </a:lnTo>
                  <a:lnTo>
                    <a:pt x="320785" y="63731"/>
                  </a:lnTo>
                  <a:lnTo>
                    <a:pt x="321691" y="63566"/>
                  </a:lnTo>
                  <a:close/>
                </a:path>
                <a:path w="325754" h="109219">
                  <a:moveTo>
                    <a:pt x="320624" y="59602"/>
                  </a:moveTo>
                  <a:lnTo>
                    <a:pt x="319137" y="59602"/>
                  </a:lnTo>
                  <a:lnTo>
                    <a:pt x="311541" y="59767"/>
                  </a:lnTo>
                  <a:lnTo>
                    <a:pt x="322272" y="59767"/>
                  </a:lnTo>
                  <a:lnTo>
                    <a:pt x="320624" y="59602"/>
                  </a:lnTo>
                  <a:close/>
                </a:path>
                <a:path w="325754" h="109219">
                  <a:moveTo>
                    <a:pt x="298329" y="3963"/>
                  </a:moveTo>
                  <a:lnTo>
                    <a:pt x="281495" y="3963"/>
                  </a:lnTo>
                  <a:lnTo>
                    <a:pt x="287931" y="5943"/>
                  </a:lnTo>
                  <a:lnTo>
                    <a:pt x="293382" y="10073"/>
                  </a:lnTo>
                  <a:lnTo>
                    <a:pt x="298663" y="14198"/>
                  </a:lnTo>
                  <a:lnTo>
                    <a:pt x="303121" y="20307"/>
                  </a:lnTo>
                  <a:lnTo>
                    <a:pt x="306680" y="28234"/>
                  </a:lnTo>
                  <a:lnTo>
                    <a:pt x="306753" y="28397"/>
                  </a:lnTo>
                  <a:lnTo>
                    <a:pt x="309064" y="27904"/>
                  </a:lnTo>
                  <a:lnTo>
                    <a:pt x="309064" y="26582"/>
                  </a:lnTo>
                  <a:lnTo>
                    <a:pt x="308931" y="24602"/>
                  </a:lnTo>
                  <a:lnTo>
                    <a:pt x="308693" y="21830"/>
                  </a:lnTo>
                  <a:lnTo>
                    <a:pt x="308570" y="20473"/>
                  </a:lnTo>
                  <a:lnTo>
                    <a:pt x="307916" y="10819"/>
                  </a:lnTo>
                  <a:lnTo>
                    <a:pt x="307865" y="10073"/>
                  </a:lnTo>
                  <a:lnTo>
                    <a:pt x="307742" y="8255"/>
                  </a:lnTo>
                  <a:lnTo>
                    <a:pt x="304276" y="6109"/>
                  </a:lnTo>
                  <a:lnTo>
                    <a:pt x="299653" y="4295"/>
                  </a:lnTo>
                  <a:lnTo>
                    <a:pt x="298329" y="39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80683" y="3094782"/>
              <a:ext cx="320544" cy="7313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85111" y="3097753"/>
              <a:ext cx="114581" cy="69508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7218907" y="3057137"/>
              <a:ext cx="274955" cy="111760"/>
            </a:xfrm>
            <a:custGeom>
              <a:avLst/>
              <a:gdLst/>
              <a:ahLst/>
              <a:cxnLst/>
              <a:rect l="l" t="t" r="r" b="b"/>
              <a:pathLst>
                <a:path w="274954" h="111760">
                  <a:moveTo>
                    <a:pt x="70601" y="76939"/>
                  </a:moveTo>
                  <a:lnTo>
                    <a:pt x="59928" y="76939"/>
                  </a:lnTo>
                  <a:lnTo>
                    <a:pt x="61168" y="79413"/>
                  </a:lnTo>
                  <a:lnTo>
                    <a:pt x="62571" y="82552"/>
                  </a:lnTo>
                  <a:lnTo>
                    <a:pt x="64058" y="86349"/>
                  </a:lnTo>
                  <a:lnTo>
                    <a:pt x="67555" y="95415"/>
                  </a:lnTo>
                  <a:lnTo>
                    <a:pt x="70372" y="102548"/>
                  </a:lnTo>
                  <a:lnTo>
                    <a:pt x="72508" y="107730"/>
                  </a:lnTo>
                  <a:lnTo>
                    <a:pt x="73962" y="110948"/>
                  </a:lnTo>
                  <a:lnTo>
                    <a:pt x="74623" y="111114"/>
                  </a:lnTo>
                  <a:lnTo>
                    <a:pt x="75117" y="111279"/>
                  </a:lnTo>
                  <a:lnTo>
                    <a:pt x="75946" y="111279"/>
                  </a:lnTo>
                  <a:lnTo>
                    <a:pt x="76438" y="111114"/>
                  </a:lnTo>
                  <a:lnTo>
                    <a:pt x="76770" y="110948"/>
                  </a:lnTo>
                  <a:lnTo>
                    <a:pt x="77101" y="110617"/>
                  </a:lnTo>
                  <a:lnTo>
                    <a:pt x="77428" y="110124"/>
                  </a:lnTo>
                  <a:lnTo>
                    <a:pt x="77759" y="109131"/>
                  </a:lnTo>
                  <a:lnTo>
                    <a:pt x="78583" y="107151"/>
                  </a:lnTo>
                  <a:lnTo>
                    <a:pt x="79411" y="105829"/>
                  </a:lnTo>
                  <a:lnTo>
                    <a:pt x="82612" y="99268"/>
                  </a:lnTo>
                  <a:lnTo>
                    <a:pt x="83330" y="97740"/>
                  </a:lnTo>
                  <a:lnTo>
                    <a:pt x="79081" y="97740"/>
                  </a:lnTo>
                  <a:lnTo>
                    <a:pt x="77594" y="94932"/>
                  </a:lnTo>
                  <a:lnTo>
                    <a:pt x="73138" y="83541"/>
                  </a:lnTo>
                  <a:lnTo>
                    <a:pt x="70601" y="76939"/>
                  </a:lnTo>
                  <a:close/>
                </a:path>
                <a:path w="274954" h="111760">
                  <a:moveTo>
                    <a:pt x="31532" y="43751"/>
                  </a:moveTo>
                  <a:lnTo>
                    <a:pt x="0" y="43751"/>
                  </a:lnTo>
                  <a:lnTo>
                    <a:pt x="0" y="47056"/>
                  </a:lnTo>
                  <a:lnTo>
                    <a:pt x="824" y="47221"/>
                  </a:lnTo>
                  <a:lnTo>
                    <a:pt x="1814" y="47221"/>
                  </a:lnTo>
                  <a:lnTo>
                    <a:pt x="3135" y="47548"/>
                  </a:lnTo>
                  <a:lnTo>
                    <a:pt x="24256" y="79413"/>
                  </a:lnTo>
                  <a:lnTo>
                    <a:pt x="39128" y="110948"/>
                  </a:lnTo>
                  <a:lnTo>
                    <a:pt x="39952" y="111114"/>
                  </a:lnTo>
                  <a:lnTo>
                    <a:pt x="41932" y="111114"/>
                  </a:lnTo>
                  <a:lnTo>
                    <a:pt x="42760" y="110948"/>
                  </a:lnTo>
                  <a:lnTo>
                    <a:pt x="45395" y="106424"/>
                  </a:lnTo>
                  <a:lnTo>
                    <a:pt x="49114" y="99268"/>
                  </a:lnTo>
                  <a:lnTo>
                    <a:pt x="49216" y="99061"/>
                  </a:lnTo>
                  <a:lnTo>
                    <a:pt x="44905" y="99061"/>
                  </a:lnTo>
                  <a:lnTo>
                    <a:pt x="35410" y="79578"/>
                  </a:lnTo>
                  <a:lnTo>
                    <a:pt x="23111" y="52999"/>
                  </a:lnTo>
                  <a:lnTo>
                    <a:pt x="23112" y="50026"/>
                  </a:lnTo>
                  <a:lnTo>
                    <a:pt x="23442" y="49367"/>
                  </a:lnTo>
                  <a:lnTo>
                    <a:pt x="24433" y="48704"/>
                  </a:lnTo>
                  <a:lnTo>
                    <a:pt x="25257" y="48045"/>
                  </a:lnTo>
                  <a:lnTo>
                    <a:pt x="27569" y="47715"/>
                  </a:lnTo>
                  <a:lnTo>
                    <a:pt x="31366" y="47383"/>
                  </a:lnTo>
                  <a:lnTo>
                    <a:pt x="32190" y="46890"/>
                  </a:lnTo>
                  <a:lnTo>
                    <a:pt x="32522" y="46065"/>
                  </a:lnTo>
                  <a:lnTo>
                    <a:pt x="32522" y="44744"/>
                  </a:lnTo>
                  <a:lnTo>
                    <a:pt x="32356" y="44413"/>
                  </a:lnTo>
                  <a:lnTo>
                    <a:pt x="32273" y="44248"/>
                  </a:lnTo>
                  <a:lnTo>
                    <a:pt x="32190" y="44082"/>
                  </a:lnTo>
                  <a:lnTo>
                    <a:pt x="32029" y="43916"/>
                  </a:lnTo>
                  <a:lnTo>
                    <a:pt x="31532" y="43751"/>
                  </a:lnTo>
                  <a:close/>
                </a:path>
                <a:path w="274954" h="111760">
                  <a:moveTo>
                    <a:pt x="42594" y="43588"/>
                  </a:moveTo>
                  <a:lnTo>
                    <a:pt x="41932" y="43588"/>
                  </a:lnTo>
                  <a:lnTo>
                    <a:pt x="40942" y="43751"/>
                  </a:lnTo>
                  <a:lnTo>
                    <a:pt x="39621" y="44248"/>
                  </a:lnTo>
                  <a:lnTo>
                    <a:pt x="39371" y="44744"/>
                  </a:lnTo>
                  <a:lnTo>
                    <a:pt x="39289" y="46393"/>
                  </a:lnTo>
                  <a:lnTo>
                    <a:pt x="39786" y="46724"/>
                  </a:lnTo>
                  <a:lnTo>
                    <a:pt x="41440" y="47383"/>
                  </a:lnTo>
                  <a:lnTo>
                    <a:pt x="44244" y="48211"/>
                  </a:lnTo>
                  <a:lnTo>
                    <a:pt x="47217" y="49035"/>
                  </a:lnTo>
                  <a:lnTo>
                    <a:pt x="48865" y="49695"/>
                  </a:lnTo>
                  <a:lnTo>
                    <a:pt x="49363" y="50026"/>
                  </a:lnTo>
                  <a:lnTo>
                    <a:pt x="49693" y="50356"/>
                  </a:lnTo>
                  <a:lnTo>
                    <a:pt x="50352" y="51843"/>
                  </a:lnTo>
                  <a:lnTo>
                    <a:pt x="51886" y="56135"/>
                  </a:lnTo>
                  <a:lnTo>
                    <a:pt x="52599" y="57952"/>
                  </a:lnTo>
                  <a:lnTo>
                    <a:pt x="52664" y="58115"/>
                  </a:lnTo>
                  <a:lnTo>
                    <a:pt x="53327" y="59270"/>
                  </a:lnTo>
                  <a:lnTo>
                    <a:pt x="58280" y="71986"/>
                  </a:lnTo>
                  <a:lnTo>
                    <a:pt x="55492" y="78399"/>
                  </a:lnTo>
                  <a:lnTo>
                    <a:pt x="52334" y="85028"/>
                  </a:lnTo>
                  <a:lnTo>
                    <a:pt x="48805" y="91905"/>
                  </a:lnTo>
                  <a:lnTo>
                    <a:pt x="44905" y="99061"/>
                  </a:lnTo>
                  <a:lnTo>
                    <a:pt x="49216" y="99061"/>
                  </a:lnTo>
                  <a:lnTo>
                    <a:pt x="53948" y="89450"/>
                  </a:lnTo>
                  <a:lnTo>
                    <a:pt x="59928" y="76939"/>
                  </a:lnTo>
                  <a:lnTo>
                    <a:pt x="70601" y="76939"/>
                  </a:lnTo>
                  <a:lnTo>
                    <a:pt x="64386" y="60758"/>
                  </a:lnTo>
                  <a:lnTo>
                    <a:pt x="63803" y="58778"/>
                  </a:lnTo>
                  <a:lnTo>
                    <a:pt x="63706" y="58446"/>
                  </a:lnTo>
                  <a:lnTo>
                    <a:pt x="63608" y="58115"/>
                  </a:lnTo>
                  <a:lnTo>
                    <a:pt x="63560" y="57952"/>
                  </a:lnTo>
                  <a:lnTo>
                    <a:pt x="62969" y="56466"/>
                  </a:lnTo>
                  <a:lnTo>
                    <a:pt x="62861" y="56135"/>
                  </a:lnTo>
                  <a:lnTo>
                    <a:pt x="62736" y="55638"/>
                  </a:lnTo>
                  <a:lnTo>
                    <a:pt x="62075" y="53823"/>
                  </a:lnTo>
                  <a:lnTo>
                    <a:pt x="61893" y="52999"/>
                  </a:lnTo>
                  <a:lnTo>
                    <a:pt x="61784" y="52503"/>
                  </a:lnTo>
                  <a:lnTo>
                    <a:pt x="61747" y="50688"/>
                  </a:lnTo>
                  <a:lnTo>
                    <a:pt x="61911" y="50356"/>
                  </a:lnTo>
                  <a:lnTo>
                    <a:pt x="61993" y="50191"/>
                  </a:lnTo>
                  <a:lnTo>
                    <a:pt x="62075" y="50026"/>
                  </a:lnTo>
                  <a:lnTo>
                    <a:pt x="62736" y="49367"/>
                  </a:lnTo>
                  <a:lnTo>
                    <a:pt x="64551" y="48376"/>
                  </a:lnTo>
                  <a:lnTo>
                    <a:pt x="67194" y="47715"/>
                  </a:lnTo>
                  <a:lnTo>
                    <a:pt x="72640" y="47221"/>
                  </a:lnTo>
                  <a:lnTo>
                    <a:pt x="73962" y="46890"/>
                  </a:lnTo>
                  <a:lnTo>
                    <a:pt x="74790" y="46393"/>
                  </a:lnTo>
                  <a:lnTo>
                    <a:pt x="74911" y="44413"/>
                  </a:lnTo>
                  <a:lnTo>
                    <a:pt x="74951" y="43751"/>
                  </a:lnTo>
                  <a:lnTo>
                    <a:pt x="47217" y="43751"/>
                  </a:lnTo>
                  <a:lnTo>
                    <a:pt x="42594" y="43588"/>
                  </a:lnTo>
                  <a:close/>
                </a:path>
                <a:path w="274954" h="111760">
                  <a:moveTo>
                    <a:pt x="94104" y="43751"/>
                  </a:moveTo>
                  <a:lnTo>
                    <a:pt x="84858" y="43751"/>
                  </a:lnTo>
                  <a:lnTo>
                    <a:pt x="84143" y="44744"/>
                  </a:lnTo>
                  <a:lnTo>
                    <a:pt x="84034" y="45735"/>
                  </a:lnTo>
                  <a:lnTo>
                    <a:pt x="84199" y="46065"/>
                  </a:lnTo>
                  <a:lnTo>
                    <a:pt x="84527" y="46393"/>
                  </a:lnTo>
                  <a:lnTo>
                    <a:pt x="85355" y="46890"/>
                  </a:lnTo>
                  <a:lnTo>
                    <a:pt x="88988" y="47715"/>
                  </a:lnTo>
                  <a:lnTo>
                    <a:pt x="92289" y="48376"/>
                  </a:lnTo>
                  <a:lnTo>
                    <a:pt x="94434" y="49201"/>
                  </a:lnTo>
                  <a:lnTo>
                    <a:pt x="95258" y="50191"/>
                  </a:lnTo>
                  <a:lnTo>
                    <a:pt x="96253" y="51015"/>
                  </a:lnTo>
                  <a:lnTo>
                    <a:pt x="96664" y="51843"/>
                  </a:lnTo>
                  <a:lnTo>
                    <a:pt x="96746" y="55638"/>
                  </a:lnTo>
                  <a:lnTo>
                    <a:pt x="96066" y="57952"/>
                  </a:lnTo>
                  <a:lnTo>
                    <a:pt x="96019" y="58115"/>
                  </a:lnTo>
                  <a:lnTo>
                    <a:pt x="95921" y="58446"/>
                  </a:lnTo>
                  <a:lnTo>
                    <a:pt x="94269" y="61747"/>
                  </a:lnTo>
                  <a:lnTo>
                    <a:pt x="91958" y="67031"/>
                  </a:lnTo>
                  <a:lnTo>
                    <a:pt x="89978" y="71489"/>
                  </a:lnTo>
                  <a:lnTo>
                    <a:pt x="88491" y="75286"/>
                  </a:lnTo>
                  <a:lnTo>
                    <a:pt x="84527" y="86018"/>
                  </a:lnTo>
                  <a:lnTo>
                    <a:pt x="81226" y="93614"/>
                  </a:lnTo>
                  <a:lnTo>
                    <a:pt x="79081" y="97740"/>
                  </a:lnTo>
                  <a:lnTo>
                    <a:pt x="83330" y="97740"/>
                  </a:lnTo>
                  <a:lnTo>
                    <a:pt x="85025" y="94108"/>
                  </a:lnTo>
                  <a:lnTo>
                    <a:pt x="86346" y="90972"/>
                  </a:lnTo>
                  <a:lnTo>
                    <a:pt x="100573" y="56466"/>
                  </a:lnTo>
                  <a:lnTo>
                    <a:pt x="100641" y="56300"/>
                  </a:lnTo>
                  <a:lnTo>
                    <a:pt x="100709" y="56135"/>
                  </a:lnTo>
                  <a:lnTo>
                    <a:pt x="103131" y="52503"/>
                  </a:lnTo>
                  <a:lnTo>
                    <a:pt x="103242" y="52336"/>
                  </a:lnTo>
                  <a:lnTo>
                    <a:pt x="113089" y="47056"/>
                  </a:lnTo>
                  <a:lnTo>
                    <a:pt x="113172" y="46724"/>
                  </a:lnTo>
                  <a:lnTo>
                    <a:pt x="113256" y="44413"/>
                  </a:lnTo>
                  <a:lnTo>
                    <a:pt x="112763" y="43916"/>
                  </a:lnTo>
                  <a:lnTo>
                    <a:pt x="96414" y="43916"/>
                  </a:lnTo>
                  <a:lnTo>
                    <a:pt x="94104" y="43751"/>
                  </a:lnTo>
                  <a:close/>
                </a:path>
                <a:path w="274954" h="111760">
                  <a:moveTo>
                    <a:pt x="112431" y="43751"/>
                  </a:moveTo>
                  <a:lnTo>
                    <a:pt x="108301" y="43751"/>
                  </a:lnTo>
                  <a:lnTo>
                    <a:pt x="106321" y="43916"/>
                  </a:lnTo>
                  <a:lnTo>
                    <a:pt x="112763" y="43916"/>
                  </a:lnTo>
                  <a:lnTo>
                    <a:pt x="112431" y="43751"/>
                  </a:lnTo>
                  <a:close/>
                </a:path>
                <a:path w="274954" h="111760">
                  <a:moveTo>
                    <a:pt x="60425" y="43588"/>
                  </a:moveTo>
                  <a:lnTo>
                    <a:pt x="57287" y="43751"/>
                  </a:lnTo>
                  <a:lnTo>
                    <a:pt x="70167" y="43751"/>
                  </a:lnTo>
                  <a:lnTo>
                    <a:pt x="60425" y="43588"/>
                  </a:lnTo>
                  <a:close/>
                </a:path>
                <a:path w="274954" h="111760">
                  <a:moveTo>
                    <a:pt x="178868" y="49367"/>
                  </a:moveTo>
                  <a:lnTo>
                    <a:pt x="160969" y="49367"/>
                  </a:lnTo>
                  <a:lnTo>
                    <a:pt x="164105" y="50191"/>
                  </a:lnTo>
                  <a:lnTo>
                    <a:pt x="166748" y="51843"/>
                  </a:lnTo>
                  <a:lnTo>
                    <a:pt x="169390" y="53658"/>
                  </a:lnTo>
                  <a:lnTo>
                    <a:pt x="171204" y="55803"/>
                  </a:lnTo>
                  <a:lnTo>
                    <a:pt x="171756" y="58280"/>
                  </a:lnTo>
                  <a:lnTo>
                    <a:pt x="171867" y="58778"/>
                  </a:lnTo>
                  <a:lnTo>
                    <a:pt x="173023" y="62903"/>
                  </a:lnTo>
                  <a:lnTo>
                    <a:pt x="173420" y="67031"/>
                  </a:lnTo>
                  <a:lnTo>
                    <a:pt x="173400" y="72478"/>
                  </a:lnTo>
                  <a:lnTo>
                    <a:pt x="173280" y="77101"/>
                  </a:lnTo>
                  <a:lnTo>
                    <a:pt x="173241" y="78588"/>
                  </a:lnTo>
                  <a:lnTo>
                    <a:pt x="173142" y="82386"/>
                  </a:lnTo>
                  <a:lnTo>
                    <a:pt x="173074" y="85029"/>
                  </a:lnTo>
                  <a:lnTo>
                    <a:pt x="172979" y="88661"/>
                  </a:lnTo>
                  <a:lnTo>
                    <a:pt x="172902" y="91631"/>
                  </a:lnTo>
                  <a:lnTo>
                    <a:pt x="172820" y="94769"/>
                  </a:lnTo>
                  <a:lnTo>
                    <a:pt x="172700" y="99392"/>
                  </a:lnTo>
                  <a:lnTo>
                    <a:pt x="172580" y="100713"/>
                  </a:lnTo>
                  <a:lnTo>
                    <a:pt x="172470" y="101372"/>
                  </a:lnTo>
                  <a:lnTo>
                    <a:pt x="172360" y="101704"/>
                  </a:lnTo>
                  <a:lnTo>
                    <a:pt x="172112" y="102196"/>
                  </a:lnTo>
                  <a:lnTo>
                    <a:pt x="172029" y="102363"/>
                  </a:lnTo>
                  <a:lnTo>
                    <a:pt x="171371" y="102859"/>
                  </a:lnTo>
                  <a:lnTo>
                    <a:pt x="166582" y="104015"/>
                  </a:lnTo>
                  <a:lnTo>
                    <a:pt x="164437" y="104343"/>
                  </a:lnTo>
                  <a:lnTo>
                    <a:pt x="163116" y="105004"/>
                  </a:lnTo>
                  <a:lnTo>
                    <a:pt x="162292" y="105829"/>
                  </a:lnTo>
                  <a:lnTo>
                    <a:pt x="162374" y="107151"/>
                  </a:lnTo>
                  <a:lnTo>
                    <a:pt x="162457" y="107316"/>
                  </a:lnTo>
                  <a:lnTo>
                    <a:pt x="162566" y="107481"/>
                  </a:lnTo>
                  <a:lnTo>
                    <a:pt x="162675" y="107647"/>
                  </a:lnTo>
                  <a:lnTo>
                    <a:pt x="162784" y="107812"/>
                  </a:lnTo>
                  <a:lnTo>
                    <a:pt x="166416" y="107812"/>
                  </a:lnTo>
                  <a:lnTo>
                    <a:pt x="169059" y="107647"/>
                  </a:lnTo>
                  <a:lnTo>
                    <a:pt x="173351" y="107481"/>
                  </a:lnTo>
                  <a:lnTo>
                    <a:pt x="175992" y="107316"/>
                  </a:lnTo>
                  <a:lnTo>
                    <a:pt x="193989" y="107316"/>
                  </a:lnTo>
                  <a:lnTo>
                    <a:pt x="193989" y="105336"/>
                  </a:lnTo>
                  <a:lnTo>
                    <a:pt x="192337" y="104839"/>
                  </a:lnTo>
                  <a:lnTo>
                    <a:pt x="190026" y="104180"/>
                  </a:lnTo>
                  <a:lnTo>
                    <a:pt x="182599" y="102528"/>
                  </a:lnTo>
                  <a:lnTo>
                    <a:pt x="182477" y="100713"/>
                  </a:lnTo>
                  <a:lnTo>
                    <a:pt x="182432" y="91631"/>
                  </a:lnTo>
                  <a:lnTo>
                    <a:pt x="182744" y="85356"/>
                  </a:lnTo>
                  <a:lnTo>
                    <a:pt x="183029" y="78588"/>
                  </a:lnTo>
                  <a:lnTo>
                    <a:pt x="183092" y="77101"/>
                  </a:lnTo>
                  <a:lnTo>
                    <a:pt x="182932" y="72645"/>
                  </a:lnTo>
                  <a:lnTo>
                    <a:pt x="183105" y="68022"/>
                  </a:lnTo>
                  <a:lnTo>
                    <a:pt x="183145" y="67031"/>
                  </a:lnTo>
                  <a:lnTo>
                    <a:pt x="183258" y="58280"/>
                  </a:lnTo>
                  <a:lnTo>
                    <a:pt x="182030" y="53988"/>
                  </a:lnTo>
                  <a:lnTo>
                    <a:pt x="181936" y="53658"/>
                  </a:lnTo>
                  <a:lnTo>
                    <a:pt x="179741" y="50523"/>
                  </a:lnTo>
                  <a:lnTo>
                    <a:pt x="178868" y="49367"/>
                  </a:lnTo>
                  <a:close/>
                </a:path>
                <a:path w="274954" h="111760">
                  <a:moveTo>
                    <a:pt x="193989" y="107316"/>
                  </a:moveTo>
                  <a:lnTo>
                    <a:pt x="176817" y="107316"/>
                  </a:lnTo>
                  <a:lnTo>
                    <a:pt x="193989" y="107812"/>
                  </a:lnTo>
                  <a:lnTo>
                    <a:pt x="193989" y="107316"/>
                  </a:lnTo>
                  <a:close/>
                </a:path>
                <a:path w="274954" h="111760">
                  <a:moveTo>
                    <a:pt x="136864" y="0"/>
                  </a:moveTo>
                  <a:lnTo>
                    <a:pt x="132901" y="0"/>
                  </a:lnTo>
                  <a:lnTo>
                    <a:pt x="130096" y="1652"/>
                  </a:lnTo>
                  <a:lnTo>
                    <a:pt x="125308" y="3467"/>
                  </a:lnTo>
                  <a:lnTo>
                    <a:pt x="118868" y="5285"/>
                  </a:lnTo>
                  <a:lnTo>
                    <a:pt x="118375" y="5450"/>
                  </a:lnTo>
                  <a:lnTo>
                    <a:pt x="117712" y="5450"/>
                  </a:lnTo>
                  <a:lnTo>
                    <a:pt x="116888" y="5615"/>
                  </a:lnTo>
                  <a:lnTo>
                    <a:pt x="115567" y="5943"/>
                  </a:lnTo>
                  <a:lnTo>
                    <a:pt x="114743" y="6109"/>
                  </a:lnTo>
                  <a:lnTo>
                    <a:pt x="114576" y="6771"/>
                  </a:lnTo>
                  <a:lnTo>
                    <a:pt x="114576" y="8089"/>
                  </a:lnTo>
                  <a:lnTo>
                    <a:pt x="120355" y="9410"/>
                  </a:lnTo>
                  <a:lnTo>
                    <a:pt x="123987" y="10731"/>
                  </a:lnTo>
                  <a:lnTo>
                    <a:pt x="125308" y="11887"/>
                  </a:lnTo>
                  <a:lnTo>
                    <a:pt x="125967" y="12550"/>
                  </a:lnTo>
                  <a:lnTo>
                    <a:pt x="126464" y="14033"/>
                  </a:lnTo>
                  <a:lnTo>
                    <a:pt x="126630" y="16347"/>
                  </a:lnTo>
                  <a:lnTo>
                    <a:pt x="126958" y="18821"/>
                  </a:lnTo>
                  <a:lnTo>
                    <a:pt x="127123" y="26085"/>
                  </a:lnTo>
                  <a:lnTo>
                    <a:pt x="127123" y="38304"/>
                  </a:lnTo>
                  <a:lnTo>
                    <a:pt x="126969" y="41936"/>
                  </a:lnTo>
                  <a:lnTo>
                    <a:pt x="126901" y="88661"/>
                  </a:lnTo>
                  <a:lnTo>
                    <a:pt x="126795" y="94769"/>
                  </a:lnTo>
                  <a:lnTo>
                    <a:pt x="126937" y="99392"/>
                  </a:lnTo>
                  <a:lnTo>
                    <a:pt x="126958" y="101372"/>
                  </a:lnTo>
                  <a:lnTo>
                    <a:pt x="126630" y="102196"/>
                  </a:lnTo>
                  <a:lnTo>
                    <a:pt x="125967" y="102528"/>
                  </a:lnTo>
                  <a:lnTo>
                    <a:pt x="124976" y="103187"/>
                  </a:lnTo>
                  <a:lnTo>
                    <a:pt x="121344" y="104015"/>
                  </a:lnTo>
                  <a:lnTo>
                    <a:pt x="115070" y="105171"/>
                  </a:lnTo>
                  <a:lnTo>
                    <a:pt x="114576" y="105829"/>
                  </a:lnTo>
                  <a:lnTo>
                    <a:pt x="114576" y="107316"/>
                  </a:lnTo>
                  <a:lnTo>
                    <a:pt x="115567" y="107316"/>
                  </a:lnTo>
                  <a:lnTo>
                    <a:pt x="116391" y="107481"/>
                  </a:lnTo>
                  <a:lnTo>
                    <a:pt x="141155" y="107151"/>
                  </a:lnTo>
                  <a:lnTo>
                    <a:pt x="151062" y="107151"/>
                  </a:lnTo>
                  <a:lnTo>
                    <a:pt x="151146" y="106819"/>
                  </a:lnTo>
                  <a:lnTo>
                    <a:pt x="151229" y="104839"/>
                  </a:lnTo>
                  <a:lnTo>
                    <a:pt x="149082" y="104015"/>
                  </a:lnTo>
                  <a:lnTo>
                    <a:pt x="148586" y="103849"/>
                  </a:lnTo>
                  <a:lnTo>
                    <a:pt x="137195" y="101041"/>
                  </a:lnTo>
                  <a:lnTo>
                    <a:pt x="137030" y="100713"/>
                  </a:lnTo>
                  <a:lnTo>
                    <a:pt x="137030" y="99392"/>
                  </a:lnTo>
                  <a:lnTo>
                    <a:pt x="136893" y="94769"/>
                  </a:lnTo>
                  <a:lnTo>
                    <a:pt x="136859" y="72478"/>
                  </a:lnTo>
                  <a:lnTo>
                    <a:pt x="141570" y="57124"/>
                  </a:lnTo>
                  <a:lnTo>
                    <a:pt x="136864" y="57124"/>
                  </a:lnTo>
                  <a:lnTo>
                    <a:pt x="136903" y="43916"/>
                  </a:lnTo>
                  <a:lnTo>
                    <a:pt x="137017" y="38304"/>
                  </a:lnTo>
                  <a:lnTo>
                    <a:pt x="137030" y="1487"/>
                  </a:lnTo>
                  <a:lnTo>
                    <a:pt x="136864" y="0"/>
                  </a:lnTo>
                  <a:close/>
                </a:path>
                <a:path w="274954" h="111760">
                  <a:moveTo>
                    <a:pt x="169884" y="41936"/>
                  </a:moveTo>
                  <a:lnTo>
                    <a:pt x="159814" y="41936"/>
                  </a:lnTo>
                  <a:lnTo>
                    <a:pt x="156513" y="42595"/>
                  </a:lnTo>
                  <a:lnTo>
                    <a:pt x="153208" y="43916"/>
                  </a:lnTo>
                  <a:lnTo>
                    <a:pt x="150073" y="45237"/>
                  </a:lnTo>
                  <a:lnTo>
                    <a:pt x="147099" y="47056"/>
                  </a:lnTo>
                  <a:lnTo>
                    <a:pt x="144294" y="49367"/>
                  </a:lnTo>
                  <a:lnTo>
                    <a:pt x="142807" y="50523"/>
                  </a:lnTo>
                  <a:lnTo>
                    <a:pt x="140331" y="53164"/>
                  </a:lnTo>
                  <a:lnTo>
                    <a:pt x="136864" y="57124"/>
                  </a:lnTo>
                  <a:lnTo>
                    <a:pt x="141570" y="57124"/>
                  </a:lnTo>
                  <a:lnTo>
                    <a:pt x="145285" y="53658"/>
                  </a:lnTo>
                  <a:lnTo>
                    <a:pt x="147430" y="52171"/>
                  </a:lnTo>
                  <a:lnTo>
                    <a:pt x="149249" y="51181"/>
                  </a:lnTo>
                  <a:lnTo>
                    <a:pt x="151886" y="50026"/>
                  </a:lnTo>
                  <a:lnTo>
                    <a:pt x="154529" y="49367"/>
                  </a:lnTo>
                  <a:lnTo>
                    <a:pt x="178868" y="49367"/>
                  </a:lnTo>
                  <a:lnTo>
                    <a:pt x="175333" y="44744"/>
                  </a:lnTo>
                  <a:lnTo>
                    <a:pt x="169884" y="41936"/>
                  </a:lnTo>
                  <a:close/>
                </a:path>
                <a:path w="274954" h="111760">
                  <a:moveTo>
                    <a:pt x="239060" y="41277"/>
                  </a:moveTo>
                  <a:lnTo>
                    <a:pt x="232128" y="41277"/>
                  </a:lnTo>
                  <a:lnTo>
                    <a:pt x="226184" y="42433"/>
                  </a:lnTo>
                  <a:lnTo>
                    <a:pt x="202078" y="71323"/>
                  </a:lnTo>
                  <a:lnTo>
                    <a:pt x="202172" y="81889"/>
                  </a:lnTo>
                  <a:lnTo>
                    <a:pt x="218257" y="104180"/>
                  </a:lnTo>
                  <a:lnTo>
                    <a:pt x="224038" y="107812"/>
                  </a:lnTo>
                  <a:lnTo>
                    <a:pt x="230309" y="109462"/>
                  </a:lnTo>
                  <a:lnTo>
                    <a:pt x="237081" y="109462"/>
                  </a:lnTo>
                  <a:lnTo>
                    <a:pt x="244788" y="108840"/>
                  </a:lnTo>
                  <a:lnTo>
                    <a:pt x="251815" y="106965"/>
                  </a:lnTo>
                  <a:lnTo>
                    <a:pt x="253104" y="106326"/>
                  </a:lnTo>
                  <a:lnTo>
                    <a:pt x="231137" y="106326"/>
                  </a:lnTo>
                  <a:lnTo>
                    <a:pt x="225521" y="103849"/>
                  </a:lnTo>
                  <a:lnTo>
                    <a:pt x="216773" y="93776"/>
                  </a:lnTo>
                  <a:lnTo>
                    <a:pt x="214462" y="86349"/>
                  </a:lnTo>
                  <a:lnTo>
                    <a:pt x="214560" y="67363"/>
                  </a:lnTo>
                  <a:lnTo>
                    <a:pt x="234932" y="44413"/>
                  </a:lnTo>
                  <a:lnTo>
                    <a:pt x="253972" y="44413"/>
                  </a:lnTo>
                  <a:lnTo>
                    <a:pt x="252928" y="43857"/>
                  </a:lnTo>
                  <a:lnTo>
                    <a:pt x="246304" y="41925"/>
                  </a:lnTo>
                  <a:lnTo>
                    <a:pt x="239060" y="41277"/>
                  </a:lnTo>
                  <a:close/>
                </a:path>
                <a:path w="274954" h="111760">
                  <a:moveTo>
                    <a:pt x="253972" y="44413"/>
                  </a:moveTo>
                  <a:lnTo>
                    <a:pt x="243352" y="44413"/>
                  </a:lnTo>
                  <a:lnTo>
                    <a:pt x="247647" y="45735"/>
                  </a:lnTo>
                  <a:lnTo>
                    <a:pt x="254911" y="51347"/>
                  </a:lnTo>
                  <a:lnTo>
                    <a:pt x="257605" y="55311"/>
                  </a:lnTo>
                  <a:lnTo>
                    <a:pt x="257717" y="55476"/>
                  </a:lnTo>
                  <a:lnTo>
                    <a:pt x="259369" y="60923"/>
                  </a:lnTo>
                  <a:lnTo>
                    <a:pt x="261183" y="66535"/>
                  </a:lnTo>
                  <a:lnTo>
                    <a:pt x="262011" y="71323"/>
                  </a:lnTo>
                  <a:lnTo>
                    <a:pt x="262011" y="81889"/>
                  </a:lnTo>
                  <a:lnTo>
                    <a:pt x="241868" y="106326"/>
                  </a:lnTo>
                  <a:lnTo>
                    <a:pt x="253104" y="106326"/>
                  </a:lnTo>
                  <a:lnTo>
                    <a:pt x="258105" y="103849"/>
                  </a:lnTo>
                  <a:lnTo>
                    <a:pt x="263825" y="99392"/>
                  </a:lnTo>
                  <a:lnTo>
                    <a:pt x="270925" y="92621"/>
                  </a:lnTo>
                  <a:lnTo>
                    <a:pt x="274392" y="85029"/>
                  </a:lnTo>
                  <a:lnTo>
                    <a:pt x="274392" y="76442"/>
                  </a:lnTo>
                  <a:lnTo>
                    <a:pt x="258934" y="47058"/>
                  </a:lnTo>
                  <a:lnTo>
                    <a:pt x="253972" y="4441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55330" y="3057137"/>
              <a:ext cx="2643958" cy="73317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06767" y="4628887"/>
              <a:ext cx="158165" cy="158165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56939" y="4661909"/>
              <a:ext cx="2641593" cy="69553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20311" y="6980366"/>
              <a:ext cx="226792" cy="222879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0458" y="3136974"/>
              <a:ext cx="3344418" cy="299008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23866" y="3695065"/>
              <a:ext cx="1802739" cy="299008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5081255" y="1349222"/>
              <a:ext cx="1840864" cy="337820"/>
            </a:xfrm>
            <a:custGeom>
              <a:avLst/>
              <a:gdLst/>
              <a:ahLst/>
              <a:cxnLst/>
              <a:rect l="l" t="t" r="r" b="b"/>
              <a:pathLst>
                <a:path w="1840865" h="337819">
                  <a:moveTo>
                    <a:pt x="1840402" y="0"/>
                  </a:moveTo>
                  <a:lnTo>
                    <a:pt x="0" y="0"/>
                  </a:lnTo>
                  <a:lnTo>
                    <a:pt x="0" y="337590"/>
                  </a:lnTo>
                  <a:lnTo>
                    <a:pt x="1840402" y="337590"/>
                  </a:lnTo>
                  <a:lnTo>
                    <a:pt x="18404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081255" y="1349222"/>
              <a:ext cx="1840864" cy="337820"/>
            </a:xfrm>
            <a:custGeom>
              <a:avLst/>
              <a:gdLst/>
              <a:ahLst/>
              <a:cxnLst/>
              <a:rect l="l" t="t" r="r" b="b"/>
              <a:pathLst>
                <a:path w="1840865" h="337819">
                  <a:moveTo>
                    <a:pt x="0" y="0"/>
                  </a:moveTo>
                  <a:lnTo>
                    <a:pt x="1840402" y="0"/>
                  </a:lnTo>
                  <a:lnTo>
                    <a:pt x="1840402" y="337590"/>
                  </a:lnTo>
                  <a:lnTo>
                    <a:pt x="0" y="33759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5254621" y="1420063"/>
              <a:ext cx="1494155" cy="196215"/>
            </a:xfrm>
            <a:custGeom>
              <a:avLst/>
              <a:gdLst/>
              <a:ahLst/>
              <a:cxnLst/>
              <a:rect l="l" t="t" r="r" b="b"/>
              <a:pathLst>
                <a:path w="1494154" h="196215">
                  <a:moveTo>
                    <a:pt x="5256" y="122299"/>
                  </a:moveTo>
                  <a:lnTo>
                    <a:pt x="3427" y="122299"/>
                  </a:lnTo>
                  <a:lnTo>
                    <a:pt x="2970" y="122529"/>
                  </a:lnTo>
                  <a:lnTo>
                    <a:pt x="2286" y="122986"/>
                  </a:lnTo>
                  <a:lnTo>
                    <a:pt x="1828" y="123214"/>
                  </a:lnTo>
                  <a:lnTo>
                    <a:pt x="1371" y="123901"/>
                  </a:lnTo>
                  <a:lnTo>
                    <a:pt x="914" y="125042"/>
                  </a:lnTo>
                  <a:lnTo>
                    <a:pt x="856" y="125272"/>
                  </a:lnTo>
                  <a:lnTo>
                    <a:pt x="741" y="125730"/>
                  </a:lnTo>
                  <a:lnTo>
                    <a:pt x="457" y="127101"/>
                  </a:lnTo>
                  <a:lnTo>
                    <a:pt x="130" y="129387"/>
                  </a:lnTo>
                  <a:lnTo>
                    <a:pt x="98" y="129614"/>
                  </a:lnTo>
                  <a:lnTo>
                    <a:pt x="2743" y="146531"/>
                  </a:lnTo>
                  <a:lnTo>
                    <a:pt x="3657" y="147675"/>
                  </a:lnTo>
                  <a:lnTo>
                    <a:pt x="5256" y="148817"/>
                  </a:lnTo>
                  <a:lnTo>
                    <a:pt x="7542" y="149961"/>
                  </a:lnTo>
                  <a:lnTo>
                    <a:pt x="9601" y="151333"/>
                  </a:lnTo>
                  <a:lnTo>
                    <a:pt x="12344" y="152474"/>
                  </a:lnTo>
                  <a:lnTo>
                    <a:pt x="15772" y="153619"/>
                  </a:lnTo>
                  <a:lnTo>
                    <a:pt x="18972" y="154760"/>
                  </a:lnTo>
                  <a:lnTo>
                    <a:pt x="22630" y="155905"/>
                  </a:lnTo>
                  <a:lnTo>
                    <a:pt x="26974" y="156819"/>
                  </a:lnTo>
                  <a:lnTo>
                    <a:pt x="31316" y="157506"/>
                  </a:lnTo>
                  <a:lnTo>
                    <a:pt x="35888" y="157963"/>
                  </a:lnTo>
                  <a:lnTo>
                    <a:pt x="48233" y="157963"/>
                  </a:lnTo>
                  <a:lnTo>
                    <a:pt x="55321" y="157049"/>
                  </a:lnTo>
                  <a:lnTo>
                    <a:pt x="61721" y="154990"/>
                  </a:lnTo>
                  <a:lnTo>
                    <a:pt x="68122" y="153162"/>
                  </a:lnTo>
                  <a:lnTo>
                    <a:pt x="73836" y="150188"/>
                  </a:lnTo>
                  <a:lnTo>
                    <a:pt x="78638" y="146304"/>
                  </a:lnTo>
                  <a:lnTo>
                    <a:pt x="83437" y="142646"/>
                  </a:lnTo>
                  <a:lnTo>
                    <a:pt x="87325" y="137844"/>
                  </a:lnTo>
                  <a:lnTo>
                    <a:pt x="89226" y="134186"/>
                  </a:lnTo>
                  <a:lnTo>
                    <a:pt x="35661" y="134186"/>
                  </a:lnTo>
                  <a:lnTo>
                    <a:pt x="30859" y="133502"/>
                  </a:lnTo>
                  <a:lnTo>
                    <a:pt x="6857" y="122986"/>
                  </a:lnTo>
                  <a:lnTo>
                    <a:pt x="5256" y="122299"/>
                  </a:lnTo>
                  <a:close/>
                </a:path>
                <a:path w="1494154" h="196215">
                  <a:moveTo>
                    <a:pt x="54406" y="8456"/>
                  </a:moveTo>
                  <a:lnTo>
                    <a:pt x="44348" y="8456"/>
                  </a:lnTo>
                  <a:lnTo>
                    <a:pt x="37947" y="9371"/>
                  </a:lnTo>
                  <a:lnTo>
                    <a:pt x="3884" y="37033"/>
                  </a:lnTo>
                  <a:lnTo>
                    <a:pt x="2513" y="43204"/>
                  </a:lnTo>
                  <a:lnTo>
                    <a:pt x="2513" y="56005"/>
                  </a:lnTo>
                  <a:lnTo>
                    <a:pt x="3427" y="61264"/>
                  </a:lnTo>
                  <a:lnTo>
                    <a:pt x="6988" y="69721"/>
                  </a:lnTo>
                  <a:lnTo>
                    <a:pt x="7085" y="69951"/>
                  </a:lnTo>
                  <a:lnTo>
                    <a:pt x="21945" y="84809"/>
                  </a:lnTo>
                  <a:lnTo>
                    <a:pt x="25603" y="87095"/>
                  </a:lnTo>
                  <a:lnTo>
                    <a:pt x="29488" y="89154"/>
                  </a:lnTo>
                  <a:lnTo>
                    <a:pt x="37260" y="92811"/>
                  </a:lnTo>
                  <a:lnTo>
                    <a:pt x="48233" y="97610"/>
                  </a:lnTo>
                  <a:lnTo>
                    <a:pt x="51433" y="99439"/>
                  </a:lnTo>
                  <a:lnTo>
                    <a:pt x="54406" y="101268"/>
                  </a:lnTo>
                  <a:lnTo>
                    <a:pt x="57150" y="103097"/>
                  </a:lnTo>
                  <a:lnTo>
                    <a:pt x="59663" y="105156"/>
                  </a:lnTo>
                  <a:lnTo>
                    <a:pt x="61264" y="107442"/>
                  </a:lnTo>
                  <a:lnTo>
                    <a:pt x="63093" y="109728"/>
                  </a:lnTo>
                  <a:lnTo>
                    <a:pt x="64007" y="112698"/>
                  </a:lnTo>
                  <a:lnTo>
                    <a:pt x="64007" y="118642"/>
                  </a:lnTo>
                  <a:lnTo>
                    <a:pt x="63550" y="121158"/>
                  </a:lnTo>
                  <a:lnTo>
                    <a:pt x="62635" y="122986"/>
                  </a:lnTo>
                  <a:lnTo>
                    <a:pt x="62521" y="123214"/>
                  </a:lnTo>
                  <a:lnTo>
                    <a:pt x="62406" y="123444"/>
                  </a:lnTo>
                  <a:lnTo>
                    <a:pt x="61492" y="125730"/>
                  </a:lnTo>
                  <a:lnTo>
                    <a:pt x="59893" y="127786"/>
                  </a:lnTo>
                  <a:lnTo>
                    <a:pt x="57834" y="129387"/>
                  </a:lnTo>
                  <a:lnTo>
                    <a:pt x="56005" y="130759"/>
                  </a:lnTo>
                  <a:lnTo>
                    <a:pt x="53492" y="132130"/>
                  </a:lnTo>
                  <a:lnTo>
                    <a:pt x="50749" y="132815"/>
                  </a:lnTo>
                  <a:lnTo>
                    <a:pt x="47776" y="133729"/>
                  </a:lnTo>
                  <a:lnTo>
                    <a:pt x="44575" y="134186"/>
                  </a:lnTo>
                  <a:lnTo>
                    <a:pt x="89226" y="134186"/>
                  </a:lnTo>
                  <a:lnTo>
                    <a:pt x="90177" y="132358"/>
                  </a:lnTo>
                  <a:lnTo>
                    <a:pt x="93038" y="126414"/>
                  </a:lnTo>
                  <a:lnTo>
                    <a:pt x="94410" y="119786"/>
                  </a:lnTo>
                  <a:lnTo>
                    <a:pt x="94410" y="106297"/>
                  </a:lnTo>
                  <a:lnTo>
                    <a:pt x="93496" y="101268"/>
                  </a:lnTo>
                  <a:lnTo>
                    <a:pt x="91667" y="96926"/>
                  </a:lnTo>
                  <a:lnTo>
                    <a:pt x="90152" y="92811"/>
                  </a:lnTo>
                  <a:lnTo>
                    <a:pt x="59436" y="69721"/>
                  </a:lnTo>
                  <a:lnTo>
                    <a:pt x="55548" y="68122"/>
                  </a:lnTo>
                  <a:lnTo>
                    <a:pt x="48233" y="64922"/>
                  </a:lnTo>
                  <a:lnTo>
                    <a:pt x="41832" y="61492"/>
                  </a:lnTo>
                  <a:lnTo>
                    <a:pt x="39089" y="59663"/>
                  </a:lnTo>
                  <a:lnTo>
                    <a:pt x="36575" y="57377"/>
                  </a:lnTo>
                  <a:lnTo>
                    <a:pt x="34974" y="55091"/>
                  </a:lnTo>
                  <a:lnTo>
                    <a:pt x="33145" y="52805"/>
                  </a:lnTo>
                  <a:lnTo>
                    <a:pt x="32231" y="50062"/>
                  </a:lnTo>
                  <a:lnTo>
                    <a:pt x="32231" y="44575"/>
                  </a:lnTo>
                  <a:lnTo>
                    <a:pt x="48233" y="31316"/>
                  </a:lnTo>
                  <a:lnTo>
                    <a:pt x="85953" y="31316"/>
                  </a:lnTo>
                  <a:lnTo>
                    <a:pt x="85953" y="24458"/>
                  </a:lnTo>
                  <a:lnTo>
                    <a:pt x="85723" y="23087"/>
                  </a:lnTo>
                  <a:lnTo>
                    <a:pt x="85723" y="21945"/>
                  </a:lnTo>
                  <a:lnTo>
                    <a:pt x="85496" y="21031"/>
                  </a:lnTo>
                  <a:lnTo>
                    <a:pt x="84809" y="18972"/>
                  </a:lnTo>
                  <a:lnTo>
                    <a:pt x="84581" y="18515"/>
                  </a:lnTo>
                  <a:lnTo>
                    <a:pt x="84124" y="17830"/>
                  </a:lnTo>
                  <a:lnTo>
                    <a:pt x="83210" y="17143"/>
                  </a:lnTo>
                  <a:lnTo>
                    <a:pt x="82523" y="16459"/>
                  </a:lnTo>
                  <a:lnTo>
                    <a:pt x="57834" y="8686"/>
                  </a:lnTo>
                  <a:lnTo>
                    <a:pt x="54406" y="8456"/>
                  </a:lnTo>
                  <a:close/>
                </a:path>
                <a:path w="1494154" h="196215">
                  <a:moveTo>
                    <a:pt x="85953" y="31316"/>
                  </a:moveTo>
                  <a:lnTo>
                    <a:pt x="55548" y="31316"/>
                  </a:lnTo>
                  <a:lnTo>
                    <a:pt x="59206" y="31774"/>
                  </a:lnTo>
                  <a:lnTo>
                    <a:pt x="62636" y="32918"/>
                  </a:lnTo>
                  <a:lnTo>
                    <a:pt x="66064" y="33832"/>
                  </a:lnTo>
                  <a:lnTo>
                    <a:pt x="69037" y="34974"/>
                  </a:lnTo>
                  <a:lnTo>
                    <a:pt x="71780" y="36118"/>
                  </a:lnTo>
                  <a:lnTo>
                    <a:pt x="74293" y="37490"/>
                  </a:lnTo>
                  <a:lnTo>
                    <a:pt x="76579" y="38632"/>
                  </a:lnTo>
                  <a:lnTo>
                    <a:pt x="78181" y="39546"/>
                  </a:lnTo>
                  <a:lnTo>
                    <a:pt x="80009" y="40690"/>
                  </a:lnTo>
                  <a:lnTo>
                    <a:pt x="81381" y="41148"/>
                  </a:lnTo>
                  <a:lnTo>
                    <a:pt x="82980" y="41148"/>
                  </a:lnTo>
                  <a:lnTo>
                    <a:pt x="83667" y="40918"/>
                  </a:lnTo>
                  <a:lnTo>
                    <a:pt x="85789" y="34290"/>
                  </a:lnTo>
                  <a:lnTo>
                    <a:pt x="85854" y="33832"/>
                  </a:lnTo>
                  <a:lnTo>
                    <a:pt x="85953" y="31316"/>
                  </a:lnTo>
                  <a:close/>
                </a:path>
                <a:path w="1494154" h="196215">
                  <a:moveTo>
                    <a:pt x="162535" y="10972"/>
                  </a:moveTo>
                  <a:lnTo>
                    <a:pt x="122986" y="10972"/>
                  </a:lnTo>
                  <a:lnTo>
                    <a:pt x="120930" y="11657"/>
                  </a:lnTo>
                  <a:lnTo>
                    <a:pt x="119329" y="13028"/>
                  </a:lnTo>
                  <a:lnTo>
                    <a:pt x="117730" y="14630"/>
                  </a:lnTo>
                  <a:lnTo>
                    <a:pt x="116815" y="16916"/>
                  </a:lnTo>
                  <a:lnTo>
                    <a:pt x="116815" y="149504"/>
                  </a:lnTo>
                  <a:lnTo>
                    <a:pt x="117730" y="151790"/>
                  </a:lnTo>
                  <a:lnTo>
                    <a:pt x="119329" y="153162"/>
                  </a:lnTo>
                  <a:lnTo>
                    <a:pt x="120930" y="154760"/>
                  </a:lnTo>
                  <a:lnTo>
                    <a:pt x="122986" y="155448"/>
                  </a:lnTo>
                  <a:lnTo>
                    <a:pt x="160019" y="155448"/>
                  </a:lnTo>
                  <a:lnTo>
                    <a:pt x="199804" y="148843"/>
                  </a:lnTo>
                  <a:lnTo>
                    <a:pt x="222219" y="132130"/>
                  </a:lnTo>
                  <a:lnTo>
                    <a:pt x="146076" y="132130"/>
                  </a:lnTo>
                  <a:lnTo>
                    <a:pt x="146076" y="34060"/>
                  </a:lnTo>
                  <a:lnTo>
                    <a:pt x="222806" y="34060"/>
                  </a:lnTo>
                  <a:lnTo>
                    <a:pt x="222417" y="33518"/>
                  </a:lnTo>
                  <a:lnTo>
                    <a:pt x="188285" y="13576"/>
                  </a:lnTo>
                  <a:lnTo>
                    <a:pt x="171890" y="11269"/>
                  </a:lnTo>
                  <a:lnTo>
                    <a:pt x="162535" y="10972"/>
                  </a:lnTo>
                  <a:close/>
                </a:path>
                <a:path w="1494154" h="196215">
                  <a:moveTo>
                    <a:pt x="222806" y="34060"/>
                  </a:moveTo>
                  <a:lnTo>
                    <a:pt x="169851" y="34060"/>
                  </a:lnTo>
                  <a:lnTo>
                    <a:pt x="177166" y="35204"/>
                  </a:lnTo>
                  <a:lnTo>
                    <a:pt x="182652" y="37717"/>
                  </a:lnTo>
                  <a:lnTo>
                    <a:pt x="204141" y="63093"/>
                  </a:lnTo>
                  <a:lnTo>
                    <a:pt x="205739" y="68807"/>
                  </a:lnTo>
                  <a:lnTo>
                    <a:pt x="206427" y="75208"/>
                  </a:lnTo>
                  <a:lnTo>
                    <a:pt x="206374" y="90713"/>
                  </a:lnTo>
                  <a:lnTo>
                    <a:pt x="205512" y="97610"/>
                  </a:lnTo>
                  <a:lnTo>
                    <a:pt x="176251" y="130986"/>
                  </a:lnTo>
                  <a:lnTo>
                    <a:pt x="169393" y="132130"/>
                  </a:lnTo>
                  <a:lnTo>
                    <a:pt x="222219" y="132130"/>
                  </a:lnTo>
                  <a:lnTo>
                    <a:pt x="236522" y="90713"/>
                  </a:lnTo>
                  <a:lnTo>
                    <a:pt x="236829" y="81151"/>
                  </a:lnTo>
                  <a:lnTo>
                    <a:pt x="236618" y="75208"/>
                  </a:lnTo>
                  <a:lnTo>
                    <a:pt x="226172" y="38747"/>
                  </a:lnTo>
                  <a:lnTo>
                    <a:pt x="222806" y="34060"/>
                  </a:lnTo>
                  <a:close/>
                </a:path>
                <a:path w="1494154" h="196215">
                  <a:moveTo>
                    <a:pt x="334900" y="8456"/>
                  </a:moveTo>
                  <a:lnTo>
                    <a:pt x="328499" y="8456"/>
                  </a:lnTo>
                  <a:lnTo>
                    <a:pt x="317238" y="8914"/>
                  </a:lnTo>
                  <a:lnTo>
                    <a:pt x="319210" y="8914"/>
                  </a:lnTo>
                  <a:lnTo>
                    <a:pt x="312081" y="9828"/>
                  </a:lnTo>
                  <a:lnTo>
                    <a:pt x="273862" y="28803"/>
                  </a:lnTo>
                  <a:lnTo>
                    <a:pt x="254660" y="67864"/>
                  </a:lnTo>
                  <a:lnTo>
                    <a:pt x="254000" y="73152"/>
                  </a:lnTo>
                  <a:lnTo>
                    <a:pt x="253915" y="73836"/>
                  </a:lnTo>
                  <a:lnTo>
                    <a:pt x="253801" y="74750"/>
                  </a:lnTo>
                  <a:lnTo>
                    <a:pt x="253715" y="75437"/>
                  </a:lnTo>
                  <a:lnTo>
                    <a:pt x="253592" y="93164"/>
                  </a:lnTo>
                  <a:lnTo>
                    <a:pt x="254518" y="101068"/>
                  </a:lnTo>
                  <a:lnTo>
                    <a:pt x="272948" y="138531"/>
                  </a:lnTo>
                  <a:lnTo>
                    <a:pt x="310639" y="156734"/>
                  </a:lnTo>
                  <a:lnTo>
                    <a:pt x="327127" y="157963"/>
                  </a:lnTo>
                  <a:lnTo>
                    <a:pt x="331012" y="157963"/>
                  </a:lnTo>
                  <a:lnTo>
                    <a:pt x="338785" y="157506"/>
                  </a:lnTo>
                  <a:lnTo>
                    <a:pt x="346557" y="156592"/>
                  </a:lnTo>
                  <a:lnTo>
                    <a:pt x="350445" y="155677"/>
                  </a:lnTo>
                  <a:lnTo>
                    <a:pt x="354329" y="154990"/>
                  </a:lnTo>
                  <a:lnTo>
                    <a:pt x="357987" y="154076"/>
                  </a:lnTo>
                  <a:lnTo>
                    <a:pt x="361645" y="152932"/>
                  </a:lnTo>
                  <a:lnTo>
                    <a:pt x="365075" y="152017"/>
                  </a:lnTo>
                  <a:lnTo>
                    <a:pt x="368045" y="150876"/>
                  </a:lnTo>
                  <a:lnTo>
                    <a:pt x="373075" y="149047"/>
                  </a:lnTo>
                  <a:lnTo>
                    <a:pt x="374676" y="147675"/>
                  </a:lnTo>
                  <a:lnTo>
                    <a:pt x="375361" y="146074"/>
                  </a:lnTo>
                  <a:lnTo>
                    <a:pt x="376048" y="144245"/>
                  </a:lnTo>
                  <a:lnTo>
                    <a:pt x="376505" y="142416"/>
                  </a:lnTo>
                  <a:lnTo>
                    <a:pt x="376505" y="133605"/>
                  </a:lnTo>
                  <a:lnTo>
                    <a:pt x="322423" y="133605"/>
                  </a:lnTo>
                  <a:lnTo>
                    <a:pt x="315697" y="132358"/>
                  </a:lnTo>
                  <a:lnTo>
                    <a:pt x="286664" y="104926"/>
                  </a:lnTo>
                  <a:lnTo>
                    <a:pt x="283463" y="91210"/>
                  </a:lnTo>
                  <a:lnTo>
                    <a:pt x="283578" y="74750"/>
                  </a:lnTo>
                  <a:lnTo>
                    <a:pt x="296038" y="46404"/>
                  </a:lnTo>
                  <a:lnTo>
                    <a:pt x="299923" y="41832"/>
                  </a:lnTo>
                  <a:lnTo>
                    <a:pt x="304725" y="38404"/>
                  </a:lnTo>
                  <a:lnTo>
                    <a:pt x="310438" y="36118"/>
                  </a:lnTo>
                  <a:lnTo>
                    <a:pt x="316155" y="33602"/>
                  </a:lnTo>
                  <a:lnTo>
                    <a:pt x="322555" y="32461"/>
                  </a:lnTo>
                  <a:lnTo>
                    <a:pt x="376732" y="32461"/>
                  </a:lnTo>
                  <a:lnTo>
                    <a:pt x="376657" y="28803"/>
                  </a:lnTo>
                  <a:lnTo>
                    <a:pt x="368503" y="16916"/>
                  </a:lnTo>
                  <a:lnTo>
                    <a:pt x="365989" y="15544"/>
                  </a:lnTo>
                  <a:lnTo>
                    <a:pt x="345643" y="9828"/>
                  </a:lnTo>
                  <a:lnTo>
                    <a:pt x="340386" y="8914"/>
                  </a:lnTo>
                  <a:lnTo>
                    <a:pt x="334900" y="8456"/>
                  </a:lnTo>
                  <a:close/>
                </a:path>
                <a:path w="1494154" h="196215">
                  <a:moveTo>
                    <a:pt x="369874" y="73152"/>
                  </a:moveTo>
                  <a:lnTo>
                    <a:pt x="319355" y="73152"/>
                  </a:lnTo>
                  <a:lnTo>
                    <a:pt x="318668" y="73379"/>
                  </a:lnTo>
                  <a:lnTo>
                    <a:pt x="318211" y="73836"/>
                  </a:lnTo>
                  <a:lnTo>
                    <a:pt x="317753" y="74066"/>
                  </a:lnTo>
                  <a:lnTo>
                    <a:pt x="317296" y="74750"/>
                  </a:lnTo>
                  <a:lnTo>
                    <a:pt x="316616" y="76111"/>
                  </a:lnTo>
                  <a:lnTo>
                    <a:pt x="316496" y="76352"/>
                  </a:lnTo>
                  <a:lnTo>
                    <a:pt x="316382" y="76579"/>
                  </a:lnTo>
                  <a:lnTo>
                    <a:pt x="316155" y="77724"/>
                  </a:lnTo>
                  <a:lnTo>
                    <a:pt x="315812" y="79780"/>
                  </a:lnTo>
                  <a:lnTo>
                    <a:pt x="315697" y="88239"/>
                  </a:lnTo>
                  <a:lnTo>
                    <a:pt x="316155" y="91210"/>
                  </a:lnTo>
                  <a:lnTo>
                    <a:pt x="317526" y="94410"/>
                  </a:lnTo>
                  <a:lnTo>
                    <a:pt x="318668" y="95324"/>
                  </a:lnTo>
                  <a:lnTo>
                    <a:pt x="347244" y="95324"/>
                  </a:lnTo>
                  <a:lnTo>
                    <a:pt x="347244" y="128930"/>
                  </a:lnTo>
                  <a:lnTo>
                    <a:pt x="344501" y="130529"/>
                  </a:lnTo>
                  <a:lnTo>
                    <a:pt x="341528" y="131673"/>
                  </a:lnTo>
                  <a:lnTo>
                    <a:pt x="335127" y="133045"/>
                  </a:lnTo>
                  <a:lnTo>
                    <a:pt x="331207" y="133605"/>
                  </a:lnTo>
                  <a:lnTo>
                    <a:pt x="376505" y="133605"/>
                  </a:lnTo>
                  <a:lnTo>
                    <a:pt x="376390" y="80467"/>
                  </a:lnTo>
                  <a:lnTo>
                    <a:pt x="376275" y="79780"/>
                  </a:lnTo>
                  <a:lnTo>
                    <a:pt x="376048" y="78638"/>
                  </a:lnTo>
                  <a:lnTo>
                    <a:pt x="375224" y="76579"/>
                  </a:lnTo>
                  <a:lnTo>
                    <a:pt x="375133" y="76352"/>
                  </a:lnTo>
                  <a:lnTo>
                    <a:pt x="372847" y="74066"/>
                  </a:lnTo>
                  <a:lnTo>
                    <a:pt x="371933" y="73836"/>
                  </a:lnTo>
                  <a:lnTo>
                    <a:pt x="371019" y="73379"/>
                  </a:lnTo>
                  <a:lnTo>
                    <a:pt x="369874" y="73152"/>
                  </a:lnTo>
                  <a:close/>
                </a:path>
                <a:path w="1494154" h="196215">
                  <a:moveTo>
                    <a:pt x="376732" y="32461"/>
                  </a:moveTo>
                  <a:lnTo>
                    <a:pt x="336041" y="32461"/>
                  </a:lnTo>
                  <a:lnTo>
                    <a:pt x="341758" y="33145"/>
                  </a:lnTo>
                  <a:lnTo>
                    <a:pt x="346787" y="34517"/>
                  </a:lnTo>
                  <a:lnTo>
                    <a:pt x="351586" y="35888"/>
                  </a:lnTo>
                  <a:lnTo>
                    <a:pt x="355931" y="37260"/>
                  </a:lnTo>
                  <a:lnTo>
                    <a:pt x="359359" y="38862"/>
                  </a:lnTo>
                  <a:lnTo>
                    <a:pt x="363016" y="40460"/>
                  </a:lnTo>
                  <a:lnTo>
                    <a:pt x="365989" y="41832"/>
                  </a:lnTo>
                  <a:lnTo>
                    <a:pt x="370104" y="44575"/>
                  </a:lnTo>
                  <a:lnTo>
                    <a:pt x="371703" y="45262"/>
                  </a:lnTo>
                  <a:lnTo>
                    <a:pt x="373305" y="45262"/>
                  </a:lnTo>
                  <a:lnTo>
                    <a:pt x="373989" y="45032"/>
                  </a:lnTo>
                  <a:lnTo>
                    <a:pt x="374446" y="44575"/>
                  </a:lnTo>
                  <a:lnTo>
                    <a:pt x="374903" y="44348"/>
                  </a:lnTo>
                  <a:lnTo>
                    <a:pt x="375361" y="43661"/>
                  </a:lnTo>
                  <a:lnTo>
                    <a:pt x="375591" y="42746"/>
                  </a:lnTo>
                  <a:lnTo>
                    <a:pt x="376048" y="41832"/>
                  </a:lnTo>
                  <a:lnTo>
                    <a:pt x="376732" y="37490"/>
                  </a:lnTo>
                  <a:lnTo>
                    <a:pt x="376732" y="32461"/>
                  </a:lnTo>
                  <a:close/>
                </a:path>
                <a:path w="1494154" h="196215">
                  <a:moveTo>
                    <a:pt x="522126" y="8686"/>
                  </a:moveTo>
                  <a:lnTo>
                    <a:pt x="518237" y="8686"/>
                  </a:lnTo>
                  <a:lnTo>
                    <a:pt x="510998" y="8990"/>
                  </a:lnTo>
                  <a:lnTo>
                    <a:pt x="474544" y="23842"/>
                  </a:lnTo>
                  <a:lnTo>
                    <a:pt x="454055" y="59802"/>
                  </a:lnTo>
                  <a:lnTo>
                    <a:pt x="451260" y="85039"/>
                  </a:lnTo>
                  <a:lnTo>
                    <a:pt x="451491" y="91897"/>
                  </a:lnTo>
                  <a:lnTo>
                    <a:pt x="451556" y="93828"/>
                  </a:lnTo>
                  <a:lnTo>
                    <a:pt x="464639" y="134688"/>
                  </a:lnTo>
                  <a:lnTo>
                    <a:pt x="501725" y="156592"/>
                  </a:lnTo>
                  <a:lnTo>
                    <a:pt x="515725" y="157734"/>
                  </a:lnTo>
                  <a:lnTo>
                    <a:pt x="520754" y="157734"/>
                  </a:lnTo>
                  <a:lnTo>
                    <a:pt x="541328" y="153389"/>
                  </a:lnTo>
                  <a:lnTo>
                    <a:pt x="544755" y="152247"/>
                  </a:lnTo>
                  <a:lnTo>
                    <a:pt x="547498" y="150876"/>
                  </a:lnTo>
                  <a:lnTo>
                    <a:pt x="550015" y="149731"/>
                  </a:lnTo>
                  <a:lnTo>
                    <a:pt x="552301" y="148360"/>
                  </a:lnTo>
                  <a:lnTo>
                    <a:pt x="553899" y="147218"/>
                  </a:lnTo>
                  <a:lnTo>
                    <a:pt x="554587" y="146304"/>
                  </a:lnTo>
                  <a:lnTo>
                    <a:pt x="555501" y="145616"/>
                  </a:lnTo>
                  <a:lnTo>
                    <a:pt x="556185" y="144702"/>
                  </a:lnTo>
                  <a:lnTo>
                    <a:pt x="556416" y="144245"/>
                  </a:lnTo>
                  <a:lnTo>
                    <a:pt x="556873" y="143560"/>
                  </a:lnTo>
                  <a:lnTo>
                    <a:pt x="557556" y="140817"/>
                  </a:lnTo>
                  <a:lnTo>
                    <a:pt x="557787" y="139673"/>
                  </a:lnTo>
                  <a:lnTo>
                    <a:pt x="557787" y="138301"/>
                  </a:lnTo>
                  <a:lnTo>
                    <a:pt x="558013" y="137160"/>
                  </a:lnTo>
                  <a:lnTo>
                    <a:pt x="558013" y="132815"/>
                  </a:lnTo>
                  <a:lnTo>
                    <a:pt x="514579" y="132815"/>
                  </a:lnTo>
                  <a:lnTo>
                    <a:pt x="509324" y="131900"/>
                  </a:lnTo>
                  <a:lnTo>
                    <a:pt x="485776" y="105613"/>
                  </a:lnTo>
                  <a:lnTo>
                    <a:pt x="483947" y="99439"/>
                  </a:lnTo>
                  <a:lnTo>
                    <a:pt x="483033" y="91897"/>
                  </a:lnTo>
                  <a:lnTo>
                    <a:pt x="483033" y="75895"/>
                  </a:lnTo>
                  <a:lnTo>
                    <a:pt x="499723" y="39319"/>
                  </a:lnTo>
                  <a:lnTo>
                    <a:pt x="513665" y="33375"/>
                  </a:lnTo>
                  <a:lnTo>
                    <a:pt x="557556" y="33375"/>
                  </a:lnTo>
                  <a:lnTo>
                    <a:pt x="557556" y="29945"/>
                  </a:lnTo>
                  <a:lnTo>
                    <a:pt x="557330" y="28573"/>
                  </a:lnTo>
                  <a:lnTo>
                    <a:pt x="557330" y="26974"/>
                  </a:lnTo>
                  <a:lnTo>
                    <a:pt x="556873" y="24688"/>
                  </a:lnTo>
                  <a:lnTo>
                    <a:pt x="556416" y="22860"/>
                  </a:lnTo>
                  <a:lnTo>
                    <a:pt x="555959" y="22172"/>
                  </a:lnTo>
                  <a:lnTo>
                    <a:pt x="555727" y="21488"/>
                  </a:lnTo>
                  <a:lnTo>
                    <a:pt x="526440" y="8990"/>
                  </a:lnTo>
                  <a:lnTo>
                    <a:pt x="527309" y="8990"/>
                  </a:lnTo>
                  <a:lnTo>
                    <a:pt x="522126" y="8686"/>
                  </a:lnTo>
                  <a:close/>
                </a:path>
                <a:path w="1494154" h="196215">
                  <a:moveTo>
                    <a:pt x="555044" y="121158"/>
                  </a:moveTo>
                  <a:lnTo>
                    <a:pt x="553215" y="121158"/>
                  </a:lnTo>
                  <a:lnTo>
                    <a:pt x="551844" y="121842"/>
                  </a:lnTo>
                  <a:lnTo>
                    <a:pt x="550241" y="122986"/>
                  </a:lnTo>
                  <a:lnTo>
                    <a:pt x="548412" y="124128"/>
                  </a:lnTo>
                  <a:lnTo>
                    <a:pt x="546126" y="125500"/>
                  </a:lnTo>
                  <a:lnTo>
                    <a:pt x="543383" y="126871"/>
                  </a:lnTo>
                  <a:lnTo>
                    <a:pt x="540871" y="128473"/>
                  </a:lnTo>
                  <a:lnTo>
                    <a:pt x="537439" y="129844"/>
                  </a:lnTo>
                  <a:lnTo>
                    <a:pt x="533782" y="130986"/>
                  </a:lnTo>
                  <a:lnTo>
                    <a:pt x="529898" y="132130"/>
                  </a:lnTo>
                  <a:lnTo>
                    <a:pt x="525552" y="132815"/>
                  </a:lnTo>
                  <a:lnTo>
                    <a:pt x="558013" y="132815"/>
                  </a:lnTo>
                  <a:lnTo>
                    <a:pt x="557083" y="123371"/>
                  </a:lnTo>
                  <a:lnTo>
                    <a:pt x="556987" y="122986"/>
                  </a:lnTo>
                  <a:lnTo>
                    <a:pt x="556873" y="122529"/>
                  </a:lnTo>
                  <a:lnTo>
                    <a:pt x="556416" y="121842"/>
                  </a:lnTo>
                  <a:lnTo>
                    <a:pt x="555044" y="121158"/>
                  </a:lnTo>
                  <a:close/>
                </a:path>
                <a:path w="1494154" h="196215">
                  <a:moveTo>
                    <a:pt x="557556" y="33375"/>
                  </a:moveTo>
                  <a:lnTo>
                    <a:pt x="524638" y="33375"/>
                  </a:lnTo>
                  <a:lnTo>
                    <a:pt x="529210" y="34060"/>
                  </a:lnTo>
                  <a:lnTo>
                    <a:pt x="532867" y="35204"/>
                  </a:lnTo>
                  <a:lnTo>
                    <a:pt x="547498" y="42746"/>
                  </a:lnTo>
                  <a:lnTo>
                    <a:pt x="549327" y="43891"/>
                  </a:lnTo>
                  <a:lnTo>
                    <a:pt x="550929" y="45262"/>
                  </a:lnTo>
                  <a:lnTo>
                    <a:pt x="552301" y="45947"/>
                  </a:lnTo>
                  <a:lnTo>
                    <a:pt x="554130" y="45947"/>
                  </a:lnTo>
                  <a:lnTo>
                    <a:pt x="556757" y="42746"/>
                  </a:lnTo>
                  <a:lnTo>
                    <a:pt x="556873" y="42289"/>
                  </a:lnTo>
                  <a:lnTo>
                    <a:pt x="557523" y="37947"/>
                  </a:lnTo>
                  <a:lnTo>
                    <a:pt x="557556" y="33375"/>
                  </a:lnTo>
                  <a:close/>
                </a:path>
                <a:path w="1494154" h="196215">
                  <a:moveTo>
                    <a:pt x="596649" y="0"/>
                  </a:moveTo>
                  <a:lnTo>
                    <a:pt x="586591" y="0"/>
                  </a:lnTo>
                  <a:lnTo>
                    <a:pt x="582933" y="457"/>
                  </a:lnTo>
                  <a:lnTo>
                    <a:pt x="581562" y="914"/>
                  </a:lnTo>
                  <a:lnTo>
                    <a:pt x="580420" y="1371"/>
                  </a:lnTo>
                  <a:lnTo>
                    <a:pt x="579276" y="1598"/>
                  </a:lnTo>
                  <a:lnTo>
                    <a:pt x="578134" y="2743"/>
                  </a:lnTo>
                  <a:lnTo>
                    <a:pt x="577677" y="3427"/>
                  </a:lnTo>
                  <a:lnTo>
                    <a:pt x="577447" y="4114"/>
                  </a:lnTo>
                  <a:lnTo>
                    <a:pt x="577447" y="152474"/>
                  </a:lnTo>
                  <a:lnTo>
                    <a:pt x="586591" y="156135"/>
                  </a:lnTo>
                  <a:lnTo>
                    <a:pt x="596649" y="156135"/>
                  </a:lnTo>
                  <a:lnTo>
                    <a:pt x="598251" y="155905"/>
                  </a:lnTo>
                  <a:lnTo>
                    <a:pt x="600080" y="155677"/>
                  </a:lnTo>
                  <a:lnTo>
                    <a:pt x="605566" y="152474"/>
                  </a:lnTo>
                  <a:lnTo>
                    <a:pt x="605566" y="85496"/>
                  </a:lnTo>
                  <a:lnTo>
                    <a:pt x="609451" y="80467"/>
                  </a:lnTo>
                  <a:lnTo>
                    <a:pt x="613338" y="76579"/>
                  </a:lnTo>
                  <a:lnTo>
                    <a:pt x="620654" y="71550"/>
                  </a:lnTo>
                  <a:lnTo>
                    <a:pt x="624081" y="70178"/>
                  </a:lnTo>
                  <a:lnTo>
                    <a:pt x="670298" y="70178"/>
                  </a:lnTo>
                  <a:lnTo>
                    <a:pt x="669344" y="66521"/>
                  </a:lnTo>
                  <a:lnTo>
                    <a:pt x="667288" y="62179"/>
                  </a:lnTo>
                  <a:lnTo>
                    <a:pt x="665675" y="59893"/>
                  </a:lnTo>
                  <a:lnTo>
                    <a:pt x="605566" y="59893"/>
                  </a:lnTo>
                  <a:lnTo>
                    <a:pt x="605566" y="4114"/>
                  </a:lnTo>
                  <a:lnTo>
                    <a:pt x="605336" y="3427"/>
                  </a:lnTo>
                  <a:lnTo>
                    <a:pt x="604879" y="2743"/>
                  </a:lnTo>
                  <a:lnTo>
                    <a:pt x="603737" y="1598"/>
                  </a:lnTo>
                  <a:lnTo>
                    <a:pt x="602593" y="1371"/>
                  </a:lnTo>
                  <a:lnTo>
                    <a:pt x="601451" y="914"/>
                  </a:lnTo>
                  <a:lnTo>
                    <a:pt x="600080" y="457"/>
                  </a:lnTo>
                  <a:lnTo>
                    <a:pt x="598251" y="227"/>
                  </a:lnTo>
                  <a:lnTo>
                    <a:pt x="596649" y="0"/>
                  </a:lnTo>
                  <a:close/>
                </a:path>
                <a:path w="1494154" h="196215">
                  <a:moveTo>
                    <a:pt x="670298" y="70178"/>
                  </a:moveTo>
                  <a:lnTo>
                    <a:pt x="630482" y="70178"/>
                  </a:lnTo>
                  <a:lnTo>
                    <a:pt x="632998" y="70636"/>
                  </a:lnTo>
                  <a:lnTo>
                    <a:pt x="635054" y="71780"/>
                  </a:lnTo>
                  <a:lnTo>
                    <a:pt x="637340" y="72922"/>
                  </a:lnTo>
                  <a:lnTo>
                    <a:pt x="638942" y="74293"/>
                  </a:lnTo>
                  <a:lnTo>
                    <a:pt x="641685" y="78408"/>
                  </a:lnTo>
                  <a:lnTo>
                    <a:pt x="642508" y="80467"/>
                  </a:lnTo>
                  <a:lnTo>
                    <a:pt x="642599" y="80694"/>
                  </a:lnTo>
                  <a:lnTo>
                    <a:pt x="643227" y="83210"/>
                  </a:lnTo>
                  <a:lnTo>
                    <a:pt x="643284" y="83437"/>
                  </a:lnTo>
                  <a:lnTo>
                    <a:pt x="644198" y="86180"/>
                  </a:lnTo>
                  <a:lnTo>
                    <a:pt x="644428" y="90068"/>
                  </a:lnTo>
                  <a:lnTo>
                    <a:pt x="644428" y="152474"/>
                  </a:lnTo>
                  <a:lnTo>
                    <a:pt x="644655" y="152932"/>
                  </a:lnTo>
                  <a:lnTo>
                    <a:pt x="645113" y="153619"/>
                  </a:lnTo>
                  <a:lnTo>
                    <a:pt x="645570" y="154076"/>
                  </a:lnTo>
                  <a:lnTo>
                    <a:pt x="646257" y="154533"/>
                  </a:lnTo>
                  <a:lnTo>
                    <a:pt x="647399" y="154990"/>
                  </a:lnTo>
                  <a:lnTo>
                    <a:pt x="648313" y="155448"/>
                  </a:lnTo>
                  <a:lnTo>
                    <a:pt x="649914" y="155677"/>
                  </a:lnTo>
                  <a:lnTo>
                    <a:pt x="653572" y="156135"/>
                  </a:lnTo>
                  <a:lnTo>
                    <a:pt x="663401" y="156135"/>
                  </a:lnTo>
                  <a:lnTo>
                    <a:pt x="667058" y="155677"/>
                  </a:lnTo>
                  <a:lnTo>
                    <a:pt x="668660" y="155448"/>
                  </a:lnTo>
                  <a:lnTo>
                    <a:pt x="669574" y="154990"/>
                  </a:lnTo>
                  <a:lnTo>
                    <a:pt x="670716" y="154533"/>
                  </a:lnTo>
                  <a:lnTo>
                    <a:pt x="671403" y="154076"/>
                  </a:lnTo>
                  <a:lnTo>
                    <a:pt x="671860" y="153619"/>
                  </a:lnTo>
                  <a:lnTo>
                    <a:pt x="672317" y="152932"/>
                  </a:lnTo>
                  <a:lnTo>
                    <a:pt x="672545" y="152474"/>
                  </a:lnTo>
                  <a:lnTo>
                    <a:pt x="672545" y="83210"/>
                  </a:lnTo>
                  <a:lnTo>
                    <a:pt x="671860" y="77036"/>
                  </a:lnTo>
                  <a:lnTo>
                    <a:pt x="670716" y="71780"/>
                  </a:lnTo>
                  <a:lnTo>
                    <a:pt x="670417" y="70636"/>
                  </a:lnTo>
                  <a:lnTo>
                    <a:pt x="670298" y="70178"/>
                  </a:lnTo>
                  <a:close/>
                </a:path>
                <a:path w="1494154" h="196215">
                  <a:moveTo>
                    <a:pt x="642827" y="45720"/>
                  </a:moveTo>
                  <a:lnTo>
                    <a:pt x="630712" y="45720"/>
                  </a:lnTo>
                  <a:lnTo>
                    <a:pt x="625453" y="46861"/>
                  </a:lnTo>
                  <a:lnTo>
                    <a:pt x="620424" y="49147"/>
                  </a:lnTo>
                  <a:lnTo>
                    <a:pt x="615395" y="51663"/>
                  </a:lnTo>
                  <a:lnTo>
                    <a:pt x="610365" y="55091"/>
                  </a:lnTo>
                  <a:lnTo>
                    <a:pt x="605566" y="59893"/>
                  </a:lnTo>
                  <a:lnTo>
                    <a:pt x="665675" y="59893"/>
                  </a:lnTo>
                  <a:lnTo>
                    <a:pt x="664545" y="58291"/>
                  </a:lnTo>
                  <a:lnTo>
                    <a:pt x="661572" y="54406"/>
                  </a:lnTo>
                  <a:lnTo>
                    <a:pt x="657914" y="51206"/>
                  </a:lnTo>
                  <a:lnTo>
                    <a:pt x="653115" y="49147"/>
                  </a:lnTo>
                  <a:lnTo>
                    <a:pt x="648543" y="46861"/>
                  </a:lnTo>
                  <a:lnTo>
                    <a:pt x="642827" y="45720"/>
                  </a:lnTo>
                  <a:close/>
                </a:path>
                <a:path w="1494154" h="196215">
                  <a:moveTo>
                    <a:pt x="782429" y="66978"/>
                  </a:moveTo>
                  <a:lnTo>
                    <a:pt x="742043" y="66978"/>
                  </a:lnTo>
                  <a:lnTo>
                    <a:pt x="745012" y="67435"/>
                  </a:lnTo>
                  <a:lnTo>
                    <a:pt x="750041" y="68807"/>
                  </a:lnTo>
                  <a:lnTo>
                    <a:pt x="751870" y="69951"/>
                  </a:lnTo>
                  <a:lnTo>
                    <a:pt x="753242" y="71550"/>
                  </a:lnTo>
                  <a:lnTo>
                    <a:pt x="754844" y="73152"/>
                  </a:lnTo>
                  <a:lnTo>
                    <a:pt x="755759" y="74980"/>
                  </a:lnTo>
                  <a:lnTo>
                    <a:pt x="756193" y="76579"/>
                  </a:lnTo>
                  <a:lnTo>
                    <a:pt x="757130" y="79780"/>
                  </a:lnTo>
                  <a:lnTo>
                    <a:pt x="757356" y="82523"/>
                  </a:lnTo>
                  <a:lnTo>
                    <a:pt x="757356" y="91667"/>
                  </a:lnTo>
                  <a:lnTo>
                    <a:pt x="738842" y="91667"/>
                  </a:lnTo>
                  <a:lnTo>
                    <a:pt x="731070" y="92354"/>
                  </a:lnTo>
                  <a:lnTo>
                    <a:pt x="695298" y="114527"/>
                  </a:lnTo>
                  <a:lnTo>
                    <a:pt x="695177" y="114757"/>
                  </a:lnTo>
                  <a:lnTo>
                    <a:pt x="694037" y="119786"/>
                  </a:lnTo>
                  <a:lnTo>
                    <a:pt x="694037" y="130986"/>
                  </a:lnTo>
                  <a:lnTo>
                    <a:pt x="725126" y="157963"/>
                  </a:lnTo>
                  <a:lnTo>
                    <a:pt x="736782" y="157963"/>
                  </a:lnTo>
                  <a:lnTo>
                    <a:pt x="742500" y="156819"/>
                  </a:lnTo>
                  <a:lnTo>
                    <a:pt x="753016" y="151790"/>
                  </a:lnTo>
                  <a:lnTo>
                    <a:pt x="757588" y="148360"/>
                  </a:lnTo>
                  <a:lnTo>
                    <a:pt x="761702" y="144018"/>
                  </a:lnTo>
                  <a:lnTo>
                    <a:pt x="785020" y="144018"/>
                  </a:lnTo>
                  <a:lnTo>
                    <a:pt x="785020" y="138074"/>
                  </a:lnTo>
                  <a:lnTo>
                    <a:pt x="731753" y="138074"/>
                  </a:lnTo>
                  <a:lnTo>
                    <a:pt x="728096" y="136930"/>
                  </a:lnTo>
                  <a:lnTo>
                    <a:pt x="722840" y="132130"/>
                  </a:lnTo>
                  <a:lnTo>
                    <a:pt x="721469" y="128930"/>
                  </a:lnTo>
                  <a:lnTo>
                    <a:pt x="721469" y="122299"/>
                  </a:lnTo>
                  <a:lnTo>
                    <a:pt x="721926" y="120013"/>
                  </a:lnTo>
                  <a:lnTo>
                    <a:pt x="722840" y="118184"/>
                  </a:lnTo>
                  <a:lnTo>
                    <a:pt x="723755" y="116128"/>
                  </a:lnTo>
                  <a:lnTo>
                    <a:pt x="725352" y="114527"/>
                  </a:lnTo>
                  <a:lnTo>
                    <a:pt x="727181" y="113385"/>
                  </a:lnTo>
                  <a:lnTo>
                    <a:pt x="729241" y="112014"/>
                  </a:lnTo>
                  <a:lnTo>
                    <a:pt x="731984" y="110869"/>
                  </a:lnTo>
                  <a:lnTo>
                    <a:pt x="738385" y="109498"/>
                  </a:lnTo>
                  <a:lnTo>
                    <a:pt x="742043" y="109270"/>
                  </a:lnTo>
                  <a:lnTo>
                    <a:pt x="785020" y="109270"/>
                  </a:lnTo>
                  <a:lnTo>
                    <a:pt x="784940" y="77494"/>
                  </a:lnTo>
                  <a:lnTo>
                    <a:pt x="784702" y="75437"/>
                  </a:lnTo>
                  <a:lnTo>
                    <a:pt x="784596" y="74523"/>
                  </a:lnTo>
                  <a:lnTo>
                    <a:pt x="784543" y="74066"/>
                  </a:lnTo>
                  <a:lnTo>
                    <a:pt x="784437" y="73152"/>
                  </a:lnTo>
                  <a:lnTo>
                    <a:pt x="784331" y="72237"/>
                  </a:lnTo>
                  <a:lnTo>
                    <a:pt x="782585" y="67435"/>
                  </a:lnTo>
                  <a:lnTo>
                    <a:pt x="782502" y="67208"/>
                  </a:lnTo>
                  <a:lnTo>
                    <a:pt x="782429" y="66978"/>
                  </a:lnTo>
                  <a:close/>
                </a:path>
                <a:path w="1494154" h="196215">
                  <a:moveTo>
                    <a:pt x="785020" y="144018"/>
                  </a:moveTo>
                  <a:lnTo>
                    <a:pt x="761702" y="144018"/>
                  </a:lnTo>
                  <a:lnTo>
                    <a:pt x="761702" y="152932"/>
                  </a:lnTo>
                  <a:lnTo>
                    <a:pt x="766043" y="155677"/>
                  </a:lnTo>
                  <a:lnTo>
                    <a:pt x="767415" y="156135"/>
                  </a:lnTo>
                  <a:lnTo>
                    <a:pt x="778845" y="156135"/>
                  </a:lnTo>
                  <a:lnTo>
                    <a:pt x="780448" y="155677"/>
                  </a:lnTo>
                  <a:lnTo>
                    <a:pt x="782045" y="155448"/>
                  </a:lnTo>
                  <a:lnTo>
                    <a:pt x="783191" y="154990"/>
                  </a:lnTo>
                  <a:lnTo>
                    <a:pt x="783874" y="154533"/>
                  </a:lnTo>
                  <a:lnTo>
                    <a:pt x="784562" y="153846"/>
                  </a:lnTo>
                  <a:lnTo>
                    <a:pt x="785020" y="152932"/>
                  </a:lnTo>
                  <a:lnTo>
                    <a:pt x="785020" y="144018"/>
                  </a:lnTo>
                  <a:close/>
                </a:path>
                <a:path w="1494154" h="196215">
                  <a:moveTo>
                    <a:pt x="785020" y="109270"/>
                  </a:moveTo>
                  <a:lnTo>
                    <a:pt x="757356" y="109270"/>
                  </a:lnTo>
                  <a:lnTo>
                    <a:pt x="757356" y="126187"/>
                  </a:lnTo>
                  <a:lnTo>
                    <a:pt x="753930" y="130072"/>
                  </a:lnTo>
                  <a:lnTo>
                    <a:pt x="750498" y="133045"/>
                  </a:lnTo>
                  <a:lnTo>
                    <a:pt x="747298" y="135101"/>
                  </a:lnTo>
                  <a:lnTo>
                    <a:pt x="743872" y="137160"/>
                  </a:lnTo>
                  <a:lnTo>
                    <a:pt x="740440" y="138074"/>
                  </a:lnTo>
                  <a:lnTo>
                    <a:pt x="785020" y="138074"/>
                  </a:lnTo>
                  <a:lnTo>
                    <a:pt x="785020" y="109270"/>
                  </a:lnTo>
                  <a:close/>
                </a:path>
                <a:path w="1494154" h="196215">
                  <a:moveTo>
                    <a:pt x="748901" y="45720"/>
                  </a:moveTo>
                  <a:lnTo>
                    <a:pt x="736782" y="45720"/>
                  </a:lnTo>
                  <a:lnTo>
                    <a:pt x="732442" y="45947"/>
                  </a:lnTo>
                  <a:lnTo>
                    <a:pt x="728327" y="46861"/>
                  </a:lnTo>
                  <a:lnTo>
                    <a:pt x="724212" y="47548"/>
                  </a:lnTo>
                  <a:lnTo>
                    <a:pt x="720323" y="48463"/>
                  </a:lnTo>
                  <a:lnTo>
                    <a:pt x="716897" y="49604"/>
                  </a:lnTo>
                  <a:lnTo>
                    <a:pt x="713239" y="50519"/>
                  </a:lnTo>
                  <a:lnTo>
                    <a:pt x="707753" y="53035"/>
                  </a:lnTo>
                  <a:lnTo>
                    <a:pt x="705010" y="54406"/>
                  </a:lnTo>
                  <a:lnTo>
                    <a:pt x="703181" y="55548"/>
                  </a:lnTo>
                  <a:lnTo>
                    <a:pt x="702266" y="56692"/>
                  </a:lnTo>
                  <a:lnTo>
                    <a:pt x="701121" y="57834"/>
                  </a:lnTo>
                  <a:lnTo>
                    <a:pt x="700438" y="58978"/>
                  </a:lnTo>
                  <a:lnTo>
                    <a:pt x="700206" y="60350"/>
                  </a:lnTo>
                  <a:lnTo>
                    <a:pt x="699749" y="61722"/>
                  </a:lnTo>
                  <a:lnTo>
                    <a:pt x="699523" y="63550"/>
                  </a:lnTo>
                  <a:lnTo>
                    <a:pt x="699523" y="67435"/>
                  </a:lnTo>
                  <a:lnTo>
                    <a:pt x="699685" y="68580"/>
                  </a:lnTo>
                  <a:lnTo>
                    <a:pt x="700438" y="73152"/>
                  </a:lnTo>
                  <a:lnTo>
                    <a:pt x="700895" y="74066"/>
                  </a:lnTo>
                  <a:lnTo>
                    <a:pt x="701008" y="74523"/>
                  </a:lnTo>
                  <a:lnTo>
                    <a:pt x="701121" y="74980"/>
                  </a:lnTo>
                  <a:lnTo>
                    <a:pt x="702950" y="76809"/>
                  </a:lnTo>
                  <a:lnTo>
                    <a:pt x="703638" y="77036"/>
                  </a:lnTo>
                  <a:lnTo>
                    <a:pt x="705693" y="77036"/>
                  </a:lnTo>
                  <a:lnTo>
                    <a:pt x="707296" y="76579"/>
                  </a:lnTo>
                  <a:lnTo>
                    <a:pt x="709124" y="75437"/>
                  </a:lnTo>
                  <a:lnTo>
                    <a:pt x="711179" y="74523"/>
                  </a:lnTo>
                  <a:lnTo>
                    <a:pt x="713465" y="73152"/>
                  </a:lnTo>
                  <a:lnTo>
                    <a:pt x="716208" y="72007"/>
                  </a:lnTo>
                  <a:lnTo>
                    <a:pt x="719183" y="70636"/>
                  </a:lnTo>
                  <a:lnTo>
                    <a:pt x="722383" y="69494"/>
                  </a:lnTo>
                  <a:lnTo>
                    <a:pt x="726041" y="68580"/>
                  </a:lnTo>
                  <a:lnTo>
                    <a:pt x="729698" y="67435"/>
                  </a:lnTo>
                  <a:lnTo>
                    <a:pt x="733813" y="66978"/>
                  </a:lnTo>
                  <a:lnTo>
                    <a:pt x="782429" y="66978"/>
                  </a:lnTo>
                  <a:lnTo>
                    <a:pt x="780905" y="62179"/>
                  </a:lnTo>
                  <a:lnTo>
                    <a:pt x="778388" y="58291"/>
                  </a:lnTo>
                  <a:lnTo>
                    <a:pt x="774730" y="55091"/>
                  </a:lnTo>
                  <a:lnTo>
                    <a:pt x="771304" y="51890"/>
                  </a:lnTo>
                  <a:lnTo>
                    <a:pt x="766732" y="49604"/>
                  </a:lnTo>
                  <a:lnTo>
                    <a:pt x="761014" y="48006"/>
                  </a:lnTo>
                  <a:lnTo>
                    <a:pt x="755528" y="46404"/>
                  </a:lnTo>
                  <a:lnTo>
                    <a:pt x="748901" y="45720"/>
                  </a:lnTo>
                  <a:close/>
                </a:path>
                <a:path w="1494154" h="196215">
                  <a:moveTo>
                    <a:pt x="829594" y="47548"/>
                  </a:moveTo>
                  <a:lnTo>
                    <a:pt x="820907" y="47548"/>
                  </a:lnTo>
                  <a:lnTo>
                    <a:pt x="819536" y="47776"/>
                  </a:lnTo>
                  <a:lnTo>
                    <a:pt x="817938" y="48006"/>
                  </a:lnTo>
                  <a:lnTo>
                    <a:pt x="816792" y="48233"/>
                  </a:lnTo>
                  <a:lnTo>
                    <a:pt x="815652" y="48690"/>
                  </a:lnTo>
                  <a:lnTo>
                    <a:pt x="814738" y="48920"/>
                  </a:lnTo>
                  <a:lnTo>
                    <a:pt x="814049" y="49377"/>
                  </a:lnTo>
                  <a:lnTo>
                    <a:pt x="813823" y="50062"/>
                  </a:lnTo>
                  <a:lnTo>
                    <a:pt x="813366" y="50519"/>
                  </a:lnTo>
                  <a:lnTo>
                    <a:pt x="813135" y="51206"/>
                  </a:lnTo>
                  <a:lnTo>
                    <a:pt x="813135" y="152474"/>
                  </a:lnTo>
                  <a:lnTo>
                    <a:pt x="822279" y="156135"/>
                  </a:lnTo>
                  <a:lnTo>
                    <a:pt x="832337" y="156135"/>
                  </a:lnTo>
                  <a:lnTo>
                    <a:pt x="833940" y="155905"/>
                  </a:lnTo>
                  <a:lnTo>
                    <a:pt x="835769" y="155677"/>
                  </a:lnTo>
                  <a:lnTo>
                    <a:pt x="841255" y="152474"/>
                  </a:lnTo>
                  <a:lnTo>
                    <a:pt x="841255" y="85496"/>
                  </a:lnTo>
                  <a:lnTo>
                    <a:pt x="845139" y="80467"/>
                  </a:lnTo>
                  <a:lnTo>
                    <a:pt x="848796" y="76579"/>
                  </a:lnTo>
                  <a:lnTo>
                    <a:pt x="855654" y="71550"/>
                  </a:lnTo>
                  <a:lnTo>
                    <a:pt x="859086" y="70178"/>
                  </a:lnTo>
                  <a:lnTo>
                    <a:pt x="969416" y="70178"/>
                  </a:lnTo>
                  <a:lnTo>
                    <a:pt x="968583" y="66521"/>
                  </a:lnTo>
                  <a:lnTo>
                    <a:pt x="967350" y="63778"/>
                  </a:lnTo>
                  <a:lnTo>
                    <a:pt x="901832" y="63778"/>
                  </a:lnTo>
                  <a:lnTo>
                    <a:pt x="901737" y="63550"/>
                  </a:lnTo>
                  <a:lnTo>
                    <a:pt x="837140" y="63550"/>
                  </a:lnTo>
                  <a:lnTo>
                    <a:pt x="837140" y="51206"/>
                  </a:lnTo>
                  <a:lnTo>
                    <a:pt x="836909" y="50519"/>
                  </a:lnTo>
                  <a:lnTo>
                    <a:pt x="836683" y="50062"/>
                  </a:lnTo>
                  <a:lnTo>
                    <a:pt x="836226" y="49377"/>
                  </a:lnTo>
                  <a:lnTo>
                    <a:pt x="835538" y="48920"/>
                  </a:lnTo>
                  <a:lnTo>
                    <a:pt x="834854" y="48690"/>
                  </a:lnTo>
                  <a:lnTo>
                    <a:pt x="833940" y="48233"/>
                  </a:lnTo>
                  <a:lnTo>
                    <a:pt x="831197" y="47776"/>
                  </a:lnTo>
                  <a:lnTo>
                    <a:pt x="829594" y="47548"/>
                  </a:lnTo>
                  <a:close/>
                </a:path>
                <a:path w="1494154" h="196215">
                  <a:moveTo>
                    <a:pt x="924234" y="70178"/>
                  </a:moveTo>
                  <a:lnTo>
                    <a:pt x="865256" y="70178"/>
                  </a:lnTo>
                  <a:lnTo>
                    <a:pt x="867542" y="70636"/>
                  </a:lnTo>
                  <a:lnTo>
                    <a:pt x="871656" y="72922"/>
                  </a:lnTo>
                  <a:lnTo>
                    <a:pt x="873259" y="74293"/>
                  </a:lnTo>
                  <a:lnTo>
                    <a:pt x="874400" y="76352"/>
                  </a:lnTo>
                  <a:lnTo>
                    <a:pt x="875771" y="78408"/>
                  </a:lnTo>
                  <a:lnTo>
                    <a:pt x="876595" y="80467"/>
                  </a:lnTo>
                  <a:lnTo>
                    <a:pt x="876686" y="80694"/>
                  </a:lnTo>
                  <a:lnTo>
                    <a:pt x="878057" y="86180"/>
                  </a:lnTo>
                  <a:lnTo>
                    <a:pt x="878288" y="89154"/>
                  </a:lnTo>
                  <a:lnTo>
                    <a:pt x="878288" y="152474"/>
                  </a:lnTo>
                  <a:lnTo>
                    <a:pt x="878514" y="152932"/>
                  </a:lnTo>
                  <a:lnTo>
                    <a:pt x="887432" y="156135"/>
                  </a:lnTo>
                  <a:lnTo>
                    <a:pt x="897260" y="156135"/>
                  </a:lnTo>
                  <a:lnTo>
                    <a:pt x="906404" y="152474"/>
                  </a:lnTo>
                  <a:lnTo>
                    <a:pt x="906404" y="85496"/>
                  </a:lnTo>
                  <a:lnTo>
                    <a:pt x="910518" y="80467"/>
                  </a:lnTo>
                  <a:lnTo>
                    <a:pt x="914176" y="76579"/>
                  </a:lnTo>
                  <a:lnTo>
                    <a:pt x="921034" y="71550"/>
                  </a:lnTo>
                  <a:lnTo>
                    <a:pt x="924234" y="70178"/>
                  </a:lnTo>
                  <a:close/>
                </a:path>
                <a:path w="1494154" h="196215">
                  <a:moveTo>
                    <a:pt x="969416" y="70178"/>
                  </a:moveTo>
                  <a:lnTo>
                    <a:pt x="930409" y="70178"/>
                  </a:lnTo>
                  <a:lnTo>
                    <a:pt x="932695" y="70636"/>
                  </a:lnTo>
                  <a:lnTo>
                    <a:pt x="934750" y="71780"/>
                  </a:lnTo>
                  <a:lnTo>
                    <a:pt x="936579" y="72922"/>
                  </a:lnTo>
                  <a:lnTo>
                    <a:pt x="938408" y="74293"/>
                  </a:lnTo>
                  <a:lnTo>
                    <a:pt x="939553" y="76352"/>
                  </a:lnTo>
                  <a:lnTo>
                    <a:pt x="940925" y="78408"/>
                  </a:lnTo>
                  <a:lnTo>
                    <a:pt x="941748" y="80467"/>
                  </a:lnTo>
                  <a:lnTo>
                    <a:pt x="941839" y="80694"/>
                  </a:lnTo>
                  <a:lnTo>
                    <a:pt x="943211" y="86180"/>
                  </a:lnTo>
                  <a:lnTo>
                    <a:pt x="943437" y="89154"/>
                  </a:lnTo>
                  <a:lnTo>
                    <a:pt x="943437" y="152474"/>
                  </a:lnTo>
                  <a:lnTo>
                    <a:pt x="943668" y="152932"/>
                  </a:lnTo>
                  <a:lnTo>
                    <a:pt x="944125" y="153619"/>
                  </a:lnTo>
                  <a:lnTo>
                    <a:pt x="944582" y="154076"/>
                  </a:lnTo>
                  <a:lnTo>
                    <a:pt x="945266" y="154533"/>
                  </a:lnTo>
                  <a:lnTo>
                    <a:pt x="946411" y="154990"/>
                  </a:lnTo>
                  <a:lnTo>
                    <a:pt x="947326" y="155448"/>
                  </a:lnTo>
                  <a:lnTo>
                    <a:pt x="950526" y="155905"/>
                  </a:lnTo>
                  <a:lnTo>
                    <a:pt x="952355" y="156135"/>
                  </a:lnTo>
                  <a:lnTo>
                    <a:pt x="962639" y="156135"/>
                  </a:lnTo>
                  <a:lnTo>
                    <a:pt x="966297" y="155677"/>
                  </a:lnTo>
                  <a:lnTo>
                    <a:pt x="967668" y="155448"/>
                  </a:lnTo>
                  <a:lnTo>
                    <a:pt x="968583" y="154990"/>
                  </a:lnTo>
                  <a:lnTo>
                    <a:pt x="969728" y="154533"/>
                  </a:lnTo>
                  <a:lnTo>
                    <a:pt x="970412" y="154076"/>
                  </a:lnTo>
                  <a:lnTo>
                    <a:pt x="970869" y="153619"/>
                  </a:lnTo>
                  <a:lnTo>
                    <a:pt x="971326" y="152932"/>
                  </a:lnTo>
                  <a:lnTo>
                    <a:pt x="971557" y="152474"/>
                  </a:lnTo>
                  <a:lnTo>
                    <a:pt x="971557" y="82066"/>
                  </a:lnTo>
                  <a:lnTo>
                    <a:pt x="970869" y="76809"/>
                  </a:lnTo>
                  <a:lnTo>
                    <a:pt x="969520" y="70636"/>
                  </a:lnTo>
                  <a:lnTo>
                    <a:pt x="969416" y="70178"/>
                  </a:lnTo>
                  <a:close/>
                </a:path>
                <a:path w="1494154" h="196215">
                  <a:moveTo>
                    <a:pt x="942754" y="45720"/>
                  </a:moveTo>
                  <a:lnTo>
                    <a:pt x="933152" y="45720"/>
                  </a:lnTo>
                  <a:lnTo>
                    <a:pt x="930409" y="45947"/>
                  </a:lnTo>
                  <a:lnTo>
                    <a:pt x="927666" y="46861"/>
                  </a:lnTo>
                  <a:lnTo>
                    <a:pt x="924692" y="47548"/>
                  </a:lnTo>
                  <a:lnTo>
                    <a:pt x="921948" y="48463"/>
                  </a:lnTo>
                  <a:lnTo>
                    <a:pt x="919205" y="50062"/>
                  </a:lnTo>
                  <a:lnTo>
                    <a:pt x="916462" y="51433"/>
                  </a:lnTo>
                  <a:lnTo>
                    <a:pt x="913493" y="53262"/>
                  </a:lnTo>
                  <a:lnTo>
                    <a:pt x="910750" y="55548"/>
                  </a:lnTo>
                  <a:lnTo>
                    <a:pt x="907775" y="57834"/>
                  </a:lnTo>
                  <a:lnTo>
                    <a:pt x="904806" y="60577"/>
                  </a:lnTo>
                  <a:lnTo>
                    <a:pt x="901832" y="63778"/>
                  </a:lnTo>
                  <a:lnTo>
                    <a:pt x="967350" y="63778"/>
                  </a:lnTo>
                  <a:lnTo>
                    <a:pt x="952812" y="49147"/>
                  </a:lnTo>
                  <a:lnTo>
                    <a:pt x="948240" y="46861"/>
                  </a:lnTo>
                  <a:lnTo>
                    <a:pt x="942754" y="45720"/>
                  </a:lnTo>
                  <a:close/>
                </a:path>
                <a:path w="1494154" h="196215">
                  <a:moveTo>
                    <a:pt x="874857" y="45720"/>
                  </a:moveTo>
                  <a:lnTo>
                    <a:pt x="864798" y="45720"/>
                  </a:lnTo>
                  <a:lnTo>
                    <a:pt x="859086" y="47091"/>
                  </a:lnTo>
                  <a:lnTo>
                    <a:pt x="848113" y="53035"/>
                  </a:lnTo>
                  <a:lnTo>
                    <a:pt x="842627" y="57607"/>
                  </a:lnTo>
                  <a:lnTo>
                    <a:pt x="837140" y="63550"/>
                  </a:lnTo>
                  <a:lnTo>
                    <a:pt x="901737" y="63550"/>
                  </a:lnTo>
                  <a:lnTo>
                    <a:pt x="900691" y="61034"/>
                  </a:lnTo>
                  <a:lnTo>
                    <a:pt x="899088" y="58521"/>
                  </a:lnTo>
                  <a:lnTo>
                    <a:pt x="897260" y="56462"/>
                  </a:lnTo>
                  <a:lnTo>
                    <a:pt x="895431" y="54176"/>
                  </a:lnTo>
                  <a:lnTo>
                    <a:pt x="893145" y="52348"/>
                  </a:lnTo>
                  <a:lnTo>
                    <a:pt x="888116" y="49147"/>
                  </a:lnTo>
                  <a:lnTo>
                    <a:pt x="885146" y="47776"/>
                  </a:lnTo>
                  <a:lnTo>
                    <a:pt x="881946" y="47091"/>
                  </a:lnTo>
                  <a:lnTo>
                    <a:pt x="878514" y="46177"/>
                  </a:lnTo>
                  <a:lnTo>
                    <a:pt x="874857" y="45720"/>
                  </a:lnTo>
                  <a:close/>
                </a:path>
                <a:path w="1494154" h="196215">
                  <a:moveTo>
                    <a:pt x="1015217" y="47548"/>
                  </a:moveTo>
                  <a:lnTo>
                    <a:pt x="1006988" y="47548"/>
                  </a:lnTo>
                  <a:lnTo>
                    <a:pt x="1003787" y="48006"/>
                  </a:lnTo>
                  <a:lnTo>
                    <a:pt x="1002647" y="48233"/>
                  </a:lnTo>
                  <a:lnTo>
                    <a:pt x="1001732" y="48690"/>
                  </a:lnTo>
                  <a:lnTo>
                    <a:pt x="1000818" y="48920"/>
                  </a:lnTo>
                  <a:lnTo>
                    <a:pt x="1000130" y="49377"/>
                  </a:lnTo>
                  <a:lnTo>
                    <a:pt x="999904" y="50062"/>
                  </a:lnTo>
                  <a:lnTo>
                    <a:pt x="999446" y="50519"/>
                  </a:lnTo>
                  <a:lnTo>
                    <a:pt x="999215" y="51206"/>
                  </a:lnTo>
                  <a:lnTo>
                    <a:pt x="999215" y="191796"/>
                  </a:lnTo>
                  <a:lnTo>
                    <a:pt x="999446" y="192481"/>
                  </a:lnTo>
                  <a:lnTo>
                    <a:pt x="999904" y="193168"/>
                  </a:lnTo>
                  <a:lnTo>
                    <a:pt x="1001044" y="194310"/>
                  </a:lnTo>
                  <a:lnTo>
                    <a:pt x="1002190" y="194539"/>
                  </a:lnTo>
                  <a:lnTo>
                    <a:pt x="1003330" y="194997"/>
                  </a:lnTo>
                  <a:lnTo>
                    <a:pt x="1004702" y="195454"/>
                  </a:lnTo>
                  <a:lnTo>
                    <a:pt x="1008359" y="195911"/>
                  </a:lnTo>
                  <a:lnTo>
                    <a:pt x="1018418" y="195911"/>
                  </a:lnTo>
                  <a:lnTo>
                    <a:pt x="1020020" y="195681"/>
                  </a:lnTo>
                  <a:lnTo>
                    <a:pt x="1021849" y="195454"/>
                  </a:lnTo>
                  <a:lnTo>
                    <a:pt x="1023221" y="194997"/>
                  </a:lnTo>
                  <a:lnTo>
                    <a:pt x="1024361" y="194539"/>
                  </a:lnTo>
                  <a:lnTo>
                    <a:pt x="1025507" y="194310"/>
                  </a:lnTo>
                  <a:lnTo>
                    <a:pt x="1026647" y="193168"/>
                  </a:lnTo>
                  <a:lnTo>
                    <a:pt x="1027104" y="192481"/>
                  </a:lnTo>
                  <a:lnTo>
                    <a:pt x="1027336" y="191796"/>
                  </a:lnTo>
                  <a:lnTo>
                    <a:pt x="1027336" y="144245"/>
                  </a:lnTo>
                  <a:lnTo>
                    <a:pt x="1086813" y="144245"/>
                  </a:lnTo>
                  <a:lnTo>
                    <a:pt x="1091801" y="137387"/>
                  </a:lnTo>
                  <a:lnTo>
                    <a:pt x="1093383" y="133959"/>
                  </a:lnTo>
                  <a:lnTo>
                    <a:pt x="1045850" y="133959"/>
                  </a:lnTo>
                  <a:lnTo>
                    <a:pt x="1042192" y="132587"/>
                  </a:lnTo>
                  <a:lnTo>
                    <a:pt x="1038534" y="129844"/>
                  </a:lnTo>
                  <a:lnTo>
                    <a:pt x="1035108" y="127101"/>
                  </a:lnTo>
                  <a:lnTo>
                    <a:pt x="1031219" y="123444"/>
                  </a:lnTo>
                  <a:lnTo>
                    <a:pt x="1027336" y="118414"/>
                  </a:lnTo>
                  <a:lnTo>
                    <a:pt x="1027336" y="85723"/>
                  </a:lnTo>
                  <a:lnTo>
                    <a:pt x="1039449" y="73379"/>
                  </a:lnTo>
                  <a:lnTo>
                    <a:pt x="1041509" y="72007"/>
                  </a:lnTo>
                  <a:lnTo>
                    <a:pt x="1043338" y="71093"/>
                  </a:lnTo>
                  <a:lnTo>
                    <a:pt x="1045166" y="70636"/>
                  </a:lnTo>
                  <a:lnTo>
                    <a:pt x="1046995" y="69951"/>
                  </a:lnTo>
                  <a:lnTo>
                    <a:pt x="1048824" y="69721"/>
                  </a:lnTo>
                  <a:lnTo>
                    <a:pt x="1094587" y="69721"/>
                  </a:lnTo>
                  <a:lnTo>
                    <a:pt x="1093398" y="66751"/>
                  </a:lnTo>
                  <a:lnTo>
                    <a:pt x="1091373" y="63778"/>
                  </a:lnTo>
                  <a:lnTo>
                    <a:pt x="1022990" y="63778"/>
                  </a:lnTo>
                  <a:lnTo>
                    <a:pt x="1022990" y="51206"/>
                  </a:lnTo>
                  <a:lnTo>
                    <a:pt x="1022764" y="50519"/>
                  </a:lnTo>
                  <a:lnTo>
                    <a:pt x="1022649" y="50292"/>
                  </a:lnTo>
                  <a:lnTo>
                    <a:pt x="1022532" y="50062"/>
                  </a:lnTo>
                  <a:lnTo>
                    <a:pt x="1022075" y="49377"/>
                  </a:lnTo>
                  <a:lnTo>
                    <a:pt x="1021392" y="48920"/>
                  </a:lnTo>
                  <a:lnTo>
                    <a:pt x="1020478" y="48690"/>
                  </a:lnTo>
                  <a:lnTo>
                    <a:pt x="1019563" y="48233"/>
                  </a:lnTo>
                  <a:lnTo>
                    <a:pt x="1018418" y="48006"/>
                  </a:lnTo>
                  <a:lnTo>
                    <a:pt x="1015217" y="47548"/>
                  </a:lnTo>
                  <a:close/>
                </a:path>
                <a:path w="1494154" h="196215">
                  <a:moveTo>
                    <a:pt x="1086813" y="144245"/>
                  </a:moveTo>
                  <a:lnTo>
                    <a:pt x="1027336" y="144245"/>
                  </a:lnTo>
                  <a:lnTo>
                    <a:pt x="1029622" y="146531"/>
                  </a:lnTo>
                  <a:lnTo>
                    <a:pt x="1032134" y="148590"/>
                  </a:lnTo>
                  <a:lnTo>
                    <a:pt x="1034194" y="150188"/>
                  </a:lnTo>
                  <a:lnTo>
                    <a:pt x="1036480" y="152017"/>
                  </a:lnTo>
                  <a:lnTo>
                    <a:pt x="1038766" y="153389"/>
                  </a:lnTo>
                  <a:lnTo>
                    <a:pt x="1043338" y="155677"/>
                  </a:lnTo>
                  <a:lnTo>
                    <a:pt x="1045624" y="156592"/>
                  </a:lnTo>
                  <a:lnTo>
                    <a:pt x="1048136" y="157049"/>
                  </a:lnTo>
                  <a:lnTo>
                    <a:pt x="1050422" y="157734"/>
                  </a:lnTo>
                  <a:lnTo>
                    <a:pt x="1053165" y="157963"/>
                  </a:lnTo>
                  <a:lnTo>
                    <a:pt x="1062997" y="157963"/>
                  </a:lnTo>
                  <a:lnTo>
                    <a:pt x="1069167" y="156592"/>
                  </a:lnTo>
                  <a:lnTo>
                    <a:pt x="1074653" y="153846"/>
                  </a:lnTo>
                  <a:lnTo>
                    <a:pt x="1080140" y="151333"/>
                  </a:lnTo>
                  <a:lnTo>
                    <a:pt x="1084486" y="147445"/>
                  </a:lnTo>
                  <a:lnTo>
                    <a:pt x="1086813" y="144245"/>
                  </a:lnTo>
                  <a:close/>
                </a:path>
                <a:path w="1494154" h="196215">
                  <a:moveTo>
                    <a:pt x="1094587" y="69721"/>
                  </a:moveTo>
                  <a:lnTo>
                    <a:pt x="1054310" y="69721"/>
                  </a:lnTo>
                  <a:lnTo>
                    <a:pt x="1057511" y="70636"/>
                  </a:lnTo>
                  <a:lnTo>
                    <a:pt x="1060023" y="72464"/>
                  </a:lnTo>
                  <a:lnTo>
                    <a:pt x="1070081" y="98068"/>
                  </a:lnTo>
                  <a:lnTo>
                    <a:pt x="1070081" y="106070"/>
                  </a:lnTo>
                  <a:lnTo>
                    <a:pt x="1069705" y="109270"/>
                  </a:lnTo>
                  <a:lnTo>
                    <a:pt x="1069624" y="109955"/>
                  </a:lnTo>
                  <a:lnTo>
                    <a:pt x="1068941" y="113612"/>
                  </a:lnTo>
                  <a:lnTo>
                    <a:pt x="1068293" y="117270"/>
                  </a:lnTo>
                  <a:lnTo>
                    <a:pt x="1068252" y="117500"/>
                  </a:lnTo>
                  <a:lnTo>
                    <a:pt x="1053396" y="133959"/>
                  </a:lnTo>
                  <a:lnTo>
                    <a:pt x="1093383" y="133959"/>
                  </a:lnTo>
                  <a:lnTo>
                    <a:pt x="1094544" y="131443"/>
                  </a:lnTo>
                  <a:lnTo>
                    <a:pt x="1096599" y="124358"/>
                  </a:lnTo>
                  <a:lnTo>
                    <a:pt x="1098368" y="117500"/>
                  </a:lnTo>
                  <a:lnTo>
                    <a:pt x="1098428" y="117270"/>
                  </a:lnTo>
                  <a:lnTo>
                    <a:pt x="1099264" y="109955"/>
                  </a:lnTo>
                  <a:lnTo>
                    <a:pt x="1099342" y="92811"/>
                  </a:lnTo>
                  <a:lnTo>
                    <a:pt x="1098703" y="86180"/>
                  </a:lnTo>
                  <a:lnTo>
                    <a:pt x="1098659" y="85723"/>
                  </a:lnTo>
                  <a:lnTo>
                    <a:pt x="1097056" y="79095"/>
                  </a:lnTo>
                  <a:lnTo>
                    <a:pt x="1095684" y="72464"/>
                  </a:lnTo>
                  <a:lnTo>
                    <a:pt x="1094679" y="69951"/>
                  </a:lnTo>
                  <a:lnTo>
                    <a:pt x="1094587" y="69721"/>
                  </a:lnTo>
                  <a:close/>
                </a:path>
                <a:path w="1494154" h="196215">
                  <a:moveTo>
                    <a:pt x="1066198" y="45720"/>
                  </a:moveTo>
                  <a:lnTo>
                    <a:pt x="1055451" y="45720"/>
                  </a:lnTo>
                  <a:lnTo>
                    <a:pt x="1052024" y="46177"/>
                  </a:lnTo>
                  <a:lnTo>
                    <a:pt x="1049050" y="46861"/>
                  </a:lnTo>
                  <a:lnTo>
                    <a:pt x="1045850" y="47548"/>
                  </a:lnTo>
                  <a:lnTo>
                    <a:pt x="1042880" y="48690"/>
                  </a:lnTo>
                  <a:lnTo>
                    <a:pt x="1040137" y="50292"/>
                  </a:lnTo>
                  <a:lnTo>
                    <a:pt x="1037163" y="51663"/>
                  </a:lnTo>
                  <a:lnTo>
                    <a:pt x="1034420" y="53719"/>
                  </a:lnTo>
                  <a:lnTo>
                    <a:pt x="1031450" y="56005"/>
                  </a:lnTo>
                  <a:lnTo>
                    <a:pt x="1028707" y="58064"/>
                  </a:lnTo>
                  <a:lnTo>
                    <a:pt x="1022990" y="63778"/>
                  </a:lnTo>
                  <a:lnTo>
                    <a:pt x="1091373" y="63778"/>
                  </a:lnTo>
                  <a:lnTo>
                    <a:pt x="1089972" y="61722"/>
                  </a:lnTo>
                  <a:lnTo>
                    <a:pt x="1086772" y="56692"/>
                  </a:lnTo>
                  <a:lnTo>
                    <a:pt x="1082657" y="52805"/>
                  </a:lnTo>
                  <a:lnTo>
                    <a:pt x="1077628" y="50062"/>
                  </a:lnTo>
                  <a:lnTo>
                    <a:pt x="1072367" y="47091"/>
                  </a:lnTo>
                  <a:lnTo>
                    <a:pt x="1066198" y="45720"/>
                  </a:lnTo>
                  <a:close/>
                </a:path>
                <a:path w="1494154" h="196215">
                  <a:moveTo>
                    <a:pt x="1141178" y="47548"/>
                  </a:moveTo>
                  <a:lnTo>
                    <a:pt x="1131120" y="47548"/>
                  </a:lnTo>
                  <a:lnTo>
                    <a:pt x="1127462" y="48006"/>
                  </a:lnTo>
                  <a:lnTo>
                    <a:pt x="1126091" y="48463"/>
                  </a:lnTo>
                  <a:lnTo>
                    <a:pt x="1124949" y="48920"/>
                  </a:lnTo>
                  <a:lnTo>
                    <a:pt x="1123805" y="49147"/>
                  </a:lnTo>
                  <a:lnTo>
                    <a:pt x="1123120" y="49604"/>
                  </a:lnTo>
                  <a:lnTo>
                    <a:pt x="1122663" y="50292"/>
                  </a:lnTo>
                  <a:lnTo>
                    <a:pt x="1122206" y="50749"/>
                  </a:lnTo>
                  <a:lnTo>
                    <a:pt x="1121976" y="51433"/>
                  </a:lnTo>
                  <a:lnTo>
                    <a:pt x="1121976" y="152474"/>
                  </a:lnTo>
                  <a:lnTo>
                    <a:pt x="1131120" y="156135"/>
                  </a:lnTo>
                  <a:lnTo>
                    <a:pt x="1141178" y="156135"/>
                  </a:lnTo>
                  <a:lnTo>
                    <a:pt x="1142780" y="155905"/>
                  </a:lnTo>
                  <a:lnTo>
                    <a:pt x="1144609" y="155677"/>
                  </a:lnTo>
                  <a:lnTo>
                    <a:pt x="1150095" y="152474"/>
                  </a:lnTo>
                  <a:lnTo>
                    <a:pt x="1150095" y="51433"/>
                  </a:lnTo>
                  <a:lnTo>
                    <a:pt x="1149865" y="50749"/>
                  </a:lnTo>
                  <a:lnTo>
                    <a:pt x="1149408" y="50292"/>
                  </a:lnTo>
                  <a:lnTo>
                    <a:pt x="1148951" y="49604"/>
                  </a:lnTo>
                  <a:lnTo>
                    <a:pt x="1148266" y="49147"/>
                  </a:lnTo>
                  <a:lnTo>
                    <a:pt x="1147122" y="48920"/>
                  </a:lnTo>
                  <a:lnTo>
                    <a:pt x="1145980" y="48463"/>
                  </a:lnTo>
                  <a:lnTo>
                    <a:pt x="1144609" y="48006"/>
                  </a:lnTo>
                  <a:lnTo>
                    <a:pt x="1142780" y="47776"/>
                  </a:lnTo>
                  <a:lnTo>
                    <a:pt x="1141178" y="47548"/>
                  </a:lnTo>
                  <a:close/>
                </a:path>
                <a:path w="1494154" h="196215">
                  <a:moveTo>
                    <a:pt x="1142550" y="3657"/>
                  </a:moveTo>
                  <a:lnTo>
                    <a:pt x="1129978" y="3657"/>
                  </a:lnTo>
                  <a:lnTo>
                    <a:pt x="1125634" y="4799"/>
                  </a:lnTo>
                  <a:lnTo>
                    <a:pt x="1123348" y="6858"/>
                  </a:lnTo>
                  <a:lnTo>
                    <a:pt x="1121062" y="9144"/>
                  </a:lnTo>
                  <a:lnTo>
                    <a:pt x="1119987" y="12801"/>
                  </a:lnTo>
                  <a:lnTo>
                    <a:pt x="1119920" y="24231"/>
                  </a:lnTo>
                  <a:lnTo>
                    <a:pt x="1120990" y="27659"/>
                  </a:lnTo>
                  <a:lnTo>
                    <a:pt x="1121062" y="27889"/>
                  </a:lnTo>
                  <a:lnTo>
                    <a:pt x="1123348" y="29945"/>
                  </a:lnTo>
                  <a:lnTo>
                    <a:pt x="1125406" y="32004"/>
                  </a:lnTo>
                  <a:lnTo>
                    <a:pt x="1129748" y="33145"/>
                  </a:lnTo>
                  <a:lnTo>
                    <a:pt x="1142323" y="33145"/>
                  </a:lnTo>
                  <a:lnTo>
                    <a:pt x="1146665" y="32004"/>
                  </a:lnTo>
                  <a:lnTo>
                    <a:pt x="1148951" y="29945"/>
                  </a:lnTo>
                  <a:lnTo>
                    <a:pt x="1151237" y="27659"/>
                  </a:lnTo>
                  <a:lnTo>
                    <a:pt x="1152381" y="23774"/>
                  </a:lnTo>
                  <a:lnTo>
                    <a:pt x="1152381" y="12801"/>
                  </a:lnTo>
                  <a:lnTo>
                    <a:pt x="1151304" y="9144"/>
                  </a:lnTo>
                  <a:lnTo>
                    <a:pt x="1151237" y="8914"/>
                  </a:lnTo>
                  <a:lnTo>
                    <a:pt x="1148951" y="6858"/>
                  </a:lnTo>
                  <a:lnTo>
                    <a:pt x="1146895" y="4799"/>
                  </a:lnTo>
                  <a:lnTo>
                    <a:pt x="1142550" y="3657"/>
                  </a:lnTo>
                  <a:close/>
                </a:path>
                <a:path w="1494154" h="196215">
                  <a:moveTo>
                    <a:pt x="1235591" y="45720"/>
                  </a:moveTo>
                  <a:lnTo>
                    <a:pt x="1217531" y="45720"/>
                  </a:lnTo>
                  <a:lnTo>
                    <a:pt x="1209531" y="47091"/>
                  </a:lnTo>
                  <a:lnTo>
                    <a:pt x="1177754" y="72464"/>
                  </a:lnTo>
                  <a:lnTo>
                    <a:pt x="1172041" y="94410"/>
                  </a:lnTo>
                  <a:lnTo>
                    <a:pt x="1172108" y="112014"/>
                  </a:lnTo>
                  <a:lnTo>
                    <a:pt x="1189184" y="148132"/>
                  </a:lnTo>
                  <a:lnTo>
                    <a:pt x="1215245" y="157963"/>
                  </a:lnTo>
                  <a:lnTo>
                    <a:pt x="1233305" y="157963"/>
                  </a:lnTo>
                  <a:lnTo>
                    <a:pt x="1269881" y="136930"/>
                  </a:lnTo>
                  <a:lnTo>
                    <a:pt x="1270672" y="135558"/>
                  </a:lnTo>
                  <a:lnTo>
                    <a:pt x="1220504" y="135558"/>
                  </a:lnTo>
                  <a:lnTo>
                    <a:pt x="1216616" y="134644"/>
                  </a:lnTo>
                  <a:lnTo>
                    <a:pt x="1213646" y="133045"/>
                  </a:lnTo>
                  <a:lnTo>
                    <a:pt x="1210445" y="131443"/>
                  </a:lnTo>
                  <a:lnTo>
                    <a:pt x="1207930" y="128930"/>
                  </a:lnTo>
                  <a:lnTo>
                    <a:pt x="1201377" y="111556"/>
                  </a:lnTo>
                  <a:lnTo>
                    <a:pt x="1201301" y="111099"/>
                  </a:lnTo>
                  <a:lnTo>
                    <a:pt x="1200913" y="107212"/>
                  </a:lnTo>
                  <a:lnTo>
                    <a:pt x="1200844" y="96239"/>
                  </a:lnTo>
                  <a:lnTo>
                    <a:pt x="1201210" y="92581"/>
                  </a:lnTo>
                  <a:lnTo>
                    <a:pt x="1201301" y="91667"/>
                  </a:lnTo>
                  <a:lnTo>
                    <a:pt x="1202443" y="87552"/>
                  </a:lnTo>
                  <a:lnTo>
                    <a:pt x="1203358" y="83437"/>
                  </a:lnTo>
                  <a:lnTo>
                    <a:pt x="1204959" y="79780"/>
                  </a:lnTo>
                  <a:lnTo>
                    <a:pt x="1207015" y="76809"/>
                  </a:lnTo>
                  <a:lnTo>
                    <a:pt x="1208844" y="73836"/>
                  </a:lnTo>
                  <a:lnTo>
                    <a:pt x="1211587" y="71780"/>
                  </a:lnTo>
                  <a:lnTo>
                    <a:pt x="1214560" y="70178"/>
                  </a:lnTo>
                  <a:lnTo>
                    <a:pt x="1217761" y="68580"/>
                  </a:lnTo>
                  <a:lnTo>
                    <a:pt x="1221418" y="67892"/>
                  </a:lnTo>
                  <a:lnTo>
                    <a:pt x="1272130" y="67892"/>
                  </a:lnTo>
                  <a:lnTo>
                    <a:pt x="1270339" y="64692"/>
                  </a:lnTo>
                  <a:lnTo>
                    <a:pt x="1266224" y="59893"/>
                  </a:lnTo>
                  <a:lnTo>
                    <a:pt x="1261879" y="55321"/>
                  </a:lnTo>
                  <a:lnTo>
                    <a:pt x="1256393" y="51663"/>
                  </a:lnTo>
                  <a:lnTo>
                    <a:pt x="1249992" y="49377"/>
                  </a:lnTo>
                  <a:lnTo>
                    <a:pt x="1243364" y="46861"/>
                  </a:lnTo>
                  <a:lnTo>
                    <a:pt x="1235591" y="45720"/>
                  </a:lnTo>
                  <a:close/>
                </a:path>
                <a:path w="1494154" h="196215">
                  <a:moveTo>
                    <a:pt x="1272130" y="67892"/>
                  </a:moveTo>
                  <a:lnTo>
                    <a:pt x="1230332" y="67892"/>
                  </a:lnTo>
                  <a:lnTo>
                    <a:pt x="1234220" y="68807"/>
                  </a:lnTo>
                  <a:lnTo>
                    <a:pt x="1237420" y="70408"/>
                  </a:lnTo>
                  <a:lnTo>
                    <a:pt x="1240391" y="72237"/>
                  </a:lnTo>
                  <a:lnTo>
                    <a:pt x="1242907" y="74523"/>
                  </a:lnTo>
                  <a:lnTo>
                    <a:pt x="1244735" y="77494"/>
                  </a:lnTo>
                  <a:lnTo>
                    <a:pt x="1246792" y="80694"/>
                  </a:lnTo>
                  <a:lnTo>
                    <a:pt x="1247936" y="84124"/>
                  </a:lnTo>
                  <a:lnTo>
                    <a:pt x="1248850" y="88466"/>
                  </a:lnTo>
                  <a:lnTo>
                    <a:pt x="1249383" y="91667"/>
                  </a:lnTo>
                  <a:lnTo>
                    <a:pt x="1249421" y="91897"/>
                  </a:lnTo>
                  <a:lnTo>
                    <a:pt x="1249535" y="92581"/>
                  </a:lnTo>
                  <a:lnTo>
                    <a:pt x="1249920" y="96239"/>
                  </a:lnTo>
                  <a:lnTo>
                    <a:pt x="1249992" y="107212"/>
                  </a:lnTo>
                  <a:lnTo>
                    <a:pt x="1249622" y="111099"/>
                  </a:lnTo>
                  <a:lnTo>
                    <a:pt x="1229418" y="135558"/>
                  </a:lnTo>
                  <a:lnTo>
                    <a:pt x="1270672" y="135558"/>
                  </a:lnTo>
                  <a:lnTo>
                    <a:pt x="1273309" y="130986"/>
                  </a:lnTo>
                  <a:lnTo>
                    <a:pt x="1275368" y="124128"/>
                  </a:lnTo>
                  <a:lnTo>
                    <a:pt x="1277654" y="117043"/>
                  </a:lnTo>
                  <a:lnTo>
                    <a:pt x="1278796" y="109270"/>
                  </a:lnTo>
                  <a:lnTo>
                    <a:pt x="1278768" y="91667"/>
                  </a:lnTo>
                  <a:lnTo>
                    <a:pt x="1277881" y="84124"/>
                  </a:lnTo>
                  <a:lnTo>
                    <a:pt x="1275671" y="77494"/>
                  </a:lnTo>
                  <a:lnTo>
                    <a:pt x="1273539" y="70408"/>
                  </a:lnTo>
                  <a:lnTo>
                    <a:pt x="1272130" y="67892"/>
                  </a:lnTo>
                  <a:close/>
                </a:path>
                <a:path w="1494154" h="196215">
                  <a:moveTo>
                    <a:pt x="1317658" y="47548"/>
                  </a:moveTo>
                  <a:lnTo>
                    <a:pt x="1308971" y="47548"/>
                  </a:lnTo>
                  <a:lnTo>
                    <a:pt x="1307599" y="47776"/>
                  </a:lnTo>
                  <a:lnTo>
                    <a:pt x="1306000" y="48006"/>
                  </a:lnTo>
                  <a:lnTo>
                    <a:pt x="1304856" y="48233"/>
                  </a:lnTo>
                  <a:lnTo>
                    <a:pt x="1303714" y="48690"/>
                  </a:lnTo>
                  <a:lnTo>
                    <a:pt x="1302800" y="48920"/>
                  </a:lnTo>
                  <a:lnTo>
                    <a:pt x="1302113" y="49377"/>
                  </a:lnTo>
                  <a:lnTo>
                    <a:pt x="1301885" y="50062"/>
                  </a:lnTo>
                  <a:lnTo>
                    <a:pt x="1301428" y="50519"/>
                  </a:lnTo>
                  <a:lnTo>
                    <a:pt x="1301198" y="51206"/>
                  </a:lnTo>
                  <a:lnTo>
                    <a:pt x="1301198" y="152474"/>
                  </a:lnTo>
                  <a:lnTo>
                    <a:pt x="1310342" y="156135"/>
                  </a:lnTo>
                  <a:lnTo>
                    <a:pt x="1320401" y="156135"/>
                  </a:lnTo>
                  <a:lnTo>
                    <a:pt x="1322002" y="155905"/>
                  </a:lnTo>
                  <a:lnTo>
                    <a:pt x="1323831" y="155677"/>
                  </a:lnTo>
                  <a:lnTo>
                    <a:pt x="1329317" y="152474"/>
                  </a:lnTo>
                  <a:lnTo>
                    <a:pt x="1329317" y="85496"/>
                  </a:lnTo>
                  <a:lnTo>
                    <a:pt x="1333202" y="80467"/>
                  </a:lnTo>
                  <a:lnTo>
                    <a:pt x="1337090" y="76579"/>
                  </a:lnTo>
                  <a:lnTo>
                    <a:pt x="1344405" y="71550"/>
                  </a:lnTo>
                  <a:lnTo>
                    <a:pt x="1347833" y="70178"/>
                  </a:lnTo>
                  <a:lnTo>
                    <a:pt x="1394093" y="70178"/>
                  </a:lnTo>
                  <a:lnTo>
                    <a:pt x="1393096" y="66521"/>
                  </a:lnTo>
                  <a:lnTo>
                    <a:pt x="1391760" y="63550"/>
                  </a:lnTo>
                  <a:lnTo>
                    <a:pt x="1325203" y="63550"/>
                  </a:lnTo>
                  <a:lnTo>
                    <a:pt x="1325203" y="51206"/>
                  </a:lnTo>
                  <a:lnTo>
                    <a:pt x="1322917" y="48690"/>
                  </a:lnTo>
                  <a:lnTo>
                    <a:pt x="1322002" y="48233"/>
                  </a:lnTo>
                  <a:lnTo>
                    <a:pt x="1319259" y="47776"/>
                  </a:lnTo>
                  <a:lnTo>
                    <a:pt x="1317658" y="47548"/>
                  </a:lnTo>
                  <a:close/>
                </a:path>
                <a:path w="1494154" h="196215">
                  <a:moveTo>
                    <a:pt x="1394093" y="70178"/>
                  </a:moveTo>
                  <a:lnTo>
                    <a:pt x="1354234" y="70178"/>
                  </a:lnTo>
                  <a:lnTo>
                    <a:pt x="1356749" y="70636"/>
                  </a:lnTo>
                  <a:lnTo>
                    <a:pt x="1358806" y="71780"/>
                  </a:lnTo>
                  <a:lnTo>
                    <a:pt x="1361092" y="72922"/>
                  </a:lnTo>
                  <a:lnTo>
                    <a:pt x="1362693" y="74293"/>
                  </a:lnTo>
                  <a:lnTo>
                    <a:pt x="1365436" y="78408"/>
                  </a:lnTo>
                  <a:lnTo>
                    <a:pt x="1366260" y="80467"/>
                  </a:lnTo>
                  <a:lnTo>
                    <a:pt x="1366351" y="80694"/>
                  </a:lnTo>
                  <a:lnTo>
                    <a:pt x="1366921" y="82980"/>
                  </a:lnTo>
                  <a:lnTo>
                    <a:pt x="1367035" y="83437"/>
                  </a:lnTo>
                  <a:lnTo>
                    <a:pt x="1367950" y="86180"/>
                  </a:lnTo>
                  <a:lnTo>
                    <a:pt x="1368179" y="90068"/>
                  </a:lnTo>
                  <a:lnTo>
                    <a:pt x="1368179" y="152474"/>
                  </a:lnTo>
                  <a:lnTo>
                    <a:pt x="1368407" y="152932"/>
                  </a:lnTo>
                  <a:lnTo>
                    <a:pt x="1368864" y="153619"/>
                  </a:lnTo>
                  <a:lnTo>
                    <a:pt x="1369321" y="154076"/>
                  </a:lnTo>
                  <a:lnTo>
                    <a:pt x="1370008" y="154533"/>
                  </a:lnTo>
                  <a:lnTo>
                    <a:pt x="1371150" y="154990"/>
                  </a:lnTo>
                  <a:lnTo>
                    <a:pt x="1372064" y="155448"/>
                  </a:lnTo>
                  <a:lnTo>
                    <a:pt x="1373666" y="155677"/>
                  </a:lnTo>
                  <a:lnTo>
                    <a:pt x="1377323" y="156135"/>
                  </a:lnTo>
                  <a:lnTo>
                    <a:pt x="1387152" y="156135"/>
                  </a:lnTo>
                  <a:lnTo>
                    <a:pt x="1390810" y="155677"/>
                  </a:lnTo>
                  <a:lnTo>
                    <a:pt x="1392411" y="155448"/>
                  </a:lnTo>
                  <a:lnTo>
                    <a:pt x="1393325" y="154990"/>
                  </a:lnTo>
                  <a:lnTo>
                    <a:pt x="1394467" y="154533"/>
                  </a:lnTo>
                  <a:lnTo>
                    <a:pt x="1395154" y="154076"/>
                  </a:lnTo>
                  <a:lnTo>
                    <a:pt x="1395611" y="153619"/>
                  </a:lnTo>
                  <a:lnTo>
                    <a:pt x="1396069" y="152932"/>
                  </a:lnTo>
                  <a:lnTo>
                    <a:pt x="1396296" y="152474"/>
                  </a:lnTo>
                  <a:lnTo>
                    <a:pt x="1396296" y="82980"/>
                  </a:lnTo>
                  <a:lnTo>
                    <a:pt x="1395611" y="76809"/>
                  </a:lnTo>
                  <a:lnTo>
                    <a:pt x="1394517" y="71780"/>
                  </a:lnTo>
                  <a:lnTo>
                    <a:pt x="1394218" y="70636"/>
                  </a:lnTo>
                  <a:lnTo>
                    <a:pt x="1394093" y="70178"/>
                  </a:lnTo>
                  <a:close/>
                </a:path>
                <a:path w="1494154" h="196215">
                  <a:moveTo>
                    <a:pt x="1366578" y="45720"/>
                  </a:moveTo>
                  <a:lnTo>
                    <a:pt x="1353549" y="45720"/>
                  </a:lnTo>
                  <a:lnTo>
                    <a:pt x="1347605" y="47091"/>
                  </a:lnTo>
                  <a:lnTo>
                    <a:pt x="1342119" y="50062"/>
                  </a:lnTo>
                  <a:lnTo>
                    <a:pt x="1336403" y="53035"/>
                  </a:lnTo>
                  <a:lnTo>
                    <a:pt x="1330689" y="57607"/>
                  </a:lnTo>
                  <a:lnTo>
                    <a:pt x="1325203" y="63550"/>
                  </a:lnTo>
                  <a:lnTo>
                    <a:pt x="1391760" y="63550"/>
                  </a:lnTo>
                  <a:lnTo>
                    <a:pt x="1376866" y="49147"/>
                  </a:lnTo>
                  <a:lnTo>
                    <a:pt x="1372294" y="46861"/>
                  </a:lnTo>
                  <a:lnTo>
                    <a:pt x="1366578" y="45720"/>
                  </a:lnTo>
                  <a:close/>
                </a:path>
                <a:path w="1494154" h="196215">
                  <a:moveTo>
                    <a:pt x="1422586" y="128473"/>
                  </a:moveTo>
                  <a:lnTo>
                    <a:pt x="1420531" y="128473"/>
                  </a:lnTo>
                  <a:lnTo>
                    <a:pt x="1420074" y="128930"/>
                  </a:lnTo>
                  <a:lnTo>
                    <a:pt x="1419617" y="129157"/>
                  </a:lnTo>
                  <a:lnTo>
                    <a:pt x="1418243" y="133502"/>
                  </a:lnTo>
                  <a:lnTo>
                    <a:pt x="1418129" y="134186"/>
                  </a:lnTo>
                  <a:lnTo>
                    <a:pt x="1422817" y="151333"/>
                  </a:lnTo>
                  <a:lnTo>
                    <a:pt x="1424415" y="152247"/>
                  </a:lnTo>
                  <a:lnTo>
                    <a:pt x="1440417" y="157049"/>
                  </a:lnTo>
                  <a:lnTo>
                    <a:pt x="1443617" y="157734"/>
                  </a:lnTo>
                  <a:lnTo>
                    <a:pt x="1447275" y="157963"/>
                  </a:lnTo>
                  <a:lnTo>
                    <a:pt x="1457107" y="157963"/>
                  </a:lnTo>
                  <a:lnTo>
                    <a:pt x="1490940" y="138531"/>
                  </a:lnTo>
                  <a:lnTo>
                    <a:pt x="1491373" y="137617"/>
                  </a:lnTo>
                  <a:lnTo>
                    <a:pt x="1446361" y="137617"/>
                  </a:lnTo>
                  <a:lnTo>
                    <a:pt x="1442703" y="137160"/>
                  </a:lnTo>
                  <a:lnTo>
                    <a:pt x="1439734" y="136015"/>
                  </a:lnTo>
                  <a:lnTo>
                    <a:pt x="1436533" y="135101"/>
                  </a:lnTo>
                  <a:lnTo>
                    <a:pt x="1433790" y="134186"/>
                  </a:lnTo>
                  <a:lnTo>
                    <a:pt x="1431273" y="133045"/>
                  </a:lnTo>
                  <a:lnTo>
                    <a:pt x="1428987" y="131900"/>
                  </a:lnTo>
                  <a:lnTo>
                    <a:pt x="1426932" y="130759"/>
                  </a:lnTo>
                  <a:lnTo>
                    <a:pt x="1423732" y="128930"/>
                  </a:lnTo>
                  <a:lnTo>
                    <a:pt x="1422586" y="128473"/>
                  </a:lnTo>
                  <a:close/>
                </a:path>
                <a:path w="1494154" h="196215">
                  <a:moveTo>
                    <a:pt x="1462363" y="45720"/>
                  </a:moveTo>
                  <a:lnTo>
                    <a:pt x="1452993" y="45720"/>
                  </a:lnTo>
                  <a:lnTo>
                    <a:pt x="1447275" y="46404"/>
                  </a:lnTo>
                  <a:lnTo>
                    <a:pt x="1437217" y="49604"/>
                  </a:lnTo>
                  <a:lnTo>
                    <a:pt x="1432876" y="51890"/>
                  </a:lnTo>
                  <a:lnTo>
                    <a:pt x="1429444" y="54634"/>
                  </a:lnTo>
                  <a:lnTo>
                    <a:pt x="1425787" y="57377"/>
                  </a:lnTo>
                  <a:lnTo>
                    <a:pt x="1418471" y="82523"/>
                  </a:lnTo>
                  <a:lnTo>
                    <a:pt x="1419083" y="86180"/>
                  </a:lnTo>
                  <a:lnTo>
                    <a:pt x="1419160" y="86638"/>
                  </a:lnTo>
                  <a:lnTo>
                    <a:pt x="1420531" y="90068"/>
                  </a:lnTo>
                  <a:lnTo>
                    <a:pt x="1421903" y="93268"/>
                  </a:lnTo>
                  <a:lnTo>
                    <a:pt x="1423732" y="96239"/>
                  </a:lnTo>
                  <a:lnTo>
                    <a:pt x="1426018" y="98525"/>
                  </a:lnTo>
                  <a:lnTo>
                    <a:pt x="1428304" y="101041"/>
                  </a:lnTo>
                  <a:lnTo>
                    <a:pt x="1448647" y="111326"/>
                  </a:lnTo>
                  <a:lnTo>
                    <a:pt x="1451390" y="112471"/>
                  </a:lnTo>
                  <a:lnTo>
                    <a:pt x="1466709" y="123444"/>
                  </a:lnTo>
                  <a:lnTo>
                    <a:pt x="1466709" y="127558"/>
                  </a:lnTo>
                  <a:lnTo>
                    <a:pt x="1466480" y="128473"/>
                  </a:lnTo>
                  <a:lnTo>
                    <a:pt x="1466366" y="128930"/>
                  </a:lnTo>
                  <a:lnTo>
                    <a:pt x="1466251" y="129387"/>
                  </a:lnTo>
                  <a:lnTo>
                    <a:pt x="1465563" y="130759"/>
                  </a:lnTo>
                  <a:lnTo>
                    <a:pt x="1465075" y="131900"/>
                  </a:lnTo>
                  <a:lnTo>
                    <a:pt x="1457107" y="136702"/>
                  </a:lnTo>
                  <a:lnTo>
                    <a:pt x="1455279" y="137387"/>
                  </a:lnTo>
                  <a:lnTo>
                    <a:pt x="1452993" y="137617"/>
                  </a:lnTo>
                  <a:lnTo>
                    <a:pt x="1491373" y="137617"/>
                  </a:lnTo>
                  <a:lnTo>
                    <a:pt x="1492995" y="134186"/>
                  </a:lnTo>
                  <a:lnTo>
                    <a:pt x="1494036" y="129614"/>
                  </a:lnTo>
                  <a:lnTo>
                    <a:pt x="1494060" y="118414"/>
                  </a:lnTo>
                  <a:lnTo>
                    <a:pt x="1493574" y="115671"/>
                  </a:lnTo>
                  <a:lnTo>
                    <a:pt x="1493452" y="114984"/>
                  </a:lnTo>
                  <a:lnTo>
                    <a:pt x="1492081" y="111784"/>
                  </a:lnTo>
                  <a:lnTo>
                    <a:pt x="1490709" y="108356"/>
                  </a:lnTo>
                  <a:lnTo>
                    <a:pt x="1488654" y="105613"/>
                  </a:lnTo>
                  <a:lnTo>
                    <a:pt x="1466477" y="91667"/>
                  </a:lnTo>
                  <a:lnTo>
                    <a:pt x="1460534" y="89381"/>
                  </a:lnTo>
                  <a:lnTo>
                    <a:pt x="1444989" y="78408"/>
                  </a:lnTo>
                  <a:lnTo>
                    <a:pt x="1444989" y="74750"/>
                  </a:lnTo>
                  <a:lnTo>
                    <a:pt x="1445220" y="73379"/>
                  </a:lnTo>
                  <a:lnTo>
                    <a:pt x="1446363" y="71093"/>
                  </a:lnTo>
                  <a:lnTo>
                    <a:pt x="1446477" y="70866"/>
                  </a:lnTo>
                  <a:lnTo>
                    <a:pt x="1446592" y="70636"/>
                  </a:lnTo>
                  <a:lnTo>
                    <a:pt x="1457333" y="65606"/>
                  </a:lnTo>
                  <a:lnTo>
                    <a:pt x="1488654" y="65606"/>
                  </a:lnTo>
                  <a:lnTo>
                    <a:pt x="1488654" y="59893"/>
                  </a:lnTo>
                  <a:lnTo>
                    <a:pt x="1488423" y="58748"/>
                  </a:lnTo>
                  <a:lnTo>
                    <a:pt x="1488366" y="57377"/>
                  </a:lnTo>
                  <a:lnTo>
                    <a:pt x="1488197" y="56692"/>
                  </a:lnTo>
                  <a:lnTo>
                    <a:pt x="1488197" y="55778"/>
                  </a:lnTo>
                  <a:lnTo>
                    <a:pt x="1487816" y="54634"/>
                  </a:lnTo>
                  <a:lnTo>
                    <a:pt x="1482479" y="50292"/>
                  </a:lnTo>
                  <a:lnTo>
                    <a:pt x="1480651" y="49377"/>
                  </a:lnTo>
                  <a:lnTo>
                    <a:pt x="1478822" y="48690"/>
                  </a:lnTo>
                  <a:lnTo>
                    <a:pt x="1476310" y="48006"/>
                  </a:lnTo>
                  <a:lnTo>
                    <a:pt x="1474024" y="47318"/>
                  </a:lnTo>
                  <a:lnTo>
                    <a:pt x="1471281" y="46861"/>
                  </a:lnTo>
                  <a:lnTo>
                    <a:pt x="1465337" y="45947"/>
                  </a:lnTo>
                  <a:lnTo>
                    <a:pt x="1462363" y="45720"/>
                  </a:lnTo>
                  <a:close/>
                </a:path>
                <a:path w="1494154" h="196215">
                  <a:moveTo>
                    <a:pt x="1488654" y="65606"/>
                  </a:moveTo>
                  <a:lnTo>
                    <a:pt x="1463508" y="65606"/>
                  </a:lnTo>
                  <a:lnTo>
                    <a:pt x="1466709" y="66064"/>
                  </a:lnTo>
                  <a:lnTo>
                    <a:pt x="1472195" y="67435"/>
                  </a:lnTo>
                  <a:lnTo>
                    <a:pt x="1474707" y="68350"/>
                  </a:lnTo>
                  <a:lnTo>
                    <a:pt x="1476767" y="69264"/>
                  </a:lnTo>
                  <a:lnTo>
                    <a:pt x="1479053" y="70178"/>
                  </a:lnTo>
                  <a:lnTo>
                    <a:pt x="1480651" y="70866"/>
                  </a:lnTo>
                  <a:lnTo>
                    <a:pt x="1482253" y="71780"/>
                  </a:lnTo>
                  <a:lnTo>
                    <a:pt x="1484539" y="72922"/>
                  </a:lnTo>
                  <a:lnTo>
                    <a:pt x="1485911" y="72922"/>
                  </a:lnTo>
                  <a:lnTo>
                    <a:pt x="1487283" y="72237"/>
                  </a:lnTo>
                  <a:lnTo>
                    <a:pt x="1487740" y="71780"/>
                  </a:lnTo>
                  <a:lnTo>
                    <a:pt x="1487966" y="71093"/>
                  </a:lnTo>
                  <a:lnTo>
                    <a:pt x="1488366" y="69494"/>
                  </a:lnTo>
                  <a:lnTo>
                    <a:pt x="1488469" y="67665"/>
                  </a:lnTo>
                  <a:lnTo>
                    <a:pt x="1488516" y="67435"/>
                  </a:lnTo>
                  <a:lnTo>
                    <a:pt x="1488608" y="66978"/>
                  </a:lnTo>
                  <a:lnTo>
                    <a:pt x="1488654" y="65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4863455" y="4066264"/>
              <a:ext cx="2276475" cy="337820"/>
            </a:xfrm>
            <a:custGeom>
              <a:avLst/>
              <a:gdLst/>
              <a:ahLst/>
              <a:cxnLst/>
              <a:rect l="l" t="t" r="r" b="b"/>
              <a:pathLst>
                <a:path w="2276475" h="337820">
                  <a:moveTo>
                    <a:pt x="2276002" y="0"/>
                  </a:moveTo>
                  <a:lnTo>
                    <a:pt x="0" y="0"/>
                  </a:lnTo>
                  <a:lnTo>
                    <a:pt x="0" y="337590"/>
                  </a:lnTo>
                  <a:lnTo>
                    <a:pt x="2276002" y="337590"/>
                  </a:lnTo>
                  <a:lnTo>
                    <a:pt x="22760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4863455" y="4066264"/>
              <a:ext cx="2276475" cy="337820"/>
            </a:xfrm>
            <a:custGeom>
              <a:avLst/>
              <a:gdLst/>
              <a:ahLst/>
              <a:cxnLst/>
              <a:rect l="l" t="t" r="r" b="b"/>
              <a:pathLst>
                <a:path w="2276475" h="337820">
                  <a:moveTo>
                    <a:pt x="0" y="0"/>
                  </a:moveTo>
                  <a:lnTo>
                    <a:pt x="2276002" y="0"/>
                  </a:lnTo>
                  <a:lnTo>
                    <a:pt x="2276002" y="337590"/>
                  </a:lnTo>
                  <a:lnTo>
                    <a:pt x="0" y="33759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79941" y="4156077"/>
              <a:ext cx="2043445" cy="157963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893027" y="6661861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930668" y="6801463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921330" y="6690168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849077" y="6845079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904363" y="6872058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029035" y="6870682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067177" y="6843809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047629" y="6590999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007315" y="6575346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49099" y="7032071"/>
              <a:ext cx="169185" cy="119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409575" cy="7324725"/>
          </a:xfrm>
          <a:custGeom>
            <a:avLst/>
            <a:gdLst/>
            <a:ahLst/>
            <a:cxnLst/>
            <a:rect l="l" t="t" r="r" b="b"/>
            <a:pathLst>
              <a:path w="409575" h="7324725">
                <a:moveTo>
                  <a:pt x="0" y="7324344"/>
                </a:moveTo>
                <a:lnTo>
                  <a:pt x="409143" y="7324344"/>
                </a:lnTo>
                <a:lnTo>
                  <a:pt x="409143" y="0"/>
                </a:lnTo>
                <a:lnTo>
                  <a:pt x="0" y="0"/>
                </a:lnTo>
                <a:lnTo>
                  <a:pt x="0" y="73243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224020"/>
            <a:ext cx="7771765" cy="7324725"/>
            <a:chOff x="229445" y="224020"/>
            <a:chExt cx="7771765" cy="7324725"/>
          </a:xfrm>
        </p:grpSpPr>
        <p:sp>
          <p:nvSpPr>
            <p:cNvPr id="4" name="object 4" descr=""/>
            <p:cNvSpPr/>
            <p:nvPr/>
          </p:nvSpPr>
          <p:spPr>
            <a:xfrm>
              <a:off x="2639955" y="224020"/>
              <a:ext cx="5361305" cy="7324725"/>
            </a:xfrm>
            <a:custGeom>
              <a:avLst/>
              <a:gdLst/>
              <a:ahLst/>
              <a:cxnLst/>
              <a:rect l="l" t="t" r="r" b="b"/>
              <a:pathLst>
                <a:path w="5361305" h="7324725">
                  <a:moveTo>
                    <a:pt x="0" y="7324344"/>
                  </a:moveTo>
                  <a:lnTo>
                    <a:pt x="5361044" y="7324344"/>
                  </a:lnTo>
                  <a:lnTo>
                    <a:pt x="5361044" y="0"/>
                  </a:lnTo>
                  <a:lnTo>
                    <a:pt x="0" y="0"/>
                  </a:lnTo>
                  <a:lnTo>
                    <a:pt x="0" y="7324344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543359" y="1052175"/>
              <a:ext cx="1987550" cy="362585"/>
            </a:xfrm>
            <a:custGeom>
              <a:avLst/>
              <a:gdLst/>
              <a:ahLst/>
              <a:cxnLst/>
              <a:rect l="l" t="t" r="r" b="b"/>
              <a:pathLst>
                <a:path w="1987550" h="362584">
                  <a:moveTo>
                    <a:pt x="1987541" y="0"/>
                  </a:moveTo>
                  <a:lnTo>
                    <a:pt x="0" y="0"/>
                  </a:lnTo>
                  <a:lnTo>
                    <a:pt x="0" y="362063"/>
                  </a:lnTo>
                  <a:lnTo>
                    <a:pt x="1987541" y="362063"/>
                  </a:lnTo>
                  <a:lnTo>
                    <a:pt x="198754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9581" y="6575889"/>
              <a:ext cx="394112" cy="39411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20311" y="6971223"/>
              <a:ext cx="226792" cy="22287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637743" y="224020"/>
              <a:ext cx="2002789" cy="7324725"/>
            </a:xfrm>
            <a:custGeom>
              <a:avLst/>
              <a:gdLst/>
              <a:ahLst/>
              <a:cxnLst/>
              <a:rect l="l" t="t" r="r" b="b"/>
              <a:pathLst>
                <a:path w="2002789" h="7324725">
                  <a:moveTo>
                    <a:pt x="2002212" y="0"/>
                  </a:moveTo>
                  <a:lnTo>
                    <a:pt x="0" y="0"/>
                  </a:lnTo>
                  <a:lnTo>
                    <a:pt x="0" y="7324344"/>
                  </a:lnTo>
                  <a:lnTo>
                    <a:pt x="2002212" y="7324344"/>
                  </a:lnTo>
                  <a:lnTo>
                    <a:pt x="2002212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7774" y="4448664"/>
              <a:ext cx="114987" cy="14585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415045" y="4446835"/>
              <a:ext cx="536575" cy="149860"/>
            </a:xfrm>
            <a:custGeom>
              <a:avLst/>
              <a:gdLst/>
              <a:ahLst/>
              <a:cxnLst/>
              <a:rect l="l" t="t" r="r" b="b"/>
              <a:pathLst>
                <a:path w="536575" h="149860">
                  <a:moveTo>
                    <a:pt x="69720" y="0"/>
                  </a:moveTo>
                  <a:lnTo>
                    <a:pt x="27499" y="11659"/>
                  </a:lnTo>
                  <a:lnTo>
                    <a:pt x="4571" y="44121"/>
                  </a:lnTo>
                  <a:lnTo>
                    <a:pt x="0" y="75667"/>
                  </a:lnTo>
                  <a:lnTo>
                    <a:pt x="160" y="81381"/>
                  </a:lnTo>
                  <a:lnTo>
                    <a:pt x="9373" y="121158"/>
                  </a:lnTo>
                  <a:lnTo>
                    <a:pt x="44185" y="147096"/>
                  </a:lnTo>
                  <a:lnTo>
                    <a:pt x="66977" y="149508"/>
                  </a:lnTo>
                  <a:lnTo>
                    <a:pt x="74027" y="149247"/>
                  </a:lnTo>
                  <a:lnTo>
                    <a:pt x="74908" y="149247"/>
                  </a:lnTo>
                  <a:lnTo>
                    <a:pt x="114287" y="133831"/>
                  </a:lnTo>
                  <a:lnTo>
                    <a:pt x="122050" y="125272"/>
                  </a:lnTo>
                  <a:lnTo>
                    <a:pt x="60807" y="125272"/>
                  </a:lnTo>
                  <a:lnTo>
                    <a:pt x="54863" y="124131"/>
                  </a:lnTo>
                  <a:lnTo>
                    <a:pt x="32687" y="95327"/>
                  </a:lnTo>
                  <a:lnTo>
                    <a:pt x="31546" y="89154"/>
                  </a:lnTo>
                  <a:lnTo>
                    <a:pt x="30858" y="82068"/>
                  </a:lnTo>
                  <a:lnTo>
                    <a:pt x="30907" y="66981"/>
                  </a:lnTo>
                  <a:lnTo>
                    <a:pt x="31546" y="61037"/>
                  </a:lnTo>
                  <a:lnTo>
                    <a:pt x="55428" y="25443"/>
                  </a:lnTo>
                  <a:lnTo>
                    <a:pt x="55253" y="25443"/>
                  </a:lnTo>
                  <a:lnTo>
                    <a:pt x="61490" y="24004"/>
                  </a:lnTo>
                  <a:lnTo>
                    <a:pt x="124583" y="24004"/>
                  </a:lnTo>
                  <a:lnTo>
                    <a:pt x="123679" y="22588"/>
                  </a:lnTo>
                  <a:lnTo>
                    <a:pt x="85179" y="1057"/>
                  </a:lnTo>
                  <a:lnTo>
                    <a:pt x="78434" y="339"/>
                  </a:lnTo>
                  <a:lnTo>
                    <a:pt x="80100" y="339"/>
                  </a:lnTo>
                  <a:lnTo>
                    <a:pt x="69720" y="0"/>
                  </a:lnTo>
                  <a:close/>
                </a:path>
                <a:path w="536575" h="149860">
                  <a:moveTo>
                    <a:pt x="124583" y="24004"/>
                  </a:moveTo>
                  <a:lnTo>
                    <a:pt x="75895" y="24004"/>
                  </a:lnTo>
                  <a:lnTo>
                    <a:pt x="81838" y="25146"/>
                  </a:lnTo>
                  <a:lnTo>
                    <a:pt x="86636" y="27661"/>
                  </a:lnTo>
                  <a:lnTo>
                    <a:pt x="104010" y="53949"/>
                  </a:lnTo>
                  <a:lnTo>
                    <a:pt x="105156" y="60123"/>
                  </a:lnTo>
                  <a:lnTo>
                    <a:pt x="105839" y="66981"/>
                  </a:lnTo>
                  <a:lnTo>
                    <a:pt x="105768" y="82068"/>
                  </a:lnTo>
                  <a:lnTo>
                    <a:pt x="105156" y="88012"/>
                  </a:lnTo>
                  <a:lnTo>
                    <a:pt x="102869" y="100356"/>
                  </a:lnTo>
                  <a:lnTo>
                    <a:pt x="100810" y="105613"/>
                  </a:lnTo>
                  <a:lnTo>
                    <a:pt x="97840" y="110185"/>
                  </a:lnTo>
                  <a:lnTo>
                    <a:pt x="94866" y="114987"/>
                  </a:lnTo>
                  <a:lnTo>
                    <a:pt x="90751" y="118644"/>
                  </a:lnTo>
                  <a:lnTo>
                    <a:pt x="85953" y="121158"/>
                  </a:lnTo>
                  <a:lnTo>
                    <a:pt x="80747" y="124131"/>
                  </a:lnTo>
                  <a:lnTo>
                    <a:pt x="80154" y="124131"/>
                  </a:lnTo>
                  <a:lnTo>
                    <a:pt x="75206" y="125272"/>
                  </a:lnTo>
                  <a:lnTo>
                    <a:pt x="122050" y="125272"/>
                  </a:lnTo>
                  <a:lnTo>
                    <a:pt x="136420" y="82068"/>
                  </a:lnTo>
                  <a:lnTo>
                    <a:pt x="136627" y="75667"/>
                  </a:lnTo>
                  <a:lnTo>
                    <a:pt x="136702" y="73151"/>
                  </a:lnTo>
                  <a:lnTo>
                    <a:pt x="130006" y="33905"/>
                  </a:lnTo>
                  <a:lnTo>
                    <a:pt x="127100" y="27946"/>
                  </a:lnTo>
                  <a:lnTo>
                    <a:pt x="124583" y="24004"/>
                  </a:lnTo>
                  <a:close/>
                </a:path>
                <a:path w="536575" h="149860">
                  <a:moveTo>
                    <a:pt x="181051" y="1828"/>
                  </a:moveTo>
                  <a:lnTo>
                    <a:pt x="170535" y="1828"/>
                  </a:lnTo>
                  <a:lnTo>
                    <a:pt x="166878" y="2286"/>
                  </a:lnTo>
                  <a:lnTo>
                    <a:pt x="165275" y="2743"/>
                  </a:lnTo>
                  <a:lnTo>
                    <a:pt x="164134" y="2973"/>
                  </a:lnTo>
                  <a:lnTo>
                    <a:pt x="162989" y="3430"/>
                  </a:lnTo>
                  <a:lnTo>
                    <a:pt x="162306" y="3887"/>
                  </a:lnTo>
                  <a:lnTo>
                    <a:pt x="161848" y="4572"/>
                  </a:lnTo>
                  <a:lnTo>
                    <a:pt x="161391" y="5029"/>
                  </a:lnTo>
                  <a:lnTo>
                    <a:pt x="161160" y="5716"/>
                  </a:lnTo>
                  <a:lnTo>
                    <a:pt x="161160" y="103557"/>
                  </a:lnTo>
                  <a:lnTo>
                    <a:pt x="162414" y="110872"/>
                  </a:lnTo>
                  <a:lnTo>
                    <a:pt x="162532" y="111556"/>
                  </a:lnTo>
                  <a:lnTo>
                    <a:pt x="187678" y="143790"/>
                  </a:lnTo>
                  <a:lnTo>
                    <a:pt x="210312" y="149508"/>
                  </a:lnTo>
                  <a:lnTo>
                    <a:pt x="219224" y="149508"/>
                  </a:lnTo>
                  <a:lnTo>
                    <a:pt x="258775" y="139446"/>
                  </a:lnTo>
                  <a:lnTo>
                    <a:pt x="271670" y="125502"/>
                  </a:lnTo>
                  <a:lnTo>
                    <a:pt x="216024" y="125502"/>
                  </a:lnTo>
                  <a:lnTo>
                    <a:pt x="211909" y="124815"/>
                  </a:lnTo>
                  <a:lnTo>
                    <a:pt x="208252" y="123443"/>
                  </a:lnTo>
                  <a:lnTo>
                    <a:pt x="204368" y="122072"/>
                  </a:lnTo>
                  <a:lnTo>
                    <a:pt x="201394" y="120016"/>
                  </a:lnTo>
                  <a:lnTo>
                    <a:pt x="195907" y="114529"/>
                  </a:lnTo>
                  <a:lnTo>
                    <a:pt x="194192" y="111099"/>
                  </a:lnTo>
                  <a:lnTo>
                    <a:pt x="194078" y="110872"/>
                  </a:lnTo>
                  <a:lnTo>
                    <a:pt x="192481" y="106757"/>
                  </a:lnTo>
                  <a:lnTo>
                    <a:pt x="191109" y="102642"/>
                  </a:lnTo>
                  <a:lnTo>
                    <a:pt x="190546" y="98527"/>
                  </a:lnTo>
                  <a:lnTo>
                    <a:pt x="190421" y="5716"/>
                  </a:lnTo>
                  <a:lnTo>
                    <a:pt x="190195" y="5029"/>
                  </a:lnTo>
                  <a:lnTo>
                    <a:pt x="189737" y="4572"/>
                  </a:lnTo>
                  <a:lnTo>
                    <a:pt x="189280" y="3887"/>
                  </a:lnTo>
                  <a:lnTo>
                    <a:pt x="188366" y="3430"/>
                  </a:lnTo>
                  <a:lnTo>
                    <a:pt x="187220" y="2973"/>
                  </a:lnTo>
                  <a:lnTo>
                    <a:pt x="186306" y="2743"/>
                  </a:lnTo>
                  <a:lnTo>
                    <a:pt x="184708" y="2286"/>
                  </a:lnTo>
                  <a:lnTo>
                    <a:pt x="181051" y="1828"/>
                  </a:lnTo>
                  <a:close/>
                </a:path>
                <a:path w="536575" h="149860">
                  <a:moveTo>
                    <a:pt x="269974" y="1828"/>
                  </a:moveTo>
                  <a:lnTo>
                    <a:pt x="259458" y="1828"/>
                  </a:lnTo>
                  <a:lnTo>
                    <a:pt x="255800" y="2286"/>
                  </a:lnTo>
                  <a:lnTo>
                    <a:pt x="254203" y="2743"/>
                  </a:lnTo>
                  <a:lnTo>
                    <a:pt x="253057" y="2973"/>
                  </a:lnTo>
                  <a:lnTo>
                    <a:pt x="251917" y="3430"/>
                  </a:lnTo>
                  <a:lnTo>
                    <a:pt x="251228" y="3887"/>
                  </a:lnTo>
                  <a:lnTo>
                    <a:pt x="250771" y="4572"/>
                  </a:lnTo>
                  <a:lnTo>
                    <a:pt x="250314" y="5029"/>
                  </a:lnTo>
                  <a:lnTo>
                    <a:pt x="250088" y="5716"/>
                  </a:lnTo>
                  <a:lnTo>
                    <a:pt x="250088" y="98527"/>
                  </a:lnTo>
                  <a:lnTo>
                    <a:pt x="249572" y="101955"/>
                  </a:lnTo>
                  <a:lnTo>
                    <a:pt x="249468" y="102642"/>
                  </a:lnTo>
                  <a:lnTo>
                    <a:pt x="249400" y="103099"/>
                  </a:lnTo>
                  <a:lnTo>
                    <a:pt x="248028" y="107214"/>
                  </a:lnTo>
                  <a:lnTo>
                    <a:pt x="246737" y="110872"/>
                  </a:lnTo>
                  <a:lnTo>
                    <a:pt x="246656" y="111099"/>
                  </a:lnTo>
                  <a:lnTo>
                    <a:pt x="225168" y="125502"/>
                  </a:lnTo>
                  <a:lnTo>
                    <a:pt x="271670" y="125502"/>
                  </a:lnTo>
                  <a:lnTo>
                    <a:pt x="272717" y="123901"/>
                  </a:lnTo>
                  <a:lnTo>
                    <a:pt x="275234" y="116815"/>
                  </a:lnTo>
                  <a:lnTo>
                    <a:pt x="277746" y="109957"/>
                  </a:lnTo>
                  <a:lnTo>
                    <a:pt x="278843" y="103557"/>
                  </a:lnTo>
                  <a:lnTo>
                    <a:pt x="278921" y="103099"/>
                  </a:lnTo>
                  <a:lnTo>
                    <a:pt x="279000" y="102642"/>
                  </a:lnTo>
                  <a:lnTo>
                    <a:pt x="279118" y="5716"/>
                  </a:lnTo>
                  <a:lnTo>
                    <a:pt x="278891" y="5029"/>
                  </a:lnTo>
                  <a:lnTo>
                    <a:pt x="278434" y="4572"/>
                  </a:lnTo>
                  <a:lnTo>
                    <a:pt x="277977" y="3887"/>
                  </a:lnTo>
                  <a:lnTo>
                    <a:pt x="277289" y="3430"/>
                  </a:lnTo>
                  <a:lnTo>
                    <a:pt x="276148" y="2973"/>
                  </a:lnTo>
                  <a:lnTo>
                    <a:pt x="275003" y="2743"/>
                  </a:lnTo>
                  <a:lnTo>
                    <a:pt x="273631" y="2286"/>
                  </a:lnTo>
                  <a:lnTo>
                    <a:pt x="269974" y="1828"/>
                  </a:lnTo>
                  <a:close/>
                </a:path>
                <a:path w="536575" h="149860">
                  <a:moveTo>
                    <a:pt x="366217" y="26517"/>
                  </a:moveTo>
                  <a:lnTo>
                    <a:pt x="336729" y="26517"/>
                  </a:lnTo>
                  <a:lnTo>
                    <a:pt x="336729" y="143790"/>
                  </a:lnTo>
                  <a:lnTo>
                    <a:pt x="336956" y="144475"/>
                  </a:lnTo>
                  <a:lnTo>
                    <a:pt x="337413" y="144932"/>
                  </a:lnTo>
                  <a:lnTo>
                    <a:pt x="337870" y="145619"/>
                  </a:lnTo>
                  <a:lnTo>
                    <a:pt x="338785" y="146076"/>
                  </a:lnTo>
                  <a:lnTo>
                    <a:pt x="339929" y="146533"/>
                  </a:lnTo>
                  <a:lnTo>
                    <a:pt x="341071" y="146761"/>
                  </a:lnTo>
                  <a:lnTo>
                    <a:pt x="342442" y="147222"/>
                  </a:lnTo>
                  <a:lnTo>
                    <a:pt x="344501" y="147448"/>
                  </a:lnTo>
                  <a:lnTo>
                    <a:pt x="346330" y="147679"/>
                  </a:lnTo>
                  <a:lnTo>
                    <a:pt x="356616" y="147679"/>
                  </a:lnTo>
                  <a:lnTo>
                    <a:pt x="360503" y="147222"/>
                  </a:lnTo>
                  <a:lnTo>
                    <a:pt x="362102" y="146761"/>
                  </a:lnTo>
                  <a:lnTo>
                    <a:pt x="363016" y="146533"/>
                  </a:lnTo>
                  <a:lnTo>
                    <a:pt x="364161" y="146076"/>
                  </a:lnTo>
                  <a:lnTo>
                    <a:pt x="365075" y="145619"/>
                  </a:lnTo>
                  <a:lnTo>
                    <a:pt x="365532" y="144932"/>
                  </a:lnTo>
                  <a:lnTo>
                    <a:pt x="365989" y="144475"/>
                  </a:lnTo>
                  <a:lnTo>
                    <a:pt x="366217" y="143790"/>
                  </a:lnTo>
                  <a:lnTo>
                    <a:pt x="366217" y="26517"/>
                  </a:lnTo>
                  <a:close/>
                </a:path>
                <a:path w="536575" h="149860">
                  <a:moveTo>
                    <a:pt x="403023" y="2515"/>
                  </a:moveTo>
                  <a:lnTo>
                    <a:pt x="299923" y="2515"/>
                  </a:lnTo>
                  <a:lnTo>
                    <a:pt x="299238" y="2743"/>
                  </a:lnTo>
                  <a:lnTo>
                    <a:pt x="298781" y="3200"/>
                  </a:lnTo>
                  <a:lnTo>
                    <a:pt x="298324" y="3430"/>
                  </a:lnTo>
                  <a:lnTo>
                    <a:pt x="297867" y="4114"/>
                  </a:lnTo>
                  <a:lnTo>
                    <a:pt x="296952" y="5943"/>
                  </a:lnTo>
                  <a:lnTo>
                    <a:pt x="296722" y="7315"/>
                  </a:lnTo>
                  <a:lnTo>
                    <a:pt x="296265" y="10515"/>
                  </a:lnTo>
                  <a:lnTo>
                    <a:pt x="296265" y="18517"/>
                  </a:lnTo>
                  <a:lnTo>
                    <a:pt x="299923" y="26517"/>
                  </a:lnTo>
                  <a:lnTo>
                    <a:pt x="403023" y="26517"/>
                  </a:lnTo>
                  <a:lnTo>
                    <a:pt x="403707" y="26290"/>
                  </a:lnTo>
                  <a:lnTo>
                    <a:pt x="404164" y="25833"/>
                  </a:lnTo>
                  <a:lnTo>
                    <a:pt x="404851" y="25375"/>
                  </a:lnTo>
                  <a:lnTo>
                    <a:pt x="405309" y="24688"/>
                  </a:lnTo>
                  <a:lnTo>
                    <a:pt x="405536" y="23774"/>
                  </a:lnTo>
                  <a:lnTo>
                    <a:pt x="405993" y="22860"/>
                  </a:lnTo>
                  <a:lnTo>
                    <a:pt x="406223" y="21718"/>
                  </a:lnTo>
                  <a:lnTo>
                    <a:pt x="406680" y="18517"/>
                  </a:lnTo>
                  <a:lnTo>
                    <a:pt x="406680" y="10515"/>
                  </a:lnTo>
                  <a:lnTo>
                    <a:pt x="406223" y="7315"/>
                  </a:lnTo>
                  <a:lnTo>
                    <a:pt x="405993" y="5943"/>
                  </a:lnTo>
                  <a:lnTo>
                    <a:pt x="405536" y="5029"/>
                  </a:lnTo>
                  <a:lnTo>
                    <a:pt x="405309" y="4114"/>
                  </a:lnTo>
                  <a:lnTo>
                    <a:pt x="404851" y="3430"/>
                  </a:lnTo>
                  <a:lnTo>
                    <a:pt x="404164" y="3200"/>
                  </a:lnTo>
                  <a:lnTo>
                    <a:pt x="403707" y="2743"/>
                  </a:lnTo>
                  <a:lnTo>
                    <a:pt x="403023" y="2515"/>
                  </a:lnTo>
                  <a:close/>
                </a:path>
                <a:path w="536575" h="149860">
                  <a:moveTo>
                    <a:pt x="443713" y="1828"/>
                  </a:moveTo>
                  <a:lnTo>
                    <a:pt x="433428" y="1828"/>
                  </a:lnTo>
                  <a:lnTo>
                    <a:pt x="429540" y="2286"/>
                  </a:lnTo>
                  <a:lnTo>
                    <a:pt x="428169" y="2743"/>
                  </a:lnTo>
                  <a:lnTo>
                    <a:pt x="427027" y="2973"/>
                  </a:lnTo>
                  <a:lnTo>
                    <a:pt x="425883" y="3430"/>
                  </a:lnTo>
                  <a:lnTo>
                    <a:pt x="424968" y="3887"/>
                  </a:lnTo>
                  <a:lnTo>
                    <a:pt x="424511" y="4572"/>
                  </a:lnTo>
                  <a:lnTo>
                    <a:pt x="424054" y="5029"/>
                  </a:lnTo>
                  <a:lnTo>
                    <a:pt x="423826" y="5716"/>
                  </a:lnTo>
                  <a:lnTo>
                    <a:pt x="423826" y="143790"/>
                  </a:lnTo>
                  <a:lnTo>
                    <a:pt x="424054" y="144475"/>
                  </a:lnTo>
                  <a:lnTo>
                    <a:pt x="424511" y="144932"/>
                  </a:lnTo>
                  <a:lnTo>
                    <a:pt x="424968" y="145619"/>
                  </a:lnTo>
                  <a:lnTo>
                    <a:pt x="425883" y="146076"/>
                  </a:lnTo>
                  <a:lnTo>
                    <a:pt x="427027" y="146533"/>
                  </a:lnTo>
                  <a:lnTo>
                    <a:pt x="428169" y="146761"/>
                  </a:lnTo>
                  <a:lnTo>
                    <a:pt x="429540" y="147222"/>
                  </a:lnTo>
                  <a:lnTo>
                    <a:pt x="433428" y="147679"/>
                  </a:lnTo>
                  <a:lnTo>
                    <a:pt x="443713" y="147679"/>
                  </a:lnTo>
                  <a:lnTo>
                    <a:pt x="445542" y="147448"/>
                  </a:lnTo>
                  <a:lnTo>
                    <a:pt x="447601" y="147222"/>
                  </a:lnTo>
                  <a:lnTo>
                    <a:pt x="448972" y="146761"/>
                  </a:lnTo>
                  <a:lnTo>
                    <a:pt x="450114" y="146533"/>
                  </a:lnTo>
                  <a:lnTo>
                    <a:pt x="451258" y="146076"/>
                  </a:lnTo>
                  <a:lnTo>
                    <a:pt x="451943" y="145619"/>
                  </a:lnTo>
                  <a:lnTo>
                    <a:pt x="452400" y="144932"/>
                  </a:lnTo>
                  <a:lnTo>
                    <a:pt x="452857" y="144475"/>
                  </a:lnTo>
                  <a:lnTo>
                    <a:pt x="453087" y="143790"/>
                  </a:lnTo>
                  <a:lnTo>
                    <a:pt x="453087" y="84581"/>
                  </a:lnTo>
                  <a:lnTo>
                    <a:pt x="536525" y="84581"/>
                  </a:lnTo>
                  <a:lnTo>
                    <a:pt x="536525" y="59665"/>
                  </a:lnTo>
                  <a:lnTo>
                    <a:pt x="453087" y="59665"/>
                  </a:lnTo>
                  <a:lnTo>
                    <a:pt x="453087" y="5716"/>
                  </a:lnTo>
                  <a:lnTo>
                    <a:pt x="452857" y="5029"/>
                  </a:lnTo>
                  <a:lnTo>
                    <a:pt x="452400" y="4572"/>
                  </a:lnTo>
                  <a:lnTo>
                    <a:pt x="451943" y="3887"/>
                  </a:lnTo>
                  <a:lnTo>
                    <a:pt x="451258" y="3430"/>
                  </a:lnTo>
                  <a:lnTo>
                    <a:pt x="450114" y="2973"/>
                  </a:lnTo>
                  <a:lnTo>
                    <a:pt x="448972" y="2743"/>
                  </a:lnTo>
                  <a:lnTo>
                    <a:pt x="447601" y="2286"/>
                  </a:lnTo>
                  <a:lnTo>
                    <a:pt x="445542" y="2058"/>
                  </a:lnTo>
                  <a:lnTo>
                    <a:pt x="443713" y="1828"/>
                  </a:lnTo>
                  <a:close/>
                </a:path>
                <a:path w="536575" h="149860">
                  <a:moveTo>
                    <a:pt x="536525" y="84581"/>
                  </a:moveTo>
                  <a:lnTo>
                    <a:pt x="507264" y="84581"/>
                  </a:lnTo>
                  <a:lnTo>
                    <a:pt x="507264" y="143790"/>
                  </a:lnTo>
                  <a:lnTo>
                    <a:pt x="507494" y="144475"/>
                  </a:lnTo>
                  <a:lnTo>
                    <a:pt x="507951" y="144932"/>
                  </a:lnTo>
                  <a:lnTo>
                    <a:pt x="508408" y="145619"/>
                  </a:lnTo>
                  <a:lnTo>
                    <a:pt x="510237" y="146533"/>
                  </a:lnTo>
                  <a:lnTo>
                    <a:pt x="511379" y="146761"/>
                  </a:lnTo>
                  <a:lnTo>
                    <a:pt x="512980" y="147222"/>
                  </a:lnTo>
                  <a:lnTo>
                    <a:pt x="516638" y="147679"/>
                  </a:lnTo>
                  <a:lnTo>
                    <a:pt x="527154" y="147679"/>
                  </a:lnTo>
                  <a:lnTo>
                    <a:pt x="530811" y="147222"/>
                  </a:lnTo>
                  <a:lnTo>
                    <a:pt x="532410" y="146761"/>
                  </a:lnTo>
                  <a:lnTo>
                    <a:pt x="533325" y="146533"/>
                  </a:lnTo>
                  <a:lnTo>
                    <a:pt x="534469" y="146076"/>
                  </a:lnTo>
                  <a:lnTo>
                    <a:pt x="535383" y="145619"/>
                  </a:lnTo>
                  <a:lnTo>
                    <a:pt x="535840" y="144932"/>
                  </a:lnTo>
                  <a:lnTo>
                    <a:pt x="536298" y="144475"/>
                  </a:lnTo>
                  <a:lnTo>
                    <a:pt x="536525" y="143790"/>
                  </a:lnTo>
                  <a:lnTo>
                    <a:pt x="536525" y="84581"/>
                  </a:lnTo>
                  <a:close/>
                </a:path>
                <a:path w="536575" h="149860">
                  <a:moveTo>
                    <a:pt x="527154" y="1828"/>
                  </a:moveTo>
                  <a:lnTo>
                    <a:pt x="516638" y="1828"/>
                  </a:lnTo>
                  <a:lnTo>
                    <a:pt x="512980" y="2286"/>
                  </a:lnTo>
                  <a:lnTo>
                    <a:pt x="511379" y="2743"/>
                  </a:lnTo>
                  <a:lnTo>
                    <a:pt x="510237" y="2973"/>
                  </a:lnTo>
                  <a:lnTo>
                    <a:pt x="508408" y="3887"/>
                  </a:lnTo>
                  <a:lnTo>
                    <a:pt x="507951" y="4572"/>
                  </a:lnTo>
                  <a:lnTo>
                    <a:pt x="507494" y="5029"/>
                  </a:lnTo>
                  <a:lnTo>
                    <a:pt x="507264" y="5716"/>
                  </a:lnTo>
                  <a:lnTo>
                    <a:pt x="507264" y="59665"/>
                  </a:lnTo>
                  <a:lnTo>
                    <a:pt x="536525" y="59665"/>
                  </a:lnTo>
                  <a:lnTo>
                    <a:pt x="536525" y="5716"/>
                  </a:lnTo>
                  <a:lnTo>
                    <a:pt x="536298" y="5029"/>
                  </a:lnTo>
                  <a:lnTo>
                    <a:pt x="535840" y="4572"/>
                  </a:lnTo>
                  <a:lnTo>
                    <a:pt x="535383" y="3887"/>
                  </a:lnTo>
                  <a:lnTo>
                    <a:pt x="534469" y="3430"/>
                  </a:lnTo>
                  <a:lnTo>
                    <a:pt x="533325" y="2973"/>
                  </a:lnTo>
                  <a:lnTo>
                    <a:pt x="532410" y="2743"/>
                  </a:lnTo>
                  <a:lnTo>
                    <a:pt x="530811" y="2286"/>
                  </a:lnTo>
                  <a:lnTo>
                    <a:pt x="527154" y="1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8527" y="4725882"/>
              <a:ext cx="1740791" cy="14950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37976" y="1886550"/>
              <a:ext cx="2084188" cy="130182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88848" y="1827424"/>
              <a:ext cx="1983372" cy="135973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7250" y="1864857"/>
              <a:ext cx="2180163" cy="1301807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108317" y="1835218"/>
              <a:ext cx="2250440" cy="1367790"/>
            </a:xfrm>
            <a:custGeom>
              <a:avLst/>
              <a:gdLst/>
              <a:ahLst/>
              <a:cxnLst/>
              <a:rect l="l" t="t" r="r" b="b"/>
              <a:pathLst>
                <a:path w="2250440" h="1367789">
                  <a:moveTo>
                    <a:pt x="275440" y="0"/>
                  </a:moveTo>
                  <a:lnTo>
                    <a:pt x="275440" y="969"/>
                  </a:lnTo>
                  <a:lnTo>
                    <a:pt x="2250046" y="969"/>
                  </a:lnTo>
                  <a:lnTo>
                    <a:pt x="2250046" y="1121140"/>
                  </a:lnTo>
                  <a:lnTo>
                    <a:pt x="2245197" y="1170600"/>
                  </a:lnTo>
                  <a:lnTo>
                    <a:pt x="2230647" y="1217152"/>
                  </a:lnTo>
                  <a:lnTo>
                    <a:pt x="2207373" y="1258859"/>
                  </a:lnTo>
                  <a:lnTo>
                    <a:pt x="2177305" y="1294743"/>
                  </a:lnTo>
                  <a:lnTo>
                    <a:pt x="2141424" y="1324804"/>
                  </a:lnTo>
                  <a:lnTo>
                    <a:pt x="2099717" y="1348084"/>
                  </a:lnTo>
                  <a:lnTo>
                    <a:pt x="2053165" y="1362632"/>
                  </a:lnTo>
                  <a:lnTo>
                    <a:pt x="2003701" y="1367478"/>
                  </a:lnTo>
                  <a:lnTo>
                    <a:pt x="0" y="1367478"/>
                  </a:lnTo>
                  <a:lnTo>
                    <a:pt x="0" y="247309"/>
                  </a:lnTo>
                  <a:lnTo>
                    <a:pt x="1944" y="223062"/>
                  </a:lnTo>
                  <a:lnTo>
                    <a:pt x="11638" y="174571"/>
                  </a:lnTo>
                  <a:lnTo>
                    <a:pt x="30067" y="129956"/>
                  </a:lnTo>
                  <a:lnTo>
                    <a:pt x="56253" y="91166"/>
                  </a:lnTo>
                  <a:lnTo>
                    <a:pt x="90197" y="57218"/>
                  </a:lnTo>
                  <a:lnTo>
                    <a:pt x="128991" y="31036"/>
                  </a:lnTo>
                  <a:lnTo>
                    <a:pt x="173602" y="12607"/>
                  </a:lnTo>
                  <a:lnTo>
                    <a:pt x="222098" y="2905"/>
                  </a:lnTo>
                  <a:lnTo>
                    <a:pt x="275440" y="0"/>
                  </a:lnTo>
                  <a:close/>
                </a:path>
              </a:pathLst>
            </a:custGeom>
            <a:ln w="562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736345" y="1052175"/>
              <a:ext cx="2360930" cy="362585"/>
            </a:xfrm>
            <a:custGeom>
              <a:avLst/>
              <a:gdLst/>
              <a:ahLst/>
              <a:cxnLst/>
              <a:rect l="l" t="t" r="r" b="b"/>
              <a:pathLst>
                <a:path w="2360929" h="362584">
                  <a:moveTo>
                    <a:pt x="2360486" y="0"/>
                  </a:moveTo>
                  <a:lnTo>
                    <a:pt x="0" y="0"/>
                  </a:lnTo>
                  <a:lnTo>
                    <a:pt x="0" y="362063"/>
                  </a:lnTo>
                  <a:lnTo>
                    <a:pt x="2360486" y="362063"/>
                  </a:lnTo>
                  <a:lnTo>
                    <a:pt x="2360486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29467" y="1186088"/>
              <a:ext cx="816865" cy="94236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85110" y="1186088"/>
              <a:ext cx="1318607" cy="94236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5825350" y="1115150"/>
              <a:ext cx="327025" cy="94615"/>
            </a:xfrm>
            <a:custGeom>
              <a:avLst/>
              <a:gdLst/>
              <a:ahLst/>
              <a:cxnLst/>
              <a:rect l="l" t="t" r="r" b="b"/>
              <a:pathLst>
                <a:path w="327025" h="94615">
                  <a:moveTo>
                    <a:pt x="41022" y="1652"/>
                  </a:moveTo>
                  <a:lnTo>
                    <a:pt x="0" y="1652"/>
                  </a:lnTo>
                  <a:lnTo>
                    <a:pt x="0" y="92585"/>
                  </a:lnTo>
                  <a:lnTo>
                    <a:pt x="41277" y="92585"/>
                  </a:lnTo>
                  <a:lnTo>
                    <a:pt x="46610" y="91951"/>
                  </a:lnTo>
                  <a:lnTo>
                    <a:pt x="69031" y="77216"/>
                  </a:lnTo>
                  <a:lnTo>
                    <a:pt x="18417" y="77216"/>
                  </a:lnTo>
                  <a:lnTo>
                    <a:pt x="18417" y="17020"/>
                  </a:lnTo>
                  <a:lnTo>
                    <a:pt x="68948" y="17020"/>
                  </a:lnTo>
                  <a:lnTo>
                    <a:pt x="68199" y="15750"/>
                  </a:lnTo>
                  <a:lnTo>
                    <a:pt x="64390" y="11812"/>
                  </a:lnTo>
                  <a:lnTo>
                    <a:pt x="60707" y="7747"/>
                  </a:lnTo>
                  <a:lnTo>
                    <a:pt x="56135" y="4954"/>
                  </a:lnTo>
                  <a:lnTo>
                    <a:pt x="50800" y="3431"/>
                  </a:lnTo>
                  <a:lnTo>
                    <a:pt x="46865" y="2160"/>
                  </a:lnTo>
                  <a:lnTo>
                    <a:pt x="41022" y="1652"/>
                  </a:lnTo>
                  <a:close/>
                </a:path>
                <a:path w="327025" h="94615">
                  <a:moveTo>
                    <a:pt x="68948" y="17020"/>
                  </a:moveTo>
                  <a:lnTo>
                    <a:pt x="34038" y="17020"/>
                  </a:lnTo>
                  <a:lnTo>
                    <a:pt x="39118" y="17273"/>
                  </a:lnTo>
                  <a:lnTo>
                    <a:pt x="41655" y="17910"/>
                  </a:lnTo>
                  <a:lnTo>
                    <a:pt x="55246" y="30989"/>
                  </a:lnTo>
                  <a:lnTo>
                    <a:pt x="56516" y="34672"/>
                  </a:lnTo>
                  <a:lnTo>
                    <a:pt x="57076" y="39499"/>
                  </a:lnTo>
                  <a:lnTo>
                    <a:pt x="57150" y="54104"/>
                  </a:lnTo>
                  <a:lnTo>
                    <a:pt x="56516" y="59691"/>
                  </a:lnTo>
                  <a:lnTo>
                    <a:pt x="55246" y="63756"/>
                  </a:lnTo>
                  <a:lnTo>
                    <a:pt x="54104" y="67820"/>
                  </a:lnTo>
                  <a:lnTo>
                    <a:pt x="43182" y="76326"/>
                  </a:lnTo>
                  <a:lnTo>
                    <a:pt x="40896" y="76964"/>
                  </a:lnTo>
                  <a:lnTo>
                    <a:pt x="37213" y="77216"/>
                  </a:lnTo>
                  <a:lnTo>
                    <a:pt x="69031" y="77216"/>
                  </a:lnTo>
                  <a:lnTo>
                    <a:pt x="70995" y="73915"/>
                  </a:lnTo>
                  <a:lnTo>
                    <a:pt x="75186" y="61851"/>
                  </a:lnTo>
                  <a:lnTo>
                    <a:pt x="76075" y="55501"/>
                  </a:lnTo>
                  <a:lnTo>
                    <a:pt x="76075" y="39499"/>
                  </a:lnTo>
                  <a:lnTo>
                    <a:pt x="75056" y="32259"/>
                  </a:lnTo>
                  <a:lnTo>
                    <a:pt x="73151" y="26546"/>
                  </a:lnTo>
                  <a:lnTo>
                    <a:pt x="71122" y="20703"/>
                  </a:lnTo>
                  <a:lnTo>
                    <a:pt x="68948" y="17020"/>
                  </a:lnTo>
                  <a:close/>
                </a:path>
                <a:path w="327025" h="94615">
                  <a:moveTo>
                    <a:pt x="109476" y="1652"/>
                  </a:moveTo>
                  <a:lnTo>
                    <a:pt x="91062" y="1652"/>
                  </a:lnTo>
                  <a:lnTo>
                    <a:pt x="91062" y="92585"/>
                  </a:lnTo>
                  <a:lnTo>
                    <a:pt x="109476" y="92585"/>
                  </a:lnTo>
                  <a:lnTo>
                    <a:pt x="109476" y="1652"/>
                  </a:lnTo>
                  <a:close/>
                </a:path>
                <a:path w="327025" h="94615">
                  <a:moveTo>
                    <a:pt x="168912" y="0"/>
                  </a:moveTo>
                  <a:lnTo>
                    <a:pt x="160276" y="0"/>
                  </a:lnTo>
                  <a:lnTo>
                    <a:pt x="153036" y="1526"/>
                  </a:lnTo>
                  <a:lnTo>
                    <a:pt x="125334" y="33339"/>
                  </a:lnTo>
                  <a:lnTo>
                    <a:pt x="123826" y="46738"/>
                  </a:lnTo>
                  <a:lnTo>
                    <a:pt x="123826" y="55501"/>
                  </a:lnTo>
                  <a:lnTo>
                    <a:pt x="145037" y="88268"/>
                  </a:lnTo>
                  <a:lnTo>
                    <a:pt x="156936" y="92840"/>
                  </a:lnTo>
                  <a:lnTo>
                    <a:pt x="157215" y="92840"/>
                  </a:lnTo>
                  <a:lnTo>
                    <a:pt x="163019" y="93858"/>
                  </a:lnTo>
                  <a:lnTo>
                    <a:pt x="169927" y="94237"/>
                  </a:lnTo>
                  <a:lnTo>
                    <a:pt x="177422" y="94237"/>
                  </a:lnTo>
                  <a:lnTo>
                    <a:pt x="184788" y="92840"/>
                  </a:lnTo>
                  <a:lnTo>
                    <a:pt x="192153" y="89917"/>
                  </a:lnTo>
                  <a:lnTo>
                    <a:pt x="199393" y="87123"/>
                  </a:lnTo>
                  <a:lnTo>
                    <a:pt x="204980" y="83822"/>
                  </a:lnTo>
                  <a:lnTo>
                    <a:pt x="208789" y="80139"/>
                  </a:lnTo>
                  <a:lnTo>
                    <a:pt x="208789" y="78487"/>
                  </a:lnTo>
                  <a:lnTo>
                    <a:pt x="161039" y="78487"/>
                  </a:lnTo>
                  <a:lnTo>
                    <a:pt x="154688" y="75820"/>
                  </a:lnTo>
                  <a:lnTo>
                    <a:pt x="149990" y="70357"/>
                  </a:lnTo>
                  <a:lnTo>
                    <a:pt x="145163" y="65026"/>
                  </a:lnTo>
                  <a:lnTo>
                    <a:pt x="142751" y="56898"/>
                  </a:lnTo>
                  <a:lnTo>
                    <a:pt x="142751" y="36068"/>
                  </a:lnTo>
                  <a:lnTo>
                    <a:pt x="145163" y="28450"/>
                  </a:lnTo>
                  <a:lnTo>
                    <a:pt x="154442" y="18417"/>
                  </a:lnTo>
                  <a:lnTo>
                    <a:pt x="154562" y="18288"/>
                  </a:lnTo>
                  <a:lnTo>
                    <a:pt x="160910" y="15750"/>
                  </a:lnTo>
                  <a:lnTo>
                    <a:pt x="204228" y="15750"/>
                  </a:lnTo>
                  <a:lnTo>
                    <a:pt x="201805" y="11812"/>
                  </a:lnTo>
                  <a:lnTo>
                    <a:pt x="195455" y="7113"/>
                  </a:lnTo>
                  <a:lnTo>
                    <a:pt x="190218" y="4019"/>
                  </a:lnTo>
                  <a:lnTo>
                    <a:pt x="184041" y="1794"/>
                  </a:lnTo>
                  <a:lnTo>
                    <a:pt x="176935" y="450"/>
                  </a:lnTo>
                  <a:lnTo>
                    <a:pt x="168912" y="0"/>
                  </a:lnTo>
                  <a:close/>
                </a:path>
                <a:path w="327025" h="94615">
                  <a:moveTo>
                    <a:pt x="208789" y="43816"/>
                  </a:moveTo>
                  <a:lnTo>
                    <a:pt x="169293" y="43816"/>
                  </a:lnTo>
                  <a:lnTo>
                    <a:pt x="169293" y="59184"/>
                  </a:lnTo>
                  <a:lnTo>
                    <a:pt x="190249" y="59184"/>
                  </a:lnTo>
                  <a:lnTo>
                    <a:pt x="190249" y="70740"/>
                  </a:lnTo>
                  <a:lnTo>
                    <a:pt x="172595" y="78487"/>
                  </a:lnTo>
                  <a:lnTo>
                    <a:pt x="208789" y="78487"/>
                  </a:lnTo>
                  <a:lnTo>
                    <a:pt x="208789" y="43816"/>
                  </a:lnTo>
                  <a:close/>
                </a:path>
                <a:path w="327025" h="94615">
                  <a:moveTo>
                    <a:pt x="204228" y="15750"/>
                  </a:moveTo>
                  <a:lnTo>
                    <a:pt x="174247" y="15750"/>
                  </a:lnTo>
                  <a:lnTo>
                    <a:pt x="178690" y="17020"/>
                  </a:lnTo>
                  <a:lnTo>
                    <a:pt x="185677" y="22226"/>
                  </a:lnTo>
                  <a:lnTo>
                    <a:pt x="188089" y="25783"/>
                  </a:lnTo>
                  <a:lnTo>
                    <a:pt x="189360" y="30229"/>
                  </a:lnTo>
                  <a:lnTo>
                    <a:pt x="207648" y="26798"/>
                  </a:lnTo>
                  <a:lnTo>
                    <a:pt x="205869" y="18417"/>
                  </a:lnTo>
                  <a:lnTo>
                    <a:pt x="204228" y="15750"/>
                  </a:lnTo>
                  <a:close/>
                </a:path>
                <a:path w="327025" h="94615">
                  <a:moveTo>
                    <a:pt x="243587" y="1652"/>
                  </a:moveTo>
                  <a:lnTo>
                    <a:pt x="225173" y="1652"/>
                  </a:lnTo>
                  <a:lnTo>
                    <a:pt x="225173" y="92585"/>
                  </a:lnTo>
                  <a:lnTo>
                    <a:pt x="243587" y="92585"/>
                  </a:lnTo>
                  <a:lnTo>
                    <a:pt x="243587" y="1652"/>
                  </a:lnTo>
                  <a:close/>
                </a:path>
                <a:path w="327025" h="94615">
                  <a:moveTo>
                    <a:pt x="299974" y="17020"/>
                  </a:moveTo>
                  <a:lnTo>
                    <a:pt x="281560" y="17020"/>
                  </a:lnTo>
                  <a:lnTo>
                    <a:pt x="281560" y="92585"/>
                  </a:lnTo>
                  <a:lnTo>
                    <a:pt x="299974" y="92585"/>
                  </a:lnTo>
                  <a:lnTo>
                    <a:pt x="299974" y="17020"/>
                  </a:lnTo>
                  <a:close/>
                </a:path>
                <a:path w="327025" h="94615">
                  <a:moveTo>
                    <a:pt x="326772" y="1652"/>
                  </a:moveTo>
                  <a:lnTo>
                    <a:pt x="254636" y="1652"/>
                  </a:lnTo>
                  <a:lnTo>
                    <a:pt x="254636" y="17020"/>
                  </a:lnTo>
                  <a:lnTo>
                    <a:pt x="326772" y="17020"/>
                  </a:lnTo>
                  <a:lnTo>
                    <a:pt x="326772" y="16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45301" y="1116802"/>
              <a:ext cx="165480" cy="90933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6350396" y="1115150"/>
              <a:ext cx="913765" cy="94615"/>
            </a:xfrm>
            <a:custGeom>
              <a:avLst/>
              <a:gdLst/>
              <a:ahLst/>
              <a:cxnLst/>
              <a:rect l="l" t="t" r="r" b="b"/>
              <a:pathLst>
                <a:path w="913765" h="94615">
                  <a:moveTo>
                    <a:pt x="45338" y="17020"/>
                  </a:moveTo>
                  <a:lnTo>
                    <a:pt x="26924" y="17020"/>
                  </a:lnTo>
                  <a:lnTo>
                    <a:pt x="26924" y="92585"/>
                  </a:lnTo>
                  <a:lnTo>
                    <a:pt x="45338" y="92585"/>
                  </a:lnTo>
                  <a:lnTo>
                    <a:pt x="45338" y="17020"/>
                  </a:lnTo>
                  <a:close/>
                </a:path>
                <a:path w="913765" h="94615">
                  <a:moveTo>
                    <a:pt x="72137" y="1652"/>
                  </a:moveTo>
                  <a:lnTo>
                    <a:pt x="0" y="1652"/>
                  </a:lnTo>
                  <a:lnTo>
                    <a:pt x="0" y="17020"/>
                  </a:lnTo>
                  <a:lnTo>
                    <a:pt x="72137" y="17020"/>
                  </a:lnTo>
                  <a:lnTo>
                    <a:pt x="72137" y="1652"/>
                  </a:lnTo>
                  <a:close/>
                </a:path>
                <a:path w="913765" h="94615">
                  <a:moveTo>
                    <a:pt x="132462" y="1652"/>
                  </a:moveTo>
                  <a:lnTo>
                    <a:pt x="84074" y="1652"/>
                  </a:lnTo>
                  <a:lnTo>
                    <a:pt x="84074" y="92585"/>
                  </a:lnTo>
                  <a:lnTo>
                    <a:pt x="102491" y="92585"/>
                  </a:lnTo>
                  <a:lnTo>
                    <a:pt x="102491" y="54738"/>
                  </a:lnTo>
                  <a:lnTo>
                    <a:pt x="138556" y="54738"/>
                  </a:lnTo>
                  <a:lnTo>
                    <a:pt x="134622" y="52452"/>
                  </a:lnTo>
                  <a:lnTo>
                    <a:pt x="142495" y="51310"/>
                  </a:lnTo>
                  <a:lnTo>
                    <a:pt x="148464" y="48517"/>
                  </a:lnTo>
                  <a:lnTo>
                    <a:pt x="152528" y="44071"/>
                  </a:lnTo>
                  <a:lnTo>
                    <a:pt x="156016" y="40133"/>
                  </a:lnTo>
                  <a:lnTo>
                    <a:pt x="102491" y="40133"/>
                  </a:lnTo>
                  <a:lnTo>
                    <a:pt x="102491" y="17273"/>
                  </a:lnTo>
                  <a:lnTo>
                    <a:pt x="157386" y="17273"/>
                  </a:lnTo>
                  <a:lnTo>
                    <a:pt x="151894" y="8636"/>
                  </a:lnTo>
                  <a:lnTo>
                    <a:pt x="148338" y="5717"/>
                  </a:lnTo>
                  <a:lnTo>
                    <a:pt x="139575" y="2415"/>
                  </a:lnTo>
                  <a:lnTo>
                    <a:pt x="132462" y="1652"/>
                  </a:lnTo>
                  <a:close/>
                </a:path>
                <a:path w="913765" h="94615">
                  <a:moveTo>
                    <a:pt x="138556" y="54738"/>
                  </a:moveTo>
                  <a:lnTo>
                    <a:pt x="111497" y="54738"/>
                  </a:lnTo>
                  <a:lnTo>
                    <a:pt x="113540" y="54993"/>
                  </a:lnTo>
                  <a:lnTo>
                    <a:pt x="115571" y="55627"/>
                  </a:lnTo>
                  <a:lnTo>
                    <a:pt x="117475" y="56264"/>
                  </a:lnTo>
                  <a:lnTo>
                    <a:pt x="119254" y="57532"/>
                  </a:lnTo>
                  <a:lnTo>
                    <a:pt x="121032" y="59436"/>
                  </a:lnTo>
                  <a:lnTo>
                    <a:pt x="122810" y="61214"/>
                  </a:lnTo>
                  <a:lnTo>
                    <a:pt x="125985" y="65660"/>
                  </a:lnTo>
                  <a:lnTo>
                    <a:pt x="130813" y="72774"/>
                  </a:lnTo>
                  <a:lnTo>
                    <a:pt x="143892" y="92585"/>
                  </a:lnTo>
                  <a:lnTo>
                    <a:pt x="165863" y="92585"/>
                  </a:lnTo>
                  <a:lnTo>
                    <a:pt x="154814" y="74804"/>
                  </a:lnTo>
                  <a:lnTo>
                    <a:pt x="150367" y="67820"/>
                  </a:lnTo>
                  <a:lnTo>
                    <a:pt x="146941" y="62867"/>
                  </a:lnTo>
                  <a:lnTo>
                    <a:pt x="141861" y="57279"/>
                  </a:lnTo>
                  <a:lnTo>
                    <a:pt x="138556" y="54738"/>
                  </a:lnTo>
                  <a:close/>
                </a:path>
                <a:path w="913765" h="94615">
                  <a:moveTo>
                    <a:pt x="157294" y="17273"/>
                  </a:moveTo>
                  <a:lnTo>
                    <a:pt x="130176" y="17273"/>
                  </a:lnTo>
                  <a:lnTo>
                    <a:pt x="133225" y="17779"/>
                  </a:lnTo>
                  <a:lnTo>
                    <a:pt x="135511" y="19051"/>
                  </a:lnTo>
                  <a:lnTo>
                    <a:pt x="137160" y="20829"/>
                  </a:lnTo>
                  <a:lnTo>
                    <a:pt x="138812" y="22734"/>
                  </a:lnTo>
                  <a:lnTo>
                    <a:pt x="139575" y="25275"/>
                  </a:lnTo>
                  <a:lnTo>
                    <a:pt x="139575" y="30989"/>
                  </a:lnTo>
                  <a:lnTo>
                    <a:pt x="138937" y="33275"/>
                  </a:lnTo>
                  <a:lnTo>
                    <a:pt x="137671" y="35178"/>
                  </a:lnTo>
                  <a:lnTo>
                    <a:pt x="136526" y="36958"/>
                  </a:lnTo>
                  <a:lnTo>
                    <a:pt x="134748" y="38228"/>
                  </a:lnTo>
                  <a:lnTo>
                    <a:pt x="130431" y="39750"/>
                  </a:lnTo>
                  <a:lnTo>
                    <a:pt x="124840" y="40133"/>
                  </a:lnTo>
                  <a:lnTo>
                    <a:pt x="156016" y="40133"/>
                  </a:lnTo>
                  <a:lnTo>
                    <a:pt x="156355" y="39750"/>
                  </a:lnTo>
                  <a:lnTo>
                    <a:pt x="156963" y="38228"/>
                  </a:lnTo>
                  <a:lnTo>
                    <a:pt x="158497" y="33912"/>
                  </a:lnTo>
                  <a:lnTo>
                    <a:pt x="158497" y="21719"/>
                  </a:lnTo>
                  <a:lnTo>
                    <a:pt x="157294" y="17273"/>
                  </a:lnTo>
                  <a:close/>
                </a:path>
                <a:path w="913765" h="94615">
                  <a:moveTo>
                    <a:pt x="221237" y="1652"/>
                  </a:moveTo>
                  <a:lnTo>
                    <a:pt x="201805" y="1652"/>
                  </a:lnTo>
                  <a:lnTo>
                    <a:pt x="166499" y="92585"/>
                  </a:lnTo>
                  <a:lnTo>
                    <a:pt x="185933" y="92585"/>
                  </a:lnTo>
                  <a:lnTo>
                    <a:pt x="193550" y="71884"/>
                  </a:lnTo>
                  <a:lnTo>
                    <a:pt x="249387" y="71884"/>
                  </a:lnTo>
                  <a:lnTo>
                    <a:pt x="243227" y="56516"/>
                  </a:lnTo>
                  <a:lnTo>
                    <a:pt x="199137" y="56516"/>
                  </a:lnTo>
                  <a:lnTo>
                    <a:pt x="211457" y="22859"/>
                  </a:lnTo>
                  <a:lnTo>
                    <a:pt x="229737" y="22859"/>
                  </a:lnTo>
                  <a:lnTo>
                    <a:pt x="221237" y="1652"/>
                  </a:lnTo>
                  <a:close/>
                </a:path>
                <a:path w="913765" h="94615">
                  <a:moveTo>
                    <a:pt x="249387" y="71884"/>
                  </a:moveTo>
                  <a:lnTo>
                    <a:pt x="230000" y="71884"/>
                  </a:lnTo>
                  <a:lnTo>
                    <a:pt x="237873" y="92585"/>
                  </a:lnTo>
                  <a:lnTo>
                    <a:pt x="257684" y="92585"/>
                  </a:lnTo>
                  <a:lnTo>
                    <a:pt x="249387" y="71884"/>
                  </a:lnTo>
                  <a:close/>
                </a:path>
                <a:path w="913765" h="94615">
                  <a:moveTo>
                    <a:pt x="229737" y="22859"/>
                  </a:moveTo>
                  <a:lnTo>
                    <a:pt x="211457" y="22859"/>
                  </a:lnTo>
                  <a:lnTo>
                    <a:pt x="224031" y="56516"/>
                  </a:lnTo>
                  <a:lnTo>
                    <a:pt x="243227" y="56516"/>
                  </a:lnTo>
                  <a:lnTo>
                    <a:pt x="229737" y="22859"/>
                  </a:lnTo>
                  <a:close/>
                </a:path>
                <a:path w="913765" h="94615">
                  <a:moveTo>
                    <a:pt x="285245" y="1652"/>
                  </a:moveTo>
                  <a:lnTo>
                    <a:pt x="266832" y="1652"/>
                  </a:lnTo>
                  <a:lnTo>
                    <a:pt x="266832" y="92585"/>
                  </a:lnTo>
                  <a:lnTo>
                    <a:pt x="285245" y="92585"/>
                  </a:lnTo>
                  <a:lnTo>
                    <a:pt x="285245" y="1652"/>
                  </a:lnTo>
                  <a:close/>
                </a:path>
                <a:path w="913765" h="94615">
                  <a:moveTo>
                    <a:pt x="320551" y="1652"/>
                  </a:moveTo>
                  <a:lnTo>
                    <a:pt x="302770" y="1652"/>
                  </a:lnTo>
                  <a:lnTo>
                    <a:pt x="302770" y="92585"/>
                  </a:lnTo>
                  <a:lnTo>
                    <a:pt x="319792" y="92585"/>
                  </a:lnTo>
                  <a:lnTo>
                    <a:pt x="319792" y="32767"/>
                  </a:lnTo>
                  <a:lnTo>
                    <a:pt x="339674" y="32767"/>
                  </a:lnTo>
                  <a:lnTo>
                    <a:pt x="320551" y="1652"/>
                  </a:lnTo>
                  <a:close/>
                </a:path>
                <a:path w="913765" h="94615">
                  <a:moveTo>
                    <a:pt x="339674" y="32767"/>
                  </a:moveTo>
                  <a:lnTo>
                    <a:pt x="319792" y="32767"/>
                  </a:lnTo>
                  <a:lnTo>
                    <a:pt x="356619" y="92585"/>
                  </a:lnTo>
                  <a:lnTo>
                    <a:pt x="375033" y="92585"/>
                  </a:lnTo>
                  <a:lnTo>
                    <a:pt x="375033" y="62611"/>
                  </a:lnTo>
                  <a:lnTo>
                    <a:pt x="358016" y="62611"/>
                  </a:lnTo>
                  <a:lnTo>
                    <a:pt x="339674" y="32767"/>
                  </a:lnTo>
                  <a:close/>
                </a:path>
                <a:path w="913765" h="94615">
                  <a:moveTo>
                    <a:pt x="375033" y="1652"/>
                  </a:moveTo>
                  <a:lnTo>
                    <a:pt x="358016" y="1652"/>
                  </a:lnTo>
                  <a:lnTo>
                    <a:pt x="358016" y="62611"/>
                  </a:lnTo>
                  <a:lnTo>
                    <a:pt x="375033" y="62611"/>
                  </a:lnTo>
                  <a:lnTo>
                    <a:pt x="375033" y="1652"/>
                  </a:lnTo>
                  <a:close/>
                </a:path>
                <a:path w="913765" h="94615">
                  <a:moveTo>
                    <a:pt x="412247" y="1652"/>
                  </a:moveTo>
                  <a:lnTo>
                    <a:pt x="393833" y="1652"/>
                  </a:lnTo>
                  <a:lnTo>
                    <a:pt x="393833" y="92585"/>
                  </a:lnTo>
                  <a:lnTo>
                    <a:pt x="412247" y="92585"/>
                  </a:lnTo>
                  <a:lnTo>
                    <a:pt x="412247" y="1652"/>
                  </a:lnTo>
                  <a:close/>
                </a:path>
                <a:path w="913765" h="94615">
                  <a:moveTo>
                    <a:pt x="447551" y="1652"/>
                  </a:moveTo>
                  <a:lnTo>
                    <a:pt x="429771" y="1652"/>
                  </a:lnTo>
                  <a:lnTo>
                    <a:pt x="429771" y="92585"/>
                  </a:lnTo>
                  <a:lnTo>
                    <a:pt x="446792" y="92585"/>
                  </a:lnTo>
                  <a:lnTo>
                    <a:pt x="446792" y="32767"/>
                  </a:lnTo>
                  <a:lnTo>
                    <a:pt x="466674" y="32767"/>
                  </a:lnTo>
                  <a:lnTo>
                    <a:pt x="447551" y="1652"/>
                  </a:lnTo>
                  <a:close/>
                </a:path>
                <a:path w="913765" h="94615">
                  <a:moveTo>
                    <a:pt x="466674" y="32767"/>
                  </a:moveTo>
                  <a:lnTo>
                    <a:pt x="446792" y="32767"/>
                  </a:lnTo>
                  <a:lnTo>
                    <a:pt x="483621" y="92585"/>
                  </a:lnTo>
                  <a:lnTo>
                    <a:pt x="502034" y="92585"/>
                  </a:lnTo>
                  <a:lnTo>
                    <a:pt x="502034" y="62611"/>
                  </a:lnTo>
                  <a:lnTo>
                    <a:pt x="485016" y="62611"/>
                  </a:lnTo>
                  <a:lnTo>
                    <a:pt x="466674" y="32767"/>
                  </a:lnTo>
                  <a:close/>
                </a:path>
                <a:path w="913765" h="94615">
                  <a:moveTo>
                    <a:pt x="502034" y="1652"/>
                  </a:moveTo>
                  <a:lnTo>
                    <a:pt x="485016" y="1652"/>
                  </a:lnTo>
                  <a:lnTo>
                    <a:pt x="485016" y="62611"/>
                  </a:lnTo>
                  <a:lnTo>
                    <a:pt x="502034" y="62611"/>
                  </a:lnTo>
                  <a:lnTo>
                    <a:pt x="502034" y="1652"/>
                  </a:lnTo>
                  <a:close/>
                </a:path>
                <a:path w="913765" h="94615">
                  <a:moveTo>
                    <a:pt x="563378" y="0"/>
                  </a:moveTo>
                  <a:lnTo>
                    <a:pt x="554742" y="0"/>
                  </a:lnTo>
                  <a:lnTo>
                    <a:pt x="547502" y="1526"/>
                  </a:lnTo>
                  <a:lnTo>
                    <a:pt x="519801" y="33339"/>
                  </a:lnTo>
                  <a:lnTo>
                    <a:pt x="518292" y="46738"/>
                  </a:lnTo>
                  <a:lnTo>
                    <a:pt x="518292" y="55501"/>
                  </a:lnTo>
                  <a:lnTo>
                    <a:pt x="539503" y="88268"/>
                  </a:lnTo>
                  <a:lnTo>
                    <a:pt x="551402" y="92840"/>
                  </a:lnTo>
                  <a:lnTo>
                    <a:pt x="551681" y="92840"/>
                  </a:lnTo>
                  <a:lnTo>
                    <a:pt x="557486" y="93858"/>
                  </a:lnTo>
                  <a:lnTo>
                    <a:pt x="564394" y="94237"/>
                  </a:lnTo>
                  <a:lnTo>
                    <a:pt x="571888" y="94237"/>
                  </a:lnTo>
                  <a:lnTo>
                    <a:pt x="579254" y="92840"/>
                  </a:lnTo>
                  <a:lnTo>
                    <a:pt x="586620" y="89917"/>
                  </a:lnTo>
                  <a:lnTo>
                    <a:pt x="593859" y="87123"/>
                  </a:lnTo>
                  <a:lnTo>
                    <a:pt x="599446" y="83822"/>
                  </a:lnTo>
                  <a:lnTo>
                    <a:pt x="603256" y="80139"/>
                  </a:lnTo>
                  <a:lnTo>
                    <a:pt x="603256" y="78487"/>
                  </a:lnTo>
                  <a:lnTo>
                    <a:pt x="555505" y="78487"/>
                  </a:lnTo>
                  <a:lnTo>
                    <a:pt x="549154" y="75820"/>
                  </a:lnTo>
                  <a:lnTo>
                    <a:pt x="544456" y="70357"/>
                  </a:lnTo>
                  <a:lnTo>
                    <a:pt x="539629" y="65026"/>
                  </a:lnTo>
                  <a:lnTo>
                    <a:pt x="537217" y="56898"/>
                  </a:lnTo>
                  <a:lnTo>
                    <a:pt x="537217" y="36068"/>
                  </a:lnTo>
                  <a:lnTo>
                    <a:pt x="539629" y="28450"/>
                  </a:lnTo>
                  <a:lnTo>
                    <a:pt x="548908" y="18417"/>
                  </a:lnTo>
                  <a:lnTo>
                    <a:pt x="549028" y="18288"/>
                  </a:lnTo>
                  <a:lnTo>
                    <a:pt x="555376" y="15750"/>
                  </a:lnTo>
                  <a:lnTo>
                    <a:pt x="598695" y="15750"/>
                  </a:lnTo>
                  <a:lnTo>
                    <a:pt x="596271" y="11812"/>
                  </a:lnTo>
                  <a:lnTo>
                    <a:pt x="589921" y="7113"/>
                  </a:lnTo>
                  <a:lnTo>
                    <a:pt x="584684" y="4019"/>
                  </a:lnTo>
                  <a:lnTo>
                    <a:pt x="578507" y="1794"/>
                  </a:lnTo>
                  <a:lnTo>
                    <a:pt x="571401" y="450"/>
                  </a:lnTo>
                  <a:lnTo>
                    <a:pt x="563378" y="0"/>
                  </a:lnTo>
                  <a:close/>
                </a:path>
                <a:path w="913765" h="94615">
                  <a:moveTo>
                    <a:pt x="603256" y="43816"/>
                  </a:moveTo>
                  <a:lnTo>
                    <a:pt x="563760" y="43816"/>
                  </a:lnTo>
                  <a:lnTo>
                    <a:pt x="563760" y="59184"/>
                  </a:lnTo>
                  <a:lnTo>
                    <a:pt x="584715" y="59184"/>
                  </a:lnTo>
                  <a:lnTo>
                    <a:pt x="584715" y="70740"/>
                  </a:lnTo>
                  <a:lnTo>
                    <a:pt x="567061" y="78487"/>
                  </a:lnTo>
                  <a:lnTo>
                    <a:pt x="603256" y="78487"/>
                  </a:lnTo>
                  <a:lnTo>
                    <a:pt x="603256" y="43816"/>
                  </a:lnTo>
                  <a:close/>
                </a:path>
                <a:path w="913765" h="94615">
                  <a:moveTo>
                    <a:pt x="598695" y="15750"/>
                  </a:moveTo>
                  <a:lnTo>
                    <a:pt x="568713" y="15750"/>
                  </a:lnTo>
                  <a:lnTo>
                    <a:pt x="573156" y="17020"/>
                  </a:lnTo>
                  <a:lnTo>
                    <a:pt x="580143" y="22226"/>
                  </a:lnTo>
                  <a:lnTo>
                    <a:pt x="582555" y="25783"/>
                  </a:lnTo>
                  <a:lnTo>
                    <a:pt x="583826" y="30229"/>
                  </a:lnTo>
                  <a:lnTo>
                    <a:pt x="602114" y="26798"/>
                  </a:lnTo>
                  <a:lnTo>
                    <a:pt x="600336" y="18417"/>
                  </a:lnTo>
                  <a:lnTo>
                    <a:pt x="598695" y="15750"/>
                  </a:lnTo>
                  <a:close/>
                </a:path>
                <a:path w="913765" h="94615">
                  <a:moveTo>
                    <a:pt x="718063" y="1652"/>
                  </a:moveTo>
                  <a:lnTo>
                    <a:pt x="655577" y="1652"/>
                  </a:lnTo>
                  <a:lnTo>
                    <a:pt x="655577" y="92585"/>
                  </a:lnTo>
                  <a:lnTo>
                    <a:pt x="673995" y="92585"/>
                  </a:lnTo>
                  <a:lnTo>
                    <a:pt x="673995" y="53978"/>
                  </a:lnTo>
                  <a:lnTo>
                    <a:pt x="712094" y="53978"/>
                  </a:lnTo>
                  <a:lnTo>
                    <a:pt x="712094" y="38610"/>
                  </a:lnTo>
                  <a:lnTo>
                    <a:pt x="673995" y="38610"/>
                  </a:lnTo>
                  <a:lnTo>
                    <a:pt x="673995" y="17020"/>
                  </a:lnTo>
                  <a:lnTo>
                    <a:pt x="718063" y="17020"/>
                  </a:lnTo>
                  <a:lnTo>
                    <a:pt x="718063" y="1652"/>
                  </a:lnTo>
                  <a:close/>
                </a:path>
                <a:path w="913765" h="94615">
                  <a:moveTo>
                    <a:pt x="773435" y="0"/>
                  </a:moveTo>
                  <a:lnTo>
                    <a:pt x="765943" y="0"/>
                  </a:lnTo>
                  <a:lnTo>
                    <a:pt x="759466" y="1145"/>
                  </a:lnTo>
                  <a:lnTo>
                    <a:pt x="749560" y="5335"/>
                  </a:lnTo>
                  <a:lnTo>
                    <a:pt x="745624" y="8129"/>
                  </a:lnTo>
                  <a:lnTo>
                    <a:pt x="742068" y="11812"/>
                  </a:lnTo>
                  <a:lnTo>
                    <a:pt x="738385" y="15494"/>
                  </a:lnTo>
                  <a:lnTo>
                    <a:pt x="735591" y="19688"/>
                  </a:lnTo>
                  <a:lnTo>
                    <a:pt x="730764" y="30606"/>
                  </a:lnTo>
                  <a:lnTo>
                    <a:pt x="729367" y="38353"/>
                  </a:lnTo>
                  <a:lnTo>
                    <a:pt x="729367" y="47628"/>
                  </a:lnTo>
                  <a:lnTo>
                    <a:pt x="747830" y="87215"/>
                  </a:lnTo>
                  <a:lnTo>
                    <a:pt x="773690" y="94237"/>
                  </a:lnTo>
                  <a:lnTo>
                    <a:pt x="783191" y="93453"/>
                  </a:lnTo>
                  <a:lnTo>
                    <a:pt x="791692" y="91108"/>
                  </a:lnTo>
                  <a:lnTo>
                    <a:pt x="799193" y="87215"/>
                  </a:lnTo>
                  <a:lnTo>
                    <a:pt x="805694" y="81788"/>
                  </a:lnTo>
                  <a:lnTo>
                    <a:pt x="808215" y="78487"/>
                  </a:lnTo>
                  <a:lnTo>
                    <a:pt x="766324" y="78487"/>
                  </a:lnTo>
                  <a:lnTo>
                    <a:pt x="760227" y="75820"/>
                  </a:lnTo>
                  <a:lnTo>
                    <a:pt x="755516" y="70614"/>
                  </a:lnTo>
                  <a:lnTo>
                    <a:pt x="750815" y="65279"/>
                  </a:lnTo>
                  <a:lnTo>
                    <a:pt x="748464" y="57966"/>
                  </a:lnTo>
                  <a:lnTo>
                    <a:pt x="748362" y="36324"/>
                  </a:lnTo>
                  <a:lnTo>
                    <a:pt x="750575" y="28703"/>
                  </a:lnTo>
                  <a:lnTo>
                    <a:pt x="755276" y="23497"/>
                  </a:lnTo>
                  <a:lnTo>
                    <a:pt x="759848" y="18288"/>
                  </a:lnTo>
                  <a:lnTo>
                    <a:pt x="766069" y="15750"/>
                  </a:lnTo>
                  <a:lnTo>
                    <a:pt x="808091" y="15750"/>
                  </a:lnTo>
                  <a:lnTo>
                    <a:pt x="805568" y="12448"/>
                  </a:lnTo>
                  <a:lnTo>
                    <a:pt x="799047" y="7021"/>
                  </a:lnTo>
                  <a:lnTo>
                    <a:pt x="791502" y="3129"/>
                  </a:lnTo>
                  <a:lnTo>
                    <a:pt x="782957" y="784"/>
                  </a:lnTo>
                  <a:lnTo>
                    <a:pt x="773435" y="0"/>
                  </a:lnTo>
                  <a:close/>
                </a:path>
                <a:path w="913765" h="94615">
                  <a:moveTo>
                    <a:pt x="808091" y="15750"/>
                  </a:moveTo>
                  <a:lnTo>
                    <a:pt x="781182" y="15750"/>
                  </a:lnTo>
                  <a:lnTo>
                    <a:pt x="787280" y="18288"/>
                  </a:lnTo>
                  <a:lnTo>
                    <a:pt x="791852" y="23497"/>
                  </a:lnTo>
                  <a:lnTo>
                    <a:pt x="795380" y="27417"/>
                  </a:lnTo>
                  <a:lnTo>
                    <a:pt x="796461" y="28703"/>
                  </a:lnTo>
                  <a:lnTo>
                    <a:pt x="798710" y="36324"/>
                  </a:lnTo>
                  <a:lnTo>
                    <a:pt x="798630" y="57679"/>
                  </a:lnTo>
                  <a:lnTo>
                    <a:pt x="796424" y="65279"/>
                  </a:lnTo>
                  <a:lnTo>
                    <a:pt x="791723" y="70614"/>
                  </a:lnTo>
                  <a:lnTo>
                    <a:pt x="786898" y="75820"/>
                  </a:lnTo>
                  <a:lnTo>
                    <a:pt x="780930" y="78487"/>
                  </a:lnTo>
                  <a:lnTo>
                    <a:pt x="808215" y="78487"/>
                  </a:lnTo>
                  <a:lnTo>
                    <a:pt x="817613" y="46991"/>
                  </a:lnTo>
                  <a:lnTo>
                    <a:pt x="816990" y="38353"/>
                  </a:lnTo>
                  <a:lnTo>
                    <a:pt x="816872" y="36718"/>
                  </a:lnTo>
                  <a:lnTo>
                    <a:pt x="814600" y="27417"/>
                  </a:lnTo>
                  <a:lnTo>
                    <a:pt x="810828" y="19331"/>
                  </a:lnTo>
                  <a:lnTo>
                    <a:pt x="808091" y="15750"/>
                  </a:lnTo>
                  <a:close/>
                </a:path>
                <a:path w="913765" h="94615">
                  <a:moveTo>
                    <a:pt x="880369" y="1652"/>
                  </a:moveTo>
                  <a:lnTo>
                    <a:pt x="831982" y="1652"/>
                  </a:lnTo>
                  <a:lnTo>
                    <a:pt x="831982" y="92585"/>
                  </a:lnTo>
                  <a:lnTo>
                    <a:pt x="850399" y="92585"/>
                  </a:lnTo>
                  <a:lnTo>
                    <a:pt x="850399" y="54738"/>
                  </a:lnTo>
                  <a:lnTo>
                    <a:pt x="886463" y="54738"/>
                  </a:lnTo>
                  <a:lnTo>
                    <a:pt x="882529" y="52452"/>
                  </a:lnTo>
                  <a:lnTo>
                    <a:pt x="890402" y="51310"/>
                  </a:lnTo>
                  <a:lnTo>
                    <a:pt x="896371" y="48517"/>
                  </a:lnTo>
                  <a:lnTo>
                    <a:pt x="900436" y="44071"/>
                  </a:lnTo>
                  <a:lnTo>
                    <a:pt x="903924" y="40133"/>
                  </a:lnTo>
                  <a:lnTo>
                    <a:pt x="850399" y="40133"/>
                  </a:lnTo>
                  <a:lnTo>
                    <a:pt x="850399" y="17273"/>
                  </a:lnTo>
                  <a:lnTo>
                    <a:pt x="905294" y="17273"/>
                  </a:lnTo>
                  <a:lnTo>
                    <a:pt x="899802" y="8636"/>
                  </a:lnTo>
                  <a:lnTo>
                    <a:pt x="896245" y="5717"/>
                  </a:lnTo>
                  <a:lnTo>
                    <a:pt x="887482" y="2415"/>
                  </a:lnTo>
                  <a:lnTo>
                    <a:pt x="880369" y="1652"/>
                  </a:lnTo>
                  <a:close/>
                </a:path>
                <a:path w="913765" h="94615">
                  <a:moveTo>
                    <a:pt x="886463" y="54738"/>
                  </a:moveTo>
                  <a:lnTo>
                    <a:pt x="859404" y="54738"/>
                  </a:lnTo>
                  <a:lnTo>
                    <a:pt x="861447" y="54993"/>
                  </a:lnTo>
                  <a:lnTo>
                    <a:pt x="863478" y="55627"/>
                  </a:lnTo>
                  <a:lnTo>
                    <a:pt x="865383" y="56264"/>
                  </a:lnTo>
                  <a:lnTo>
                    <a:pt x="867161" y="57532"/>
                  </a:lnTo>
                  <a:lnTo>
                    <a:pt x="868939" y="59436"/>
                  </a:lnTo>
                  <a:lnTo>
                    <a:pt x="870718" y="61214"/>
                  </a:lnTo>
                  <a:lnTo>
                    <a:pt x="873893" y="65660"/>
                  </a:lnTo>
                  <a:lnTo>
                    <a:pt x="878720" y="72774"/>
                  </a:lnTo>
                  <a:lnTo>
                    <a:pt x="891799" y="92585"/>
                  </a:lnTo>
                  <a:lnTo>
                    <a:pt x="913770" y="92585"/>
                  </a:lnTo>
                  <a:lnTo>
                    <a:pt x="902722" y="74804"/>
                  </a:lnTo>
                  <a:lnTo>
                    <a:pt x="898276" y="67820"/>
                  </a:lnTo>
                  <a:lnTo>
                    <a:pt x="894848" y="62867"/>
                  </a:lnTo>
                  <a:lnTo>
                    <a:pt x="889768" y="57279"/>
                  </a:lnTo>
                  <a:lnTo>
                    <a:pt x="886463" y="54738"/>
                  </a:lnTo>
                  <a:close/>
                </a:path>
                <a:path w="913765" h="94615">
                  <a:moveTo>
                    <a:pt x="905202" y="17273"/>
                  </a:moveTo>
                  <a:lnTo>
                    <a:pt x="878083" y="17273"/>
                  </a:lnTo>
                  <a:lnTo>
                    <a:pt x="881132" y="17779"/>
                  </a:lnTo>
                  <a:lnTo>
                    <a:pt x="883418" y="19051"/>
                  </a:lnTo>
                  <a:lnTo>
                    <a:pt x="885066" y="20829"/>
                  </a:lnTo>
                  <a:lnTo>
                    <a:pt x="886720" y="22734"/>
                  </a:lnTo>
                  <a:lnTo>
                    <a:pt x="887482" y="25275"/>
                  </a:lnTo>
                  <a:lnTo>
                    <a:pt x="887482" y="30989"/>
                  </a:lnTo>
                  <a:lnTo>
                    <a:pt x="886846" y="33275"/>
                  </a:lnTo>
                  <a:lnTo>
                    <a:pt x="885578" y="35178"/>
                  </a:lnTo>
                  <a:lnTo>
                    <a:pt x="884434" y="36958"/>
                  </a:lnTo>
                  <a:lnTo>
                    <a:pt x="882655" y="38228"/>
                  </a:lnTo>
                  <a:lnTo>
                    <a:pt x="878338" y="39750"/>
                  </a:lnTo>
                  <a:lnTo>
                    <a:pt x="872747" y="40133"/>
                  </a:lnTo>
                  <a:lnTo>
                    <a:pt x="903924" y="40133"/>
                  </a:lnTo>
                  <a:lnTo>
                    <a:pt x="904263" y="39750"/>
                  </a:lnTo>
                  <a:lnTo>
                    <a:pt x="904870" y="38228"/>
                  </a:lnTo>
                  <a:lnTo>
                    <a:pt x="906404" y="33912"/>
                  </a:lnTo>
                  <a:lnTo>
                    <a:pt x="906404" y="21719"/>
                  </a:lnTo>
                  <a:lnTo>
                    <a:pt x="905202" y="17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21595" y="1257023"/>
              <a:ext cx="1630940" cy="94236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11631" y="3508750"/>
              <a:ext cx="233906" cy="10104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14647" y="3507379"/>
              <a:ext cx="900262" cy="103024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79346" y="3508750"/>
              <a:ext cx="178001" cy="101041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25165" y="3509820"/>
              <a:ext cx="350978" cy="100583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15231" y="3678825"/>
              <a:ext cx="448779" cy="103024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64929" y="3678825"/>
              <a:ext cx="403365" cy="10302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68450" y="3678825"/>
              <a:ext cx="537688" cy="104090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12067" y="3508750"/>
              <a:ext cx="2616353" cy="2367028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82652" y="3513056"/>
              <a:ext cx="240551" cy="101041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17096" y="3512141"/>
              <a:ext cx="380347" cy="102261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096873" y="3511684"/>
              <a:ext cx="423208" cy="103024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488426" y="3719253"/>
              <a:ext cx="262436" cy="67514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68814" y="3720779"/>
              <a:ext cx="151613" cy="6476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40475" y="3855956"/>
              <a:ext cx="178001" cy="101041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481356" y="3512447"/>
              <a:ext cx="2042624" cy="1681887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149750" y="7022927"/>
              <a:ext cx="167882" cy="119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5867492"/>
            <a:ext cx="7771130" cy="1681480"/>
            <a:chOff x="229445" y="5867492"/>
            <a:chExt cx="7771130" cy="16814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20311" y="6962078"/>
              <a:ext cx="226792" cy="222879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3860265" y="1804295"/>
            <a:ext cx="3630295" cy="1320800"/>
            <a:chOff x="3860265" y="1804295"/>
            <a:chExt cx="3630295" cy="1320800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0060" y="1804295"/>
              <a:ext cx="873104" cy="12019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60265" y="1804827"/>
              <a:ext cx="3630096" cy="1319763"/>
            </a:xfrm>
            <a:prstGeom prst="rect">
              <a:avLst/>
            </a:prstGeom>
          </p:spPr>
        </p:pic>
      </p:grpSp>
      <p:pic>
        <p:nvPicPr>
          <p:cNvPr id="12" name="object 1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60867" y="3404970"/>
            <a:ext cx="893065" cy="119660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07446" y="3404436"/>
            <a:ext cx="914530" cy="120194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66010" y="3606051"/>
            <a:ext cx="735807" cy="118593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863332" y="3807846"/>
            <a:ext cx="493581" cy="159486"/>
          </a:xfrm>
          <a:prstGeom prst="rect">
            <a:avLst/>
          </a:prstGeom>
        </p:spPr>
      </p:pic>
      <p:grpSp>
        <p:nvGrpSpPr>
          <p:cNvPr id="16" name="object 16" descr=""/>
          <p:cNvGrpSpPr/>
          <p:nvPr/>
        </p:nvGrpSpPr>
        <p:grpSpPr>
          <a:xfrm>
            <a:off x="3861083" y="3404436"/>
            <a:ext cx="3630929" cy="1363345"/>
            <a:chOff x="3861083" y="3404436"/>
            <a:chExt cx="3630929" cy="1363345"/>
          </a:xfrm>
        </p:grpSpPr>
        <p:sp>
          <p:nvSpPr>
            <p:cNvPr id="17" name="object 17" descr=""/>
            <p:cNvSpPr/>
            <p:nvPr/>
          </p:nvSpPr>
          <p:spPr>
            <a:xfrm>
              <a:off x="5044757" y="3848391"/>
              <a:ext cx="278765" cy="75565"/>
            </a:xfrm>
            <a:custGeom>
              <a:avLst/>
              <a:gdLst/>
              <a:ahLst/>
              <a:cxnLst/>
              <a:rect l="l" t="t" r="r" b="b"/>
              <a:pathLst>
                <a:path w="278764" h="75564">
                  <a:moveTo>
                    <a:pt x="85699" y="70586"/>
                  </a:moveTo>
                  <a:lnTo>
                    <a:pt x="84810" y="69519"/>
                  </a:lnTo>
                  <a:lnTo>
                    <a:pt x="81610" y="68630"/>
                  </a:lnTo>
                  <a:lnTo>
                    <a:pt x="76098" y="67919"/>
                  </a:lnTo>
                  <a:lnTo>
                    <a:pt x="74853" y="67208"/>
                  </a:lnTo>
                  <a:lnTo>
                    <a:pt x="74142" y="66319"/>
                  </a:lnTo>
                  <a:lnTo>
                    <a:pt x="73431" y="64541"/>
                  </a:lnTo>
                  <a:lnTo>
                    <a:pt x="73253" y="61874"/>
                  </a:lnTo>
                  <a:lnTo>
                    <a:pt x="73253" y="52984"/>
                  </a:lnTo>
                  <a:lnTo>
                    <a:pt x="73431" y="51028"/>
                  </a:lnTo>
                  <a:lnTo>
                    <a:pt x="73431" y="49072"/>
                  </a:lnTo>
                  <a:lnTo>
                    <a:pt x="73609" y="48006"/>
                  </a:lnTo>
                  <a:lnTo>
                    <a:pt x="73609" y="24180"/>
                  </a:lnTo>
                  <a:lnTo>
                    <a:pt x="57785" y="1066"/>
                  </a:lnTo>
                  <a:lnTo>
                    <a:pt x="50850" y="1066"/>
                  </a:lnTo>
                  <a:lnTo>
                    <a:pt x="48717" y="1244"/>
                  </a:lnTo>
                  <a:lnTo>
                    <a:pt x="46939" y="1778"/>
                  </a:lnTo>
                  <a:lnTo>
                    <a:pt x="44094" y="2311"/>
                  </a:lnTo>
                  <a:lnTo>
                    <a:pt x="33426" y="6756"/>
                  </a:lnTo>
                  <a:lnTo>
                    <a:pt x="29870" y="8890"/>
                  </a:lnTo>
                  <a:lnTo>
                    <a:pt x="26492" y="11557"/>
                  </a:lnTo>
                  <a:lnTo>
                    <a:pt x="24003" y="13335"/>
                  </a:lnTo>
                  <a:lnTo>
                    <a:pt x="24003" y="5867"/>
                  </a:lnTo>
                  <a:lnTo>
                    <a:pt x="23647" y="0"/>
                  </a:lnTo>
                  <a:lnTo>
                    <a:pt x="20624" y="0"/>
                  </a:lnTo>
                  <a:lnTo>
                    <a:pt x="18491" y="4445"/>
                  </a:lnTo>
                  <a:lnTo>
                    <a:pt x="15646" y="8001"/>
                  </a:lnTo>
                  <a:lnTo>
                    <a:pt x="10134" y="12446"/>
                  </a:lnTo>
                  <a:lnTo>
                    <a:pt x="6934" y="13868"/>
                  </a:lnTo>
                  <a:lnTo>
                    <a:pt x="2844" y="14935"/>
                  </a:lnTo>
                  <a:lnTo>
                    <a:pt x="2844" y="18135"/>
                  </a:lnTo>
                  <a:lnTo>
                    <a:pt x="13157" y="56896"/>
                  </a:lnTo>
                  <a:lnTo>
                    <a:pt x="12979" y="58496"/>
                  </a:lnTo>
                  <a:lnTo>
                    <a:pt x="12801" y="65252"/>
                  </a:lnTo>
                  <a:lnTo>
                    <a:pt x="12446" y="66852"/>
                  </a:lnTo>
                  <a:lnTo>
                    <a:pt x="11023" y="68275"/>
                  </a:lnTo>
                  <a:lnTo>
                    <a:pt x="8890" y="68808"/>
                  </a:lnTo>
                  <a:lnTo>
                    <a:pt x="5156" y="69342"/>
                  </a:lnTo>
                  <a:lnTo>
                    <a:pt x="177" y="70408"/>
                  </a:lnTo>
                  <a:lnTo>
                    <a:pt x="0" y="71120"/>
                  </a:lnTo>
                  <a:lnTo>
                    <a:pt x="177" y="73253"/>
                  </a:lnTo>
                  <a:lnTo>
                    <a:pt x="38227" y="73431"/>
                  </a:lnTo>
                  <a:lnTo>
                    <a:pt x="38227" y="71653"/>
                  </a:lnTo>
                  <a:lnTo>
                    <a:pt x="37871" y="70764"/>
                  </a:lnTo>
                  <a:lnTo>
                    <a:pt x="36982" y="70231"/>
                  </a:lnTo>
                  <a:lnTo>
                    <a:pt x="32359" y="68986"/>
                  </a:lnTo>
                  <a:lnTo>
                    <a:pt x="28803" y="67919"/>
                  </a:lnTo>
                  <a:lnTo>
                    <a:pt x="27559" y="67741"/>
                  </a:lnTo>
                  <a:lnTo>
                    <a:pt x="25247" y="67030"/>
                  </a:lnTo>
                  <a:lnTo>
                    <a:pt x="24358" y="66141"/>
                  </a:lnTo>
                  <a:lnTo>
                    <a:pt x="24180" y="65608"/>
                  </a:lnTo>
                  <a:lnTo>
                    <a:pt x="24180" y="64719"/>
                  </a:lnTo>
                  <a:lnTo>
                    <a:pt x="23825" y="62407"/>
                  </a:lnTo>
                  <a:lnTo>
                    <a:pt x="23647" y="56362"/>
                  </a:lnTo>
                  <a:lnTo>
                    <a:pt x="23469" y="22758"/>
                  </a:lnTo>
                  <a:lnTo>
                    <a:pt x="23647" y="20091"/>
                  </a:lnTo>
                  <a:lnTo>
                    <a:pt x="27025" y="16535"/>
                  </a:lnTo>
                  <a:lnTo>
                    <a:pt x="30581" y="14046"/>
                  </a:lnTo>
                  <a:lnTo>
                    <a:pt x="38049" y="10668"/>
                  </a:lnTo>
                  <a:lnTo>
                    <a:pt x="41783" y="9779"/>
                  </a:lnTo>
                  <a:lnTo>
                    <a:pt x="50673" y="9779"/>
                  </a:lnTo>
                  <a:lnTo>
                    <a:pt x="54762" y="11201"/>
                  </a:lnTo>
                  <a:lnTo>
                    <a:pt x="60807" y="16891"/>
                  </a:lnTo>
                  <a:lnTo>
                    <a:pt x="62230" y="22047"/>
                  </a:lnTo>
                  <a:lnTo>
                    <a:pt x="62230" y="29337"/>
                  </a:lnTo>
                  <a:lnTo>
                    <a:pt x="62052" y="36271"/>
                  </a:lnTo>
                  <a:lnTo>
                    <a:pt x="62052" y="51384"/>
                  </a:lnTo>
                  <a:lnTo>
                    <a:pt x="62230" y="57962"/>
                  </a:lnTo>
                  <a:lnTo>
                    <a:pt x="62585" y="61874"/>
                  </a:lnTo>
                  <a:lnTo>
                    <a:pt x="62585" y="64008"/>
                  </a:lnTo>
                  <a:lnTo>
                    <a:pt x="52984" y="68630"/>
                  </a:lnTo>
                  <a:lnTo>
                    <a:pt x="50673" y="69164"/>
                  </a:lnTo>
                  <a:lnTo>
                    <a:pt x="49072" y="69875"/>
                  </a:lnTo>
                  <a:lnTo>
                    <a:pt x="48539" y="70942"/>
                  </a:lnTo>
                  <a:lnTo>
                    <a:pt x="48539" y="71475"/>
                  </a:lnTo>
                  <a:lnTo>
                    <a:pt x="49072" y="73431"/>
                  </a:lnTo>
                  <a:lnTo>
                    <a:pt x="52628" y="73609"/>
                  </a:lnTo>
                  <a:lnTo>
                    <a:pt x="60629" y="73609"/>
                  </a:lnTo>
                  <a:lnTo>
                    <a:pt x="72009" y="73253"/>
                  </a:lnTo>
                  <a:lnTo>
                    <a:pt x="85166" y="73431"/>
                  </a:lnTo>
                  <a:lnTo>
                    <a:pt x="85699" y="71831"/>
                  </a:lnTo>
                  <a:lnTo>
                    <a:pt x="85699" y="70586"/>
                  </a:lnTo>
                  <a:close/>
                </a:path>
                <a:path w="278764" h="75564">
                  <a:moveTo>
                    <a:pt x="177380" y="40005"/>
                  </a:moveTo>
                  <a:lnTo>
                    <a:pt x="164045" y="11099"/>
                  </a:lnTo>
                  <a:lnTo>
                    <a:pt x="164045" y="34493"/>
                  </a:lnTo>
                  <a:lnTo>
                    <a:pt x="164045" y="45872"/>
                  </a:lnTo>
                  <a:lnTo>
                    <a:pt x="162826" y="51739"/>
                  </a:lnTo>
                  <a:lnTo>
                    <a:pt x="162801" y="51917"/>
                  </a:lnTo>
                  <a:lnTo>
                    <a:pt x="160489" y="57251"/>
                  </a:lnTo>
                  <a:lnTo>
                    <a:pt x="158000" y="62407"/>
                  </a:lnTo>
                  <a:lnTo>
                    <a:pt x="154800" y="66319"/>
                  </a:lnTo>
                  <a:lnTo>
                    <a:pt x="146621" y="70942"/>
                  </a:lnTo>
                  <a:lnTo>
                    <a:pt x="142354" y="72186"/>
                  </a:lnTo>
                  <a:lnTo>
                    <a:pt x="130797" y="72186"/>
                  </a:lnTo>
                  <a:lnTo>
                    <a:pt x="124752" y="69519"/>
                  </a:lnTo>
                  <a:lnTo>
                    <a:pt x="115328" y="58674"/>
                  </a:lnTo>
                  <a:lnTo>
                    <a:pt x="112839" y="50673"/>
                  </a:lnTo>
                  <a:lnTo>
                    <a:pt x="112941" y="30226"/>
                  </a:lnTo>
                  <a:lnTo>
                    <a:pt x="134886" y="5511"/>
                  </a:lnTo>
                  <a:lnTo>
                    <a:pt x="143954" y="5511"/>
                  </a:lnTo>
                  <a:lnTo>
                    <a:pt x="148577" y="6934"/>
                  </a:lnTo>
                  <a:lnTo>
                    <a:pt x="156400" y="12979"/>
                  </a:lnTo>
                  <a:lnTo>
                    <a:pt x="159296" y="17246"/>
                  </a:lnTo>
                  <a:lnTo>
                    <a:pt x="159423" y="17424"/>
                  </a:lnTo>
                  <a:lnTo>
                    <a:pt x="161201" y="23291"/>
                  </a:lnTo>
                  <a:lnTo>
                    <a:pt x="163156" y="29337"/>
                  </a:lnTo>
                  <a:lnTo>
                    <a:pt x="164045" y="34493"/>
                  </a:lnTo>
                  <a:lnTo>
                    <a:pt x="164045" y="11099"/>
                  </a:lnTo>
                  <a:lnTo>
                    <a:pt x="160731" y="8356"/>
                  </a:lnTo>
                  <a:lnTo>
                    <a:pt x="155384" y="5511"/>
                  </a:lnTo>
                  <a:lnTo>
                    <a:pt x="154266" y="4914"/>
                  </a:lnTo>
                  <a:lnTo>
                    <a:pt x="147129" y="2832"/>
                  </a:lnTo>
                  <a:lnTo>
                    <a:pt x="139331" y="2133"/>
                  </a:lnTo>
                  <a:lnTo>
                    <a:pt x="131864" y="2133"/>
                  </a:lnTo>
                  <a:lnTo>
                    <a:pt x="100393" y="30226"/>
                  </a:lnTo>
                  <a:lnTo>
                    <a:pt x="99504" y="34493"/>
                  </a:lnTo>
                  <a:lnTo>
                    <a:pt x="99606" y="45872"/>
                  </a:lnTo>
                  <a:lnTo>
                    <a:pt x="116928" y="69875"/>
                  </a:lnTo>
                  <a:lnTo>
                    <a:pt x="123151" y="73787"/>
                  </a:lnTo>
                  <a:lnTo>
                    <a:pt x="129908" y="75565"/>
                  </a:lnTo>
                  <a:lnTo>
                    <a:pt x="137198" y="75565"/>
                  </a:lnTo>
                  <a:lnTo>
                    <a:pt x="145491" y="74891"/>
                  </a:lnTo>
                  <a:lnTo>
                    <a:pt x="153060" y="72872"/>
                  </a:lnTo>
                  <a:lnTo>
                    <a:pt x="154444" y="72186"/>
                  </a:lnTo>
                  <a:lnTo>
                    <a:pt x="159829" y="69519"/>
                  </a:lnTo>
                  <a:lnTo>
                    <a:pt x="166001" y="64719"/>
                  </a:lnTo>
                  <a:lnTo>
                    <a:pt x="170992" y="59080"/>
                  </a:lnTo>
                  <a:lnTo>
                    <a:pt x="174548" y="53098"/>
                  </a:lnTo>
                  <a:lnTo>
                    <a:pt x="176669" y="46736"/>
                  </a:lnTo>
                  <a:lnTo>
                    <a:pt x="177380" y="40005"/>
                  </a:lnTo>
                  <a:close/>
                </a:path>
                <a:path w="278764" h="75564">
                  <a:moveTo>
                    <a:pt x="278295" y="70586"/>
                  </a:moveTo>
                  <a:lnTo>
                    <a:pt x="277406" y="69519"/>
                  </a:lnTo>
                  <a:lnTo>
                    <a:pt x="274205" y="68630"/>
                  </a:lnTo>
                  <a:lnTo>
                    <a:pt x="268693" y="67919"/>
                  </a:lnTo>
                  <a:lnTo>
                    <a:pt x="267449" y="67208"/>
                  </a:lnTo>
                  <a:lnTo>
                    <a:pt x="266738" y="66319"/>
                  </a:lnTo>
                  <a:lnTo>
                    <a:pt x="266026" y="64541"/>
                  </a:lnTo>
                  <a:lnTo>
                    <a:pt x="265849" y="61874"/>
                  </a:lnTo>
                  <a:lnTo>
                    <a:pt x="265849" y="52984"/>
                  </a:lnTo>
                  <a:lnTo>
                    <a:pt x="266026" y="51028"/>
                  </a:lnTo>
                  <a:lnTo>
                    <a:pt x="266026" y="49072"/>
                  </a:lnTo>
                  <a:lnTo>
                    <a:pt x="266204" y="48006"/>
                  </a:lnTo>
                  <a:lnTo>
                    <a:pt x="266204" y="24180"/>
                  </a:lnTo>
                  <a:lnTo>
                    <a:pt x="250380" y="1066"/>
                  </a:lnTo>
                  <a:lnTo>
                    <a:pt x="243446" y="1066"/>
                  </a:lnTo>
                  <a:lnTo>
                    <a:pt x="241312" y="1244"/>
                  </a:lnTo>
                  <a:lnTo>
                    <a:pt x="239534" y="1778"/>
                  </a:lnTo>
                  <a:lnTo>
                    <a:pt x="236689" y="2311"/>
                  </a:lnTo>
                  <a:lnTo>
                    <a:pt x="226021" y="6756"/>
                  </a:lnTo>
                  <a:lnTo>
                    <a:pt x="222465" y="8890"/>
                  </a:lnTo>
                  <a:lnTo>
                    <a:pt x="219087" y="11557"/>
                  </a:lnTo>
                  <a:lnTo>
                    <a:pt x="216598" y="13335"/>
                  </a:lnTo>
                  <a:lnTo>
                    <a:pt x="216598" y="5867"/>
                  </a:lnTo>
                  <a:lnTo>
                    <a:pt x="216242" y="0"/>
                  </a:lnTo>
                  <a:lnTo>
                    <a:pt x="213220" y="0"/>
                  </a:lnTo>
                  <a:lnTo>
                    <a:pt x="211086" y="4445"/>
                  </a:lnTo>
                  <a:lnTo>
                    <a:pt x="208241" y="8001"/>
                  </a:lnTo>
                  <a:lnTo>
                    <a:pt x="202730" y="12446"/>
                  </a:lnTo>
                  <a:lnTo>
                    <a:pt x="199529" y="13868"/>
                  </a:lnTo>
                  <a:lnTo>
                    <a:pt x="195440" y="14935"/>
                  </a:lnTo>
                  <a:lnTo>
                    <a:pt x="195440" y="18135"/>
                  </a:lnTo>
                  <a:lnTo>
                    <a:pt x="205752" y="56896"/>
                  </a:lnTo>
                  <a:lnTo>
                    <a:pt x="205574" y="58496"/>
                  </a:lnTo>
                  <a:lnTo>
                    <a:pt x="205397" y="65252"/>
                  </a:lnTo>
                  <a:lnTo>
                    <a:pt x="205041" y="66852"/>
                  </a:lnTo>
                  <a:lnTo>
                    <a:pt x="203619" y="68275"/>
                  </a:lnTo>
                  <a:lnTo>
                    <a:pt x="201485" y="68808"/>
                  </a:lnTo>
                  <a:lnTo>
                    <a:pt x="197751" y="69342"/>
                  </a:lnTo>
                  <a:lnTo>
                    <a:pt x="192773" y="70408"/>
                  </a:lnTo>
                  <a:lnTo>
                    <a:pt x="192595" y="71120"/>
                  </a:lnTo>
                  <a:lnTo>
                    <a:pt x="192773" y="73253"/>
                  </a:lnTo>
                  <a:lnTo>
                    <a:pt x="230822" y="73431"/>
                  </a:lnTo>
                  <a:lnTo>
                    <a:pt x="230822" y="71653"/>
                  </a:lnTo>
                  <a:lnTo>
                    <a:pt x="230466" y="70764"/>
                  </a:lnTo>
                  <a:lnTo>
                    <a:pt x="229577" y="70231"/>
                  </a:lnTo>
                  <a:lnTo>
                    <a:pt x="224955" y="68986"/>
                  </a:lnTo>
                  <a:lnTo>
                    <a:pt x="221399" y="67919"/>
                  </a:lnTo>
                  <a:lnTo>
                    <a:pt x="220154" y="67741"/>
                  </a:lnTo>
                  <a:lnTo>
                    <a:pt x="217843" y="67030"/>
                  </a:lnTo>
                  <a:lnTo>
                    <a:pt x="216954" y="66141"/>
                  </a:lnTo>
                  <a:lnTo>
                    <a:pt x="216776" y="65608"/>
                  </a:lnTo>
                  <a:lnTo>
                    <a:pt x="216776" y="64719"/>
                  </a:lnTo>
                  <a:lnTo>
                    <a:pt x="216420" y="62407"/>
                  </a:lnTo>
                  <a:lnTo>
                    <a:pt x="216242" y="56362"/>
                  </a:lnTo>
                  <a:lnTo>
                    <a:pt x="216065" y="22758"/>
                  </a:lnTo>
                  <a:lnTo>
                    <a:pt x="216242" y="20091"/>
                  </a:lnTo>
                  <a:lnTo>
                    <a:pt x="219621" y="16535"/>
                  </a:lnTo>
                  <a:lnTo>
                    <a:pt x="223177" y="14046"/>
                  </a:lnTo>
                  <a:lnTo>
                    <a:pt x="230644" y="10668"/>
                  </a:lnTo>
                  <a:lnTo>
                    <a:pt x="234378" y="9779"/>
                  </a:lnTo>
                  <a:lnTo>
                    <a:pt x="243268" y="9779"/>
                  </a:lnTo>
                  <a:lnTo>
                    <a:pt x="247357" y="11201"/>
                  </a:lnTo>
                  <a:lnTo>
                    <a:pt x="253403" y="16891"/>
                  </a:lnTo>
                  <a:lnTo>
                    <a:pt x="254825" y="22047"/>
                  </a:lnTo>
                  <a:lnTo>
                    <a:pt x="254825" y="29337"/>
                  </a:lnTo>
                  <a:lnTo>
                    <a:pt x="254647" y="36271"/>
                  </a:lnTo>
                  <a:lnTo>
                    <a:pt x="254647" y="51384"/>
                  </a:lnTo>
                  <a:lnTo>
                    <a:pt x="254825" y="57962"/>
                  </a:lnTo>
                  <a:lnTo>
                    <a:pt x="255181" y="61874"/>
                  </a:lnTo>
                  <a:lnTo>
                    <a:pt x="255181" y="64008"/>
                  </a:lnTo>
                  <a:lnTo>
                    <a:pt x="245579" y="68630"/>
                  </a:lnTo>
                  <a:lnTo>
                    <a:pt x="243268" y="69164"/>
                  </a:lnTo>
                  <a:lnTo>
                    <a:pt x="241668" y="69875"/>
                  </a:lnTo>
                  <a:lnTo>
                    <a:pt x="241134" y="70942"/>
                  </a:lnTo>
                  <a:lnTo>
                    <a:pt x="241134" y="71475"/>
                  </a:lnTo>
                  <a:lnTo>
                    <a:pt x="241668" y="73431"/>
                  </a:lnTo>
                  <a:lnTo>
                    <a:pt x="245224" y="73609"/>
                  </a:lnTo>
                  <a:lnTo>
                    <a:pt x="253225" y="73609"/>
                  </a:lnTo>
                  <a:lnTo>
                    <a:pt x="264604" y="73253"/>
                  </a:lnTo>
                  <a:lnTo>
                    <a:pt x="277761" y="73431"/>
                  </a:lnTo>
                  <a:lnTo>
                    <a:pt x="278295" y="71831"/>
                  </a:lnTo>
                  <a:lnTo>
                    <a:pt x="278295" y="70586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61083" y="3404436"/>
              <a:ext cx="3630474" cy="1362971"/>
            </a:xfrm>
            <a:prstGeom prst="rect">
              <a:avLst/>
            </a:prstGeom>
          </p:spPr>
        </p:pic>
      </p:grpSp>
      <p:pic>
        <p:nvPicPr>
          <p:cNvPr id="19" name="object 19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68651" y="5006357"/>
            <a:ext cx="627627" cy="119124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700336" y="5005569"/>
            <a:ext cx="444488" cy="119203"/>
          </a:xfrm>
          <a:prstGeom prst="rect">
            <a:avLst/>
          </a:prstGeom>
        </p:spPr>
      </p:pic>
      <p:grpSp>
        <p:nvGrpSpPr>
          <p:cNvPr id="21" name="object 21" descr=""/>
          <p:cNvGrpSpPr/>
          <p:nvPr/>
        </p:nvGrpSpPr>
        <p:grpSpPr>
          <a:xfrm>
            <a:off x="3863261" y="5006177"/>
            <a:ext cx="3624579" cy="561975"/>
            <a:chOff x="3863261" y="5006177"/>
            <a:chExt cx="3624579" cy="561975"/>
          </a:xfrm>
        </p:grpSpPr>
        <p:pic>
          <p:nvPicPr>
            <p:cNvPr id="22" name="object 2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96825" y="5050627"/>
              <a:ext cx="187987" cy="7538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50604" y="5006177"/>
              <a:ext cx="1236618" cy="319853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63261" y="5006177"/>
              <a:ext cx="2761138" cy="56147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48296" y="5247443"/>
              <a:ext cx="506840" cy="78587"/>
            </a:xfrm>
            <a:prstGeom prst="rect">
              <a:avLst/>
            </a:prstGeom>
          </p:spPr>
        </p:pic>
      </p:grpSp>
      <p:pic>
        <p:nvPicPr>
          <p:cNvPr id="26" name="object 26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07021" y="1626458"/>
            <a:ext cx="2842074" cy="2221703"/>
          </a:xfrm>
          <a:prstGeom prst="rect">
            <a:avLst/>
          </a:prstGeom>
        </p:spPr>
      </p:pic>
      <p:grpSp>
        <p:nvGrpSpPr>
          <p:cNvPr id="27" name="object 27" descr=""/>
          <p:cNvGrpSpPr/>
          <p:nvPr/>
        </p:nvGrpSpPr>
        <p:grpSpPr>
          <a:xfrm>
            <a:off x="635931" y="4009732"/>
            <a:ext cx="2988945" cy="2139315"/>
            <a:chOff x="635931" y="4009732"/>
            <a:chExt cx="2988945" cy="2139315"/>
          </a:xfrm>
        </p:grpSpPr>
        <p:pic>
          <p:nvPicPr>
            <p:cNvPr id="28" name="object 2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2191" y="4087224"/>
              <a:ext cx="2837084" cy="1986814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673416" y="4047217"/>
              <a:ext cx="2914015" cy="2064385"/>
            </a:xfrm>
            <a:custGeom>
              <a:avLst/>
              <a:gdLst/>
              <a:ahLst/>
              <a:cxnLst/>
              <a:rect l="l" t="t" r="r" b="b"/>
              <a:pathLst>
                <a:path w="2914015" h="2064385">
                  <a:moveTo>
                    <a:pt x="407170" y="0"/>
                  </a:moveTo>
                  <a:lnTo>
                    <a:pt x="407170" y="1292"/>
                  </a:lnTo>
                  <a:lnTo>
                    <a:pt x="2913555" y="1292"/>
                  </a:lnTo>
                  <a:lnTo>
                    <a:pt x="2913555" y="1695909"/>
                  </a:lnTo>
                  <a:lnTo>
                    <a:pt x="2905794" y="1769591"/>
                  </a:lnTo>
                  <a:lnTo>
                    <a:pt x="2883819" y="1839387"/>
                  </a:lnTo>
                  <a:lnTo>
                    <a:pt x="2850216" y="1901437"/>
                  </a:lnTo>
                  <a:lnTo>
                    <a:pt x="2804972" y="1955725"/>
                  </a:lnTo>
                  <a:lnTo>
                    <a:pt x="2750680" y="2000966"/>
                  </a:lnTo>
                  <a:lnTo>
                    <a:pt x="2688638" y="2034573"/>
                  </a:lnTo>
                  <a:lnTo>
                    <a:pt x="2618837" y="2056550"/>
                  </a:lnTo>
                  <a:lnTo>
                    <a:pt x="2545156" y="2064304"/>
                  </a:lnTo>
                  <a:lnTo>
                    <a:pt x="0" y="2064304"/>
                  </a:lnTo>
                  <a:lnTo>
                    <a:pt x="0" y="369688"/>
                  </a:lnTo>
                  <a:lnTo>
                    <a:pt x="2580" y="333493"/>
                  </a:lnTo>
                  <a:lnTo>
                    <a:pt x="16800" y="261104"/>
                  </a:lnTo>
                  <a:lnTo>
                    <a:pt x="45241" y="195185"/>
                  </a:lnTo>
                  <a:lnTo>
                    <a:pt x="85312" y="135723"/>
                  </a:lnTo>
                  <a:lnTo>
                    <a:pt x="134434" y="86601"/>
                  </a:lnTo>
                  <a:lnTo>
                    <a:pt x="193888" y="46534"/>
                  </a:lnTo>
                  <a:lnTo>
                    <a:pt x="259815" y="18097"/>
                  </a:lnTo>
                  <a:lnTo>
                    <a:pt x="332196" y="3877"/>
                  </a:lnTo>
                  <a:lnTo>
                    <a:pt x="407170" y="0"/>
                  </a:lnTo>
                  <a:close/>
                </a:path>
              </a:pathLst>
            </a:custGeom>
            <a:ln w="749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 descr=""/>
          <p:cNvGrpSpPr/>
          <p:nvPr/>
        </p:nvGrpSpPr>
        <p:grpSpPr>
          <a:xfrm>
            <a:off x="228600" y="582178"/>
            <a:ext cx="7773670" cy="808355"/>
            <a:chOff x="228600" y="582178"/>
            <a:chExt cx="7773670" cy="808355"/>
          </a:xfrm>
        </p:grpSpPr>
        <p:pic>
          <p:nvPicPr>
            <p:cNvPr id="31" name="object 3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8600" y="582178"/>
              <a:ext cx="7773369" cy="807813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91078" y="867186"/>
              <a:ext cx="3047551" cy="152520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13770" y="601311"/>
              <a:ext cx="799959" cy="647585"/>
            </a:xfrm>
            <a:prstGeom prst="rect">
              <a:avLst/>
            </a:prstGeom>
          </p:spPr>
        </p:pic>
      </p:grpSp>
      <p:grpSp>
        <p:nvGrpSpPr>
          <p:cNvPr id="34" name="object 34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35" name="object 35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6" name="object 66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149834" y="7013783"/>
            <a:ext cx="167720" cy="11947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435609" cy="7324725"/>
          </a:xfrm>
          <a:custGeom>
            <a:avLst/>
            <a:gdLst/>
            <a:ahLst/>
            <a:cxnLst/>
            <a:rect l="l" t="t" r="r" b="b"/>
            <a:pathLst>
              <a:path w="435609" h="7324725">
                <a:moveTo>
                  <a:pt x="0" y="7324344"/>
                </a:moveTo>
                <a:lnTo>
                  <a:pt x="435221" y="7324344"/>
                </a:lnTo>
                <a:lnTo>
                  <a:pt x="435221" y="0"/>
                </a:lnTo>
                <a:lnTo>
                  <a:pt x="0" y="0"/>
                </a:lnTo>
                <a:lnTo>
                  <a:pt x="0" y="73243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224020"/>
            <a:ext cx="7771765" cy="7324725"/>
            <a:chOff x="229445" y="224020"/>
            <a:chExt cx="7771765" cy="7324725"/>
          </a:xfrm>
        </p:grpSpPr>
        <p:sp>
          <p:nvSpPr>
            <p:cNvPr id="4" name="object 4" descr=""/>
            <p:cNvSpPr/>
            <p:nvPr/>
          </p:nvSpPr>
          <p:spPr>
            <a:xfrm>
              <a:off x="3157582" y="224020"/>
              <a:ext cx="4843780" cy="7324725"/>
            </a:xfrm>
            <a:custGeom>
              <a:avLst/>
              <a:gdLst/>
              <a:ahLst/>
              <a:cxnLst/>
              <a:rect l="l" t="t" r="r" b="b"/>
              <a:pathLst>
                <a:path w="4843780" h="7324725">
                  <a:moveTo>
                    <a:pt x="0" y="7324344"/>
                  </a:moveTo>
                  <a:lnTo>
                    <a:pt x="4843418" y="7324344"/>
                  </a:lnTo>
                  <a:lnTo>
                    <a:pt x="4843418" y="0"/>
                  </a:lnTo>
                  <a:lnTo>
                    <a:pt x="0" y="0"/>
                  </a:lnTo>
                  <a:lnTo>
                    <a:pt x="0" y="7324344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63821" y="224020"/>
              <a:ext cx="2494280" cy="7324725"/>
            </a:xfrm>
            <a:custGeom>
              <a:avLst/>
              <a:gdLst/>
              <a:ahLst/>
              <a:cxnLst/>
              <a:rect l="l" t="t" r="r" b="b"/>
              <a:pathLst>
                <a:path w="2494280" h="7324725">
                  <a:moveTo>
                    <a:pt x="2493760" y="0"/>
                  </a:moveTo>
                  <a:lnTo>
                    <a:pt x="0" y="0"/>
                  </a:lnTo>
                  <a:lnTo>
                    <a:pt x="0" y="7324344"/>
                  </a:lnTo>
                  <a:lnTo>
                    <a:pt x="2493760" y="7324344"/>
                  </a:lnTo>
                  <a:lnTo>
                    <a:pt x="2493760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20311" y="6962078"/>
              <a:ext cx="226792" cy="22287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9060" y="2748372"/>
              <a:ext cx="1420614" cy="283777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2398312" y="2748372"/>
              <a:ext cx="509905" cy="283845"/>
            </a:xfrm>
            <a:custGeom>
              <a:avLst/>
              <a:gdLst/>
              <a:ahLst/>
              <a:cxnLst/>
              <a:rect l="l" t="t" r="r" b="b"/>
              <a:pathLst>
                <a:path w="509905" h="283844">
                  <a:moveTo>
                    <a:pt x="132340" y="0"/>
                  </a:moveTo>
                  <a:lnTo>
                    <a:pt x="87919" y="5674"/>
                  </a:lnTo>
                  <a:lnTo>
                    <a:pt x="52338" y="22021"/>
                  </a:lnTo>
                  <a:lnTo>
                    <a:pt x="19144" y="59066"/>
                  </a:lnTo>
                  <a:lnTo>
                    <a:pt x="4940" y="97494"/>
                  </a:lnTo>
                  <a:lnTo>
                    <a:pt x="2339" y="111434"/>
                  </a:lnTo>
                  <a:lnTo>
                    <a:pt x="2222" y="112058"/>
                  </a:lnTo>
                  <a:lnTo>
                    <a:pt x="562" y="127435"/>
                  </a:lnTo>
                  <a:lnTo>
                    <a:pt x="165" y="138852"/>
                  </a:lnTo>
                  <a:lnTo>
                    <a:pt x="105" y="140587"/>
                  </a:lnTo>
                  <a:lnTo>
                    <a:pt x="0" y="143625"/>
                  </a:lnTo>
                  <a:lnTo>
                    <a:pt x="4392" y="192379"/>
                  </a:lnTo>
                  <a:lnTo>
                    <a:pt x="17952" y="230297"/>
                  </a:lnTo>
                  <a:lnTo>
                    <a:pt x="49682" y="264847"/>
                  </a:lnTo>
                  <a:lnTo>
                    <a:pt x="97248" y="281771"/>
                  </a:lnTo>
                  <a:lnTo>
                    <a:pt x="127134" y="283777"/>
                  </a:lnTo>
                  <a:lnTo>
                    <a:pt x="140524" y="283282"/>
                  </a:lnTo>
                  <a:lnTo>
                    <a:pt x="142191" y="283282"/>
                  </a:lnTo>
                  <a:lnTo>
                    <a:pt x="184410" y="273798"/>
                  </a:lnTo>
                  <a:lnTo>
                    <a:pt x="225630" y="245160"/>
                  </a:lnTo>
                  <a:lnTo>
                    <a:pt x="231661" y="237784"/>
                  </a:lnTo>
                  <a:lnTo>
                    <a:pt x="128869" y="237784"/>
                  </a:lnTo>
                  <a:lnTo>
                    <a:pt x="119188" y="237377"/>
                  </a:lnTo>
                  <a:lnTo>
                    <a:pt x="82875" y="222813"/>
                  </a:lnTo>
                  <a:lnTo>
                    <a:pt x="63992" y="189659"/>
                  </a:lnTo>
                  <a:lnTo>
                    <a:pt x="58813" y="151651"/>
                  </a:lnTo>
                  <a:lnTo>
                    <a:pt x="58620" y="138852"/>
                  </a:lnTo>
                  <a:lnTo>
                    <a:pt x="58813" y="131232"/>
                  </a:lnTo>
                  <a:lnTo>
                    <a:pt x="66819" y="87813"/>
                  </a:lnTo>
                  <a:lnTo>
                    <a:pt x="96325" y="53370"/>
                  </a:lnTo>
                  <a:lnTo>
                    <a:pt x="130604" y="45562"/>
                  </a:lnTo>
                  <a:lnTo>
                    <a:pt x="236471" y="45562"/>
                  </a:lnTo>
                  <a:lnTo>
                    <a:pt x="234756" y="42877"/>
                  </a:lnTo>
                  <a:lnTo>
                    <a:pt x="198750" y="12977"/>
                  </a:lnTo>
                  <a:lnTo>
                    <a:pt x="161684" y="2006"/>
                  </a:lnTo>
                  <a:lnTo>
                    <a:pt x="147480" y="494"/>
                  </a:lnTo>
                  <a:lnTo>
                    <a:pt x="132340" y="0"/>
                  </a:lnTo>
                  <a:close/>
                </a:path>
                <a:path w="509905" h="283844">
                  <a:moveTo>
                    <a:pt x="236471" y="45562"/>
                  </a:moveTo>
                  <a:lnTo>
                    <a:pt x="130604" y="45562"/>
                  </a:lnTo>
                  <a:lnTo>
                    <a:pt x="142039" y="46050"/>
                  </a:lnTo>
                  <a:lnTo>
                    <a:pt x="140810" y="46050"/>
                  </a:lnTo>
                  <a:lnTo>
                    <a:pt x="176599" y="60640"/>
                  </a:lnTo>
                  <a:lnTo>
                    <a:pt x="197427" y="102402"/>
                  </a:lnTo>
                  <a:lnTo>
                    <a:pt x="200845" y="143625"/>
                  </a:lnTo>
                  <a:lnTo>
                    <a:pt x="200661" y="151129"/>
                  </a:lnTo>
                  <a:lnTo>
                    <a:pt x="192870" y="195097"/>
                  </a:lnTo>
                  <a:lnTo>
                    <a:pt x="169725" y="225985"/>
                  </a:lnTo>
                  <a:lnTo>
                    <a:pt x="138300" y="237377"/>
                  </a:lnTo>
                  <a:lnTo>
                    <a:pt x="137142" y="237377"/>
                  </a:lnTo>
                  <a:lnTo>
                    <a:pt x="128869" y="237784"/>
                  </a:lnTo>
                  <a:lnTo>
                    <a:pt x="231661" y="237784"/>
                  </a:lnTo>
                  <a:lnTo>
                    <a:pt x="233597" y="235417"/>
                  </a:lnTo>
                  <a:lnTo>
                    <a:pt x="251233" y="199598"/>
                  </a:lnTo>
                  <a:lnTo>
                    <a:pt x="258982" y="155360"/>
                  </a:lnTo>
                  <a:lnTo>
                    <a:pt x="259334" y="143625"/>
                  </a:lnTo>
                  <a:lnTo>
                    <a:pt x="259425" y="140587"/>
                  </a:lnTo>
                  <a:lnTo>
                    <a:pt x="254900" y="90648"/>
                  </a:lnTo>
                  <a:lnTo>
                    <a:pt x="241251" y="53046"/>
                  </a:lnTo>
                  <a:lnTo>
                    <a:pt x="236471" y="45562"/>
                  </a:lnTo>
                  <a:close/>
                </a:path>
                <a:path w="509905" h="283844">
                  <a:moveTo>
                    <a:pt x="407005" y="4773"/>
                  </a:moveTo>
                  <a:lnTo>
                    <a:pt x="318053" y="4773"/>
                  </a:lnTo>
                  <a:lnTo>
                    <a:pt x="314147" y="6076"/>
                  </a:lnTo>
                  <a:lnTo>
                    <a:pt x="311109" y="8680"/>
                  </a:lnTo>
                  <a:lnTo>
                    <a:pt x="308074" y="11714"/>
                  </a:lnTo>
                  <a:lnTo>
                    <a:pt x="306339" y="16056"/>
                  </a:lnTo>
                  <a:lnTo>
                    <a:pt x="306339" y="272930"/>
                  </a:lnTo>
                  <a:lnTo>
                    <a:pt x="306771" y="274231"/>
                  </a:lnTo>
                  <a:lnTo>
                    <a:pt x="307638" y="275098"/>
                  </a:lnTo>
                  <a:lnTo>
                    <a:pt x="308505" y="276401"/>
                  </a:lnTo>
                  <a:lnTo>
                    <a:pt x="309808" y="277268"/>
                  </a:lnTo>
                  <a:lnTo>
                    <a:pt x="311976" y="278136"/>
                  </a:lnTo>
                  <a:lnTo>
                    <a:pt x="314147" y="278568"/>
                  </a:lnTo>
                  <a:lnTo>
                    <a:pt x="317185" y="279439"/>
                  </a:lnTo>
                  <a:lnTo>
                    <a:pt x="324126" y="280306"/>
                  </a:lnTo>
                  <a:lnTo>
                    <a:pt x="344088" y="280306"/>
                  </a:lnTo>
                  <a:lnTo>
                    <a:pt x="351029" y="279439"/>
                  </a:lnTo>
                  <a:lnTo>
                    <a:pt x="354067" y="278568"/>
                  </a:lnTo>
                  <a:lnTo>
                    <a:pt x="355803" y="278136"/>
                  </a:lnTo>
                  <a:lnTo>
                    <a:pt x="357973" y="277268"/>
                  </a:lnTo>
                  <a:lnTo>
                    <a:pt x="359708" y="276401"/>
                  </a:lnTo>
                  <a:lnTo>
                    <a:pt x="360575" y="275098"/>
                  </a:lnTo>
                  <a:lnTo>
                    <a:pt x="361444" y="274231"/>
                  </a:lnTo>
                  <a:lnTo>
                    <a:pt x="361876" y="272930"/>
                  </a:lnTo>
                  <a:lnTo>
                    <a:pt x="361876" y="166622"/>
                  </a:lnTo>
                  <a:lnTo>
                    <a:pt x="462545" y="166622"/>
                  </a:lnTo>
                  <a:lnTo>
                    <a:pt x="460808" y="164452"/>
                  </a:lnTo>
                  <a:lnTo>
                    <a:pt x="457337" y="160981"/>
                  </a:lnTo>
                  <a:lnTo>
                    <a:pt x="453866" y="158379"/>
                  </a:lnTo>
                  <a:lnTo>
                    <a:pt x="450396" y="155340"/>
                  </a:lnTo>
                  <a:lnTo>
                    <a:pt x="446490" y="153169"/>
                  </a:lnTo>
                  <a:lnTo>
                    <a:pt x="442149" y="151002"/>
                  </a:lnTo>
                  <a:lnTo>
                    <a:pt x="450828" y="148395"/>
                  </a:lnTo>
                  <a:lnTo>
                    <a:pt x="481637" y="124966"/>
                  </a:lnTo>
                  <a:lnTo>
                    <a:pt x="361876" y="124966"/>
                  </a:lnTo>
                  <a:lnTo>
                    <a:pt x="361876" y="47297"/>
                  </a:lnTo>
                  <a:lnTo>
                    <a:pt x="489140" y="47297"/>
                  </a:lnTo>
                  <a:lnTo>
                    <a:pt x="487962" y="44754"/>
                  </a:lnTo>
                  <a:lnTo>
                    <a:pt x="460564" y="17418"/>
                  </a:lnTo>
                  <a:lnTo>
                    <a:pt x="420455" y="5641"/>
                  </a:lnTo>
                  <a:lnTo>
                    <a:pt x="416116" y="5641"/>
                  </a:lnTo>
                  <a:lnTo>
                    <a:pt x="407005" y="4773"/>
                  </a:lnTo>
                  <a:close/>
                </a:path>
                <a:path w="509905" h="283844">
                  <a:moveTo>
                    <a:pt x="462545" y="166622"/>
                  </a:moveTo>
                  <a:lnTo>
                    <a:pt x="385307" y="166622"/>
                  </a:lnTo>
                  <a:lnTo>
                    <a:pt x="390513" y="167490"/>
                  </a:lnTo>
                  <a:lnTo>
                    <a:pt x="394855" y="169226"/>
                  </a:lnTo>
                  <a:lnTo>
                    <a:pt x="416548" y="190919"/>
                  </a:lnTo>
                  <a:lnTo>
                    <a:pt x="419587" y="196560"/>
                  </a:lnTo>
                  <a:lnTo>
                    <a:pt x="422189" y="202637"/>
                  </a:lnTo>
                  <a:lnTo>
                    <a:pt x="425229" y="209577"/>
                  </a:lnTo>
                  <a:lnTo>
                    <a:pt x="449961" y="270760"/>
                  </a:lnTo>
                  <a:lnTo>
                    <a:pt x="450396" y="272495"/>
                  </a:lnTo>
                  <a:lnTo>
                    <a:pt x="451264" y="274231"/>
                  </a:lnTo>
                  <a:lnTo>
                    <a:pt x="452131" y="275098"/>
                  </a:lnTo>
                  <a:lnTo>
                    <a:pt x="452998" y="276401"/>
                  </a:lnTo>
                  <a:lnTo>
                    <a:pt x="454299" y="277268"/>
                  </a:lnTo>
                  <a:lnTo>
                    <a:pt x="458640" y="279003"/>
                  </a:lnTo>
                  <a:lnTo>
                    <a:pt x="461243" y="279439"/>
                  </a:lnTo>
                  <a:lnTo>
                    <a:pt x="468184" y="280306"/>
                  </a:lnTo>
                  <a:lnTo>
                    <a:pt x="491615" y="280306"/>
                  </a:lnTo>
                  <a:lnTo>
                    <a:pt x="495522" y="279871"/>
                  </a:lnTo>
                  <a:lnTo>
                    <a:pt x="499860" y="279439"/>
                  </a:lnTo>
                  <a:lnTo>
                    <a:pt x="508971" y="275534"/>
                  </a:lnTo>
                  <a:lnTo>
                    <a:pt x="509407" y="274666"/>
                  </a:lnTo>
                  <a:lnTo>
                    <a:pt x="509838" y="273362"/>
                  </a:lnTo>
                  <a:lnTo>
                    <a:pt x="509838" y="270324"/>
                  </a:lnTo>
                  <a:lnTo>
                    <a:pt x="509407" y="268589"/>
                  </a:lnTo>
                  <a:lnTo>
                    <a:pt x="508971" y="265986"/>
                  </a:lnTo>
                  <a:lnTo>
                    <a:pt x="506801" y="259477"/>
                  </a:lnTo>
                  <a:lnTo>
                    <a:pt x="504634" y="254271"/>
                  </a:lnTo>
                  <a:lnTo>
                    <a:pt x="481201" y="200033"/>
                  </a:lnTo>
                  <a:lnTo>
                    <a:pt x="478598" y="193525"/>
                  </a:lnTo>
                  <a:lnTo>
                    <a:pt x="475995" y="187449"/>
                  </a:lnTo>
                  <a:lnTo>
                    <a:pt x="472958" y="182675"/>
                  </a:lnTo>
                  <a:lnTo>
                    <a:pt x="470354" y="177469"/>
                  </a:lnTo>
                  <a:lnTo>
                    <a:pt x="467316" y="172695"/>
                  </a:lnTo>
                  <a:lnTo>
                    <a:pt x="464281" y="168790"/>
                  </a:lnTo>
                  <a:lnTo>
                    <a:pt x="462545" y="166622"/>
                  </a:lnTo>
                  <a:close/>
                </a:path>
                <a:path w="509905" h="283844">
                  <a:moveTo>
                    <a:pt x="489140" y="47297"/>
                  </a:moveTo>
                  <a:lnTo>
                    <a:pt x="398325" y="47297"/>
                  </a:lnTo>
                  <a:lnTo>
                    <a:pt x="401796" y="47729"/>
                  </a:lnTo>
                  <a:lnTo>
                    <a:pt x="405702" y="48164"/>
                  </a:lnTo>
                  <a:lnTo>
                    <a:pt x="408740" y="49032"/>
                  </a:lnTo>
                  <a:lnTo>
                    <a:pt x="437810" y="76367"/>
                  </a:lnTo>
                  <a:lnTo>
                    <a:pt x="437810" y="91555"/>
                  </a:lnTo>
                  <a:lnTo>
                    <a:pt x="436943" y="96761"/>
                  </a:lnTo>
                  <a:lnTo>
                    <a:pt x="434771" y="101535"/>
                  </a:lnTo>
                  <a:lnTo>
                    <a:pt x="433036" y="106307"/>
                  </a:lnTo>
                  <a:lnTo>
                    <a:pt x="430002" y="110646"/>
                  </a:lnTo>
                  <a:lnTo>
                    <a:pt x="422189" y="117590"/>
                  </a:lnTo>
                  <a:lnTo>
                    <a:pt x="416984" y="120194"/>
                  </a:lnTo>
                  <a:lnTo>
                    <a:pt x="410908" y="121928"/>
                  </a:lnTo>
                  <a:lnTo>
                    <a:pt x="405267" y="124099"/>
                  </a:lnTo>
                  <a:lnTo>
                    <a:pt x="398325" y="124966"/>
                  </a:lnTo>
                  <a:lnTo>
                    <a:pt x="481637" y="124966"/>
                  </a:lnTo>
                  <a:lnTo>
                    <a:pt x="495284" y="86519"/>
                  </a:lnTo>
                  <a:lnTo>
                    <a:pt x="495522" y="79841"/>
                  </a:lnTo>
                  <a:lnTo>
                    <a:pt x="495203" y="71941"/>
                  </a:lnTo>
                  <a:lnTo>
                    <a:pt x="494274" y="64490"/>
                  </a:lnTo>
                  <a:lnTo>
                    <a:pt x="492776" y="57446"/>
                  </a:lnTo>
                  <a:lnTo>
                    <a:pt x="490748" y="50768"/>
                  </a:lnTo>
                  <a:lnTo>
                    <a:pt x="489140" y="47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4312" y="3281501"/>
              <a:ext cx="2212926" cy="28030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918" y="700653"/>
              <a:ext cx="66066" cy="6606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69414" y="666151"/>
              <a:ext cx="927794" cy="15139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35672" y="666151"/>
              <a:ext cx="1358952" cy="14957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906" y="954647"/>
              <a:ext cx="66067" cy="6606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84847" y="920969"/>
              <a:ext cx="2469214" cy="15056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879" y="1208638"/>
              <a:ext cx="66066" cy="6606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73263" y="1174136"/>
              <a:ext cx="2923569" cy="15139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863" y="1462633"/>
              <a:ext cx="66067" cy="6606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70681" y="1428955"/>
              <a:ext cx="1757041" cy="150569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860" y="1716623"/>
              <a:ext cx="66067" cy="6606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31528" y="1682945"/>
              <a:ext cx="144792" cy="110120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41092" y="1682121"/>
              <a:ext cx="921419" cy="15139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09975" y="1682121"/>
              <a:ext cx="1357713" cy="306406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28110" y="1683769"/>
              <a:ext cx="1392083" cy="147932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828" y="2127769"/>
              <a:ext cx="66066" cy="66066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52691" y="2093267"/>
              <a:ext cx="933966" cy="111933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53343" y="2094091"/>
              <a:ext cx="144792" cy="110120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71788" y="2095905"/>
              <a:ext cx="380225" cy="108968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65090" y="2093267"/>
              <a:ext cx="721926" cy="30854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20168" y="2097227"/>
              <a:ext cx="306755" cy="106818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94010" y="2093267"/>
              <a:ext cx="871894" cy="15122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35838" y="2094091"/>
              <a:ext cx="184748" cy="110120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806" y="2538918"/>
              <a:ext cx="66066" cy="66066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16429" y="2504415"/>
              <a:ext cx="902047" cy="111606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71189" y="2505240"/>
              <a:ext cx="2991035" cy="307558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788" y="2950066"/>
              <a:ext cx="66066" cy="66067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586049" y="2917047"/>
              <a:ext cx="485957" cy="10979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169206" y="2916388"/>
              <a:ext cx="147163" cy="110120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18182" y="2917047"/>
              <a:ext cx="197445" cy="109461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09495" y="2921508"/>
              <a:ext cx="385084" cy="145450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95728" y="2915564"/>
              <a:ext cx="384081" cy="111607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74520" y="2916388"/>
              <a:ext cx="283338" cy="110783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048972" y="2921011"/>
              <a:ext cx="638898" cy="106160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783876" y="2915564"/>
              <a:ext cx="524159" cy="111607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396113" y="2918700"/>
              <a:ext cx="122678" cy="106160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570267" y="3175513"/>
              <a:ext cx="2109595" cy="152218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694" y="3464006"/>
              <a:ext cx="66066" cy="66067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573080" y="3429996"/>
              <a:ext cx="813079" cy="112104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691" y="3718001"/>
              <a:ext cx="66067" cy="66066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568363" y="3683497"/>
              <a:ext cx="3948059" cy="463396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504" y="4286304"/>
              <a:ext cx="66066" cy="66066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259116" y="4245692"/>
              <a:ext cx="1265709" cy="157337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612072" y="4252625"/>
              <a:ext cx="184748" cy="110120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564931" y="4253451"/>
              <a:ext cx="618984" cy="267115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882533" y="4254440"/>
              <a:ext cx="380225" cy="108968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355735" y="4253284"/>
              <a:ext cx="682077" cy="149745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130069" y="4290929"/>
              <a:ext cx="383033" cy="72478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489" y="4697453"/>
              <a:ext cx="66067" cy="66066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596227" y="4662949"/>
              <a:ext cx="398225" cy="112598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025261" y="4663443"/>
              <a:ext cx="2479986" cy="111772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544480" y="4664433"/>
              <a:ext cx="719505" cy="149745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465" y="4951446"/>
              <a:ext cx="66066" cy="66067"/>
            </a:xfrm>
            <a:prstGeom prst="rect">
              <a:avLst/>
            </a:prstGeom>
          </p:spPr>
        </p:pic>
        <p:sp>
          <p:nvSpPr>
            <p:cNvPr id="66" name="object 66" descr=""/>
            <p:cNvSpPr/>
            <p:nvPr/>
          </p:nvSpPr>
          <p:spPr>
            <a:xfrm>
              <a:off x="3575566" y="4919583"/>
              <a:ext cx="325755" cy="109220"/>
            </a:xfrm>
            <a:custGeom>
              <a:avLst/>
              <a:gdLst/>
              <a:ahLst/>
              <a:cxnLst/>
              <a:rect l="l" t="t" r="r" b="b"/>
              <a:pathLst>
                <a:path w="325754" h="109220">
                  <a:moveTo>
                    <a:pt x="3467" y="76442"/>
                  </a:moveTo>
                  <a:lnTo>
                    <a:pt x="2476" y="76442"/>
                  </a:lnTo>
                  <a:lnTo>
                    <a:pt x="2145" y="76607"/>
                  </a:lnTo>
                  <a:lnTo>
                    <a:pt x="1320" y="85521"/>
                  </a:lnTo>
                  <a:lnTo>
                    <a:pt x="824" y="90806"/>
                  </a:lnTo>
                  <a:lnTo>
                    <a:pt x="165" y="97081"/>
                  </a:lnTo>
                  <a:lnTo>
                    <a:pt x="110" y="97409"/>
                  </a:lnTo>
                  <a:lnTo>
                    <a:pt x="0" y="100382"/>
                  </a:lnTo>
                  <a:lnTo>
                    <a:pt x="492" y="101206"/>
                  </a:lnTo>
                  <a:lnTo>
                    <a:pt x="1320" y="102030"/>
                  </a:lnTo>
                  <a:lnTo>
                    <a:pt x="2145" y="103024"/>
                  </a:lnTo>
                  <a:lnTo>
                    <a:pt x="8420" y="105501"/>
                  </a:lnTo>
                  <a:lnTo>
                    <a:pt x="15187" y="107812"/>
                  </a:lnTo>
                  <a:lnTo>
                    <a:pt x="22122" y="108968"/>
                  </a:lnTo>
                  <a:lnTo>
                    <a:pt x="37641" y="108968"/>
                  </a:lnTo>
                  <a:lnTo>
                    <a:pt x="44409" y="107646"/>
                  </a:lnTo>
                  <a:lnTo>
                    <a:pt x="49363" y="105169"/>
                  </a:lnTo>
                  <a:lnTo>
                    <a:pt x="50645" y="104508"/>
                  </a:lnTo>
                  <a:lnTo>
                    <a:pt x="25754" y="104508"/>
                  </a:lnTo>
                  <a:lnTo>
                    <a:pt x="19479" y="101869"/>
                  </a:lnTo>
                  <a:lnTo>
                    <a:pt x="8420" y="91465"/>
                  </a:lnTo>
                  <a:lnTo>
                    <a:pt x="5447" y="85521"/>
                  </a:lnTo>
                  <a:lnTo>
                    <a:pt x="4886" y="79909"/>
                  </a:lnTo>
                  <a:lnTo>
                    <a:pt x="4787" y="78919"/>
                  </a:lnTo>
                  <a:lnTo>
                    <a:pt x="4622" y="77928"/>
                  </a:lnTo>
                  <a:lnTo>
                    <a:pt x="4497" y="77431"/>
                  </a:lnTo>
                  <a:lnTo>
                    <a:pt x="4456" y="77266"/>
                  </a:lnTo>
                  <a:lnTo>
                    <a:pt x="4291" y="76939"/>
                  </a:lnTo>
                  <a:lnTo>
                    <a:pt x="3959" y="76607"/>
                  </a:lnTo>
                  <a:lnTo>
                    <a:pt x="3467" y="76442"/>
                  </a:lnTo>
                  <a:close/>
                </a:path>
                <a:path w="325754" h="109220">
                  <a:moveTo>
                    <a:pt x="40118" y="0"/>
                  </a:moveTo>
                  <a:lnTo>
                    <a:pt x="24763" y="0"/>
                  </a:lnTo>
                  <a:lnTo>
                    <a:pt x="16840" y="2642"/>
                  </a:lnTo>
                  <a:lnTo>
                    <a:pt x="5115" y="13042"/>
                  </a:lnTo>
                  <a:lnTo>
                    <a:pt x="2145" y="19317"/>
                  </a:lnTo>
                  <a:lnTo>
                    <a:pt x="2145" y="30873"/>
                  </a:lnTo>
                  <a:lnTo>
                    <a:pt x="42097" y="64555"/>
                  </a:lnTo>
                  <a:lnTo>
                    <a:pt x="48207" y="68684"/>
                  </a:lnTo>
                  <a:lnTo>
                    <a:pt x="51180" y="72312"/>
                  </a:lnTo>
                  <a:lnTo>
                    <a:pt x="54316" y="75946"/>
                  </a:lnTo>
                  <a:lnTo>
                    <a:pt x="55803" y="79909"/>
                  </a:lnTo>
                  <a:lnTo>
                    <a:pt x="55803" y="87505"/>
                  </a:lnTo>
                  <a:lnTo>
                    <a:pt x="54813" y="90806"/>
                  </a:lnTo>
                  <a:lnTo>
                    <a:pt x="50849" y="97409"/>
                  </a:lnTo>
                  <a:lnTo>
                    <a:pt x="48041" y="100050"/>
                  </a:lnTo>
                  <a:lnTo>
                    <a:pt x="40777" y="103684"/>
                  </a:lnTo>
                  <a:lnTo>
                    <a:pt x="36982" y="104508"/>
                  </a:lnTo>
                  <a:lnTo>
                    <a:pt x="50645" y="104508"/>
                  </a:lnTo>
                  <a:lnTo>
                    <a:pt x="65872" y="83210"/>
                  </a:lnTo>
                  <a:lnTo>
                    <a:pt x="65872" y="72975"/>
                  </a:lnTo>
                  <a:lnTo>
                    <a:pt x="54648" y="55309"/>
                  </a:lnTo>
                  <a:lnTo>
                    <a:pt x="51015" y="52501"/>
                  </a:lnTo>
                  <a:lnTo>
                    <a:pt x="44905" y="48869"/>
                  </a:lnTo>
                  <a:lnTo>
                    <a:pt x="36320" y="44413"/>
                  </a:lnTo>
                  <a:lnTo>
                    <a:pt x="25095" y="38469"/>
                  </a:lnTo>
                  <a:lnTo>
                    <a:pt x="17995" y="34013"/>
                  </a:lnTo>
                  <a:lnTo>
                    <a:pt x="12546" y="28234"/>
                  </a:lnTo>
                  <a:lnTo>
                    <a:pt x="11224" y="25095"/>
                  </a:lnTo>
                  <a:lnTo>
                    <a:pt x="11224" y="17006"/>
                  </a:lnTo>
                  <a:lnTo>
                    <a:pt x="13128" y="13042"/>
                  </a:lnTo>
                  <a:lnTo>
                    <a:pt x="13207" y="12876"/>
                  </a:lnTo>
                  <a:lnTo>
                    <a:pt x="17167" y="9410"/>
                  </a:lnTo>
                  <a:lnTo>
                    <a:pt x="20966" y="5943"/>
                  </a:lnTo>
                  <a:lnTo>
                    <a:pt x="26085" y="4295"/>
                  </a:lnTo>
                  <a:lnTo>
                    <a:pt x="54516" y="4295"/>
                  </a:lnTo>
                  <a:lnTo>
                    <a:pt x="51840" y="2807"/>
                  </a:lnTo>
                  <a:lnTo>
                    <a:pt x="48869" y="1817"/>
                  </a:lnTo>
                  <a:lnTo>
                    <a:pt x="44905" y="661"/>
                  </a:lnTo>
                  <a:lnTo>
                    <a:pt x="40118" y="0"/>
                  </a:lnTo>
                  <a:close/>
                </a:path>
                <a:path w="325754" h="109220">
                  <a:moveTo>
                    <a:pt x="54516" y="4295"/>
                  </a:moveTo>
                  <a:lnTo>
                    <a:pt x="37973" y="4295"/>
                  </a:lnTo>
                  <a:lnTo>
                    <a:pt x="42925" y="5943"/>
                  </a:lnTo>
                  <a:lnTo>
                    <a:pt x="51180" y="12876"/>
                  </a:lnTo>
                  <a:lnTo>
                    <a:pt x="54151" y="18492"/>
                  </a:lnTo>
                  <a:lnTo>
                    <a:pt x="55767" y="25919"/>
                  </a:lnTo>
                  <a:lnTo>
                    <a:pt x="55803" y="26085"/>
                  </a:lnTo>
                  <a:lnTo>
                    <a:pt x="56462" y="26250"/>
                  </a:lnTo>
                  <a:lnTo>
                    <a:pt x="56793" y="26250"/>
                  </a:lnTo>
                  <a:lnTo>
                    <a:pt x="57783" y="25919"/>
                  </a:lnTo>
                  <a:lnTo>
                    <a:pt x="57948" y="25095"/>
                  </a:lnTo>
                  <a:lnTo>
                    <a:pt x="57948" y="23115"/>
                  </a:lnTo>
                  <a:lnTo>
                    <a:pt x="58115" y="19975"/>
                  </a:lnTo>
                  <a:lnTo>
                    <a:pt x="58430" y="13042"/>
                  </a:lnTo>
                  <a:lnTo>
                    <a:pt x="58445" y="12218"/>
                  </a:lnTo>
                  <a:lnTo>
                    <a:pt x="58280" y="10238"/>
                  </a:lnTo>
                  <a:lnTo>
                    <a:pt x="57783" y="6605"/>
                  </a:lnTo>
                  <a:lnTo>
                    <a:pt x="54813" y="4460"/>
                  </a:lnTo>
                  <a:lnTo>
                    <a:pt x="54516" y="4295"/>
                  </a:lnTo>
                  <a:close/>
                </a:path>
                <a:path w="325754" h="109220">
                  <a:moveTo>
                    <a:pt x="89646" y="1320"/>
                  </a:moveTo>
                  <a:lnTo>
                    <a:pt x="78418" y="1320"/>
                  </a:lnTo>
                  <a:lnTo>
                    <a:pt x="77594" y="1487"/>
                  </a:lnTo>
                  <a:lnTo>
                    <a:pt x="76273" y="1817"/>
                  </a:lnTo>
                  <a:lnTo>
                    <a:pt x="76355" y="2311"/>
                  </a:lnTo>
                  <a:lnTo>
                    <a:pt x="76438" y="2807"/>
                  </a:lnTo>
                  <a:lnTo>
                    <a:pt x="76770" y="3632"/>
                  </a:lnTo>
                  <a:lnTo>
                    <a:pt x="77594" y="4460"/>
                  </a:lnTo>
                  <a:lnTo>
                    <a:pt x="86507" y="6440"/>
                  </a:lnTo>
                  <a:lnTo>
                    <a:pt x="89813" y="7760"/>
                  </a:lnTo>
                  <a:lnTo>
                    <a:pt x="91958" y="9907"/>
                  </a:lnTo>
                  <a:lnTo>
                    <a:pt x="92328" y="11394"/>
                  </a:lnTo>
                  <a:lnTo>
                    <a:pt x="92379" y="90474"/>
                  </a:lnTo>
                  <a:lnTo>
                    <a:pt x="91864" y="96418"/>
                  </a:lnTo>
                  <a:lnTo>
                    <a:pt x="81723" y="102858"/>
                  </a:lnTo>
                  <a:lnTo>
                    <a:pt x="79081" y="103186"/>
                  </a:lnTo>
                  <a:lnTo>
                    <a:pt x="76770" y="103684"/>
                  </a:lnTo>
                  <a:lnTo>
                    <a:pt x="74786" y="104673"/>
                  </a:lnTo>
                  <a:lnTo>
                    <a:pt x="74620" y="105829"/>
                  </a:lnTo>
                  <a:lnTo>
                    <a:pt x="74620" y="106492"/>
                  </a:lnTo>
                  <a:lnTo>
                    <a:pt x="74786" y="106657"/>
                  </a:lnTo>
                  <a:lnTo>
                    <a:pt x="74826" y="106818"/>
                  </a:lnTo>
                  <a:lnTo>
                    <a:pt x="74951" y="107316"/>
                  </a:lnTo>
                  <a:lnTo>
                    <a:pt x="107809" y="106657"/>
                  </a:lnTo>
                  <a:lnTo>
                    <a:pt x="145769" y="106657"/>
                  </a:lnTo>
                  <a:lnTo>
                    <a:pt x="147596" y="106325"/>
                  </a:lnTo>
                  <a:lnTo>
                    <a:pt x="156182" y="104673"/>
                  </a:lnTo>
                  <a:lnTo>
                    <a:pt x="160476" y="103352"/>
                  </a:lnTo>
                  <a:lnTo>
                    <a:pt x="123987" y="103352"/>
                  </a:lnTo>
                  <a:lnTo>
                    <a:pt x="119858" y="102693"/>
                  </a:lnTo>
                  <a:lnTo>
                    <a:pt x="107070" y="90474"/>
                  </a:lnTo>
                  <a:lnTo>
                    <a:pt x="106951" y="89650"/>
                  </a:lnTo>
                  <a:lnTo>
                    <a:pt x="106115" y="9907"/>
                  </a:lnTo>
                  <a:lnTo>
                    <a:pt x="106321" y="9083"/>
                  </a:lnTo>
                  <a:lnTo>
                    <a:pt x="106653" y="8586"/>
                  </a:lnTo>
                  <a:lnTo>
                    <a:pt x="106815" y="8255"/>
                  </a:lnTo>
                  <a:lnTo>
                    <a:pt x="107146" y="7927"/>
                  </a:lnTo>
                  <a:lnTo>
                    <a:pt x="109955" y="6771"/>
                  </a:lnTo>
                  <a:lnTo>
                    <a:pt x="114080" y="6108"/>
                  </a:lnTo>
                  <a:lnTo>
                    <a:pt x="159351" y="6108"/>
                  </a:lnTo>
                  <a:lnTo>
                    <a:pt x="156182" y="4787"/>
                  </a:lnTo>
                  <a:lnTo>
                    <a:pt x="150404" y="3632"/>
                  </a:lnTo>
                  <a:lnTo>
                    <a:pt x="145348" y="2476"/>
                  </a:lnTo>
                  <a:lnTo>
                    <a:pt x="104176" y="2476"/>
                  </a:lnTo>
                  <a:lnTo>
                    <a:pt x="99222" y="2311"/>
                  </a:lnTo>
                  <a:lnTo>
                    <a:pt x="94269" y="1983"/>
                  </a:lnTo>
                  <a:lnTo>
                    <a:pt x="91793" y="1487"/>
                  </a:lnTo>
                  <a:lnTo>
                    <a:pt x="89646" y="1320"/>
                  </a:lnTo>
                  <a:close/>
                </a:path>
                <a:path w="325754" h="109220">
                  <a:moveTo>
                    <a:pt x="145769" y="106657"/>
                  </a:moveTo>
                  <a:lnTo>
                    <a:pt x="112100" y="106657"/>
                  </a:lnTo>
                  <a:lnTo>
                    <a:pt x="113587" y="106818"/>
                  </a:lnTo>
                  <a:lnTo>
                    <a:pt x="117384" y="107149"/>
                  </a:lnTo>
                  <a:lnTo>
                    <a:pt x="122335" y="107316"/>
                  </a:lnTo>
                  <a:lnTo>
                    <a:pt x="137689" y="107316"/>
                  </a:lnTo>
                  <a:lnTo>
                    <a:pt x="143963" y="106984"/>
                  </a:lnTo>
                  <a:lnTo>
                    <a:pt x="145769" y="106657"/>
                  </a:lnTo>
                  <a:close/>
                </a:path>
                <a:path w="325754" h="109220">
                  <a:moveTo>
                    <a:pt x="159351" y="6108"/>
                  </a:moveTo>
                  <a:lnTo>
                    <a:pt x="127786" y="6108"/>
                  </a:lnTo>
                  <a:lnTo>
                    <a:pt x="135378" y="7099"/>
                  </a:lnTo>
                  <a:lnTo>
                    <a:pt x="149249" y="11394"/>
                  </a:lnTo>
                  <a:lnTo>
                    <a:pt x="155357" y="14695"/>
                  </a:lnTo>
                  <a:lnTo>
                    <a:pt x="165592" y="23939"/>
                  </a:lnTo>
                  <a:lnTo>
                    <a:pt x="169224" y="28562"/>
                  </a:lnTo>
                  <a:lnTo>
                    <a:pt x="171204" y="33681"/>
                  </a:lnTo>
                  <a:lnTo>
                    <a:pt x="174179" y="40780"/>
                  </a:lnTo>
                  <a:lnTo>
                    <a:pt x="175661" y="47880"/>
                  </a:lnTo>
                  <a:lnTo>
                    <a:pt x="175661" y="62243"/>
                  </a:lnTo>
                  <a:lnTo>
                    <a:pt x="175021" y="68022"/>
                  </a:lnTo>
                  <a:lnTo>
                    <a:pt x="175003" y="68187"/>
                  </a:lnTo>
                  <a:lnTo>
                    <a:pt x="173351" y="72644"/>
                  </a:lnTo>
                  <a:lnTo>
                    <a:pt x="172360" y="75783"/>
                  </a:lnTo>
                  <a:lnTo>
                    <a:pt x="170545" y="79250"/>
                  </a:lnTo>
                  <a:lnTo>
                    <a:pt x="167904" y="83210"/>
                  </a:lnTo>
                  <a:lnTo>
                    <a:pt x="165427" y="87007"/>
                  </a:lnTo>
                  <a:lnTo>
                    <a:pt x="162125" y="90474"/>
                  </a:lnTo>
                  <a:lnTo>
                    <a:pt x="157996" y="93614"/>
                  </a:lnTo>
                  <a:lnTo>
                    <a:pt x="154037" y="96749"/>
                  </a:lnTo>
                  <a:lnTo>
                    <a:pt x="149414" y="99061"/>
                  </a:lnTo>
                  <a:lnTo>
                    <a:pt x="144294" y="100874"/>
                  </a:lnTo>
                  <a:lnTo>
                    <a:pt x="139010" y="102528"/>
                  </a:lnTo>
                  <a:lnTo>
                    <a:pt x="133729" y="103352"/>
                  </a:lnTo>
                  <a:lnTo>
                    <a:pt x="160476" y="103352"/>
                  </a:lnTo>
                  <a:lnTo>
                    <a:pt x="162619" y="102693"/>
                  </a:lnTo>
                  <a:lnTo>
                    <a:pt x="166748" y="100382"/>
                  </a:lnTo>
                  <a:lnTo>
                    <a:pt x="171039" y="98237"/>
                  </a:lnTo>
                  <a:lnTo>
                    <a:pt x="175168" y="94769"/>
                  </a:lnTo>
                  <a:lnTo>
                    <a:pt x="179132" y="90143"/>
                  </a:lnTo>
                  <a:lnTo>
                    <a:pt x="183258" y="85686"/>
                  </a:lnTo>
                  <a:lnTo>
                    <a:pt x="186394" y="80406"/>
                  </a:lnTo>
                  <a:lnTo>
                    <a:pt x="188708" y="74131"/>
                  </a:lnTo>
                  <a:lnTo>
                    <a:pt x="190956" y="68187"/>
                  </a:lnTo>
                  <a:lnTo>
                    <a:pt x="191019" y="68022"/>
                  </a:lnTo>
                  <a:lnTo>
                    <a:pt x="192083" y="62243"/>
                  </a:lnTo>
                  <a:lnTo>
                    <a:pt x="192070" y="47880"/>
                  </a:lnTo>
                  <a:lnTo>
                    <a:pt x="191181" y="42266"/>
                  </a:lnTo>
                  <a:lnTo>
                    <a:pt x="189035" y="36650"/>
                  </a:lnTo>
                  <a:lnTo>
                    <a:pt x="187055" y="31038"/>
                  </a:lnTo>
                  <a:lnTo>
                    <a:pt x="183920" y="25919"/>
                  </a:lnTo>
                  <a:lnTo>
                    <a:pt x="175992" y="16347"/>
                  </a:lnTo>
                  <a:lnTo>
                    <a:pt x="172032" y="12876"/>
                  </a:lnTo>
                  <a:lnTo>
                    <a:pt x="162125" y="7264"/>
                  </a:lnTo>
                  <a:lnTo>
                    <a:pt x="159351" y="6108"/>
                  </a:lnTo>
                  <a:close/>
                </a:path>
                <a:path w="325754" h="109220">
                  <a:moveTo>
                    <a:pt x="138351" y="1652"/>
                  </a:moveTo>
                  <a:lnTo>
                    <a:pt x="128610" y="1652"/>
                  </a:lnTo>
                  <a:lnTo>
                    <a:pt x="123328" y="1817"/>
                  </a:lnTo>
                  <a:lnTo>
                    <a:pt x="115898" y="2311"/>
                  </a:lnTo>
                  <a:lnTo>
                    <a:pt x="113089" y="2311"/>
                  </a:lnTo>
                  <a:lnTo>
                    <a:pt x="110944" y="2476"/>
                  </a:lnTo>
                  <a:lnTo>
                    <a:pt x="145348" y="2476"/>
                  </a:lnTo>
                  <a:lnTo>
                    <a:pt x="144626" y="2311"/>
                  </a:lnTo>
                  <a:lnTo>
                    <a:pt x="138351" y="1652"/>
                  </a:lnTo>
                  <a:close/>
                </a:path>
                <a:path w="325754" h="109220">
                  <a:moveTo>
                    <a:pt x="280173" y="331"/>
                  </a:moveTo>
                  <a:lnTo>
                    <a:pt x="270925" y="331"/>
                  </a:lnTo>
                  <a:lnTo>
                    <a:pt x="261423" y="702"/>
                  </a:lnTo>
                  <a:lnTo>
                    <a:pt x="224883" y="16015"/>
                  </a:lnTo>
                  <a:lnTo>
                    <a:pt x="207825" y="53823"/>
                  </a:lnTo>
                  <a:lnTo>
                    <a:pt x="207877" y="64223"/>
                  </a:lnTo>
                  <a:lnTo>
                    <a:pt x="227836" y="97574"/>
                  </a:lnTo>
                  <a:lnTo>
                    <a:pt x="266633" y="108140"/>
                  </a:lnTo>
                  <a:lnTo>
                    <a:pt x="273236" y="108140"/>
                  </a:lnTo>
                  <a:lnTo>
                    <a:pt x="295781" y="104180"/>
                  </a:lnTo>
                  <a:lnTo>
                    <a:pt x="265974" y="104180"/>
                  </a:lnTo>
                  <a:lnTo>
                    <a:pt x="262177" y="103849"/>
                  </a:lnTo>
                  <a:lnTo>
                    <a:pt x="259699" y="103352"/>
                  </a:lnTo>
                  <a:lnTo>
                    <a:pt x="255243" y="102196"/>
                  </a:lnTo>
                  <a:lnTo>
                    <a:pt x="251446" y="100548"/>
                  </a:lnTo>
                  <a:lnTo>
                    <a:pt x="248144" y="98237"/>
                  </a:lnTo>
                  <a:lnTo>
                    <a:pt x="243191" y="94931"/>
                  </a:lnTo>
                  <a:lnTo>
                    <a:pt x="226846" y="71654"/>
                  </a:lnTo>
                  <a:lnTo>
                    <a:pt x="224863" y="66535"/>
                  </a:lnTo>
                  <a:lnTo>
                    <a:pt x="224120" y="62078"/>
                  </a:lnTo>
                  <a:lnTo>
                    <a:pt x="224011" y="61419"/>
                  </a:lnTo>
                  <a:lnTo>
                    <a:pt x="223928" y="60923"/>
                  </a:lnTo>
                  <a:lnTo>
                    <a:pt x="236263" y="18900"/>
                  </a:lnTo>
                  <a:lnTo>
                    <a:pt x="264322" y="3963"/>
                  </a:lnTo>
                  <a:lnTo>
                    <a:pt x="298327" y="3963"/>
                  </a:lnTo>
                  <a:lnTo>
                    <a:pt x="293709" y="2807"/>
                  </a:lnTo>
                  <a:lnTo>
                    <a:pt x="287765" y="1155"/>
                  </a:lnTo>
                  <a:lnTo>
                    <a:pt x="280173" y="331"/>
                  </a:lnTo>
                  <a:close/>
                </a:path>
                <a:path w="325754" h="109220">
                  <a:moveTo>
                    <a:pt x="298496" y="59269"/>
                  </a:moveTo>
                  <a:lnTo>
                    <a:pt x="283640" y="59269"/>
                  </a:lnTo>
                  <a:lnTo>
                    <a:pt x="277530" y="59436"/>
                  </a:lnTo>
                  <a:lnTo>
                    <a:pt x="274888" y="59932"/>
                  </a:lnTo>
                  <a:lnTo>
                    <a:pt x="274394" y="60264"/>
                  </a:lnTo>
                  <a:lnTo>
                    <a:pt x="274229" y="60591"/>
                  </a:lnTo>
                  <a:lnTo>
                    <a:pt x="274229" y="60923"/>
                  </a:lnTo>
                  <a:lnTo>
                    <a:pt x="275385" y="62903"/>
                  </a:lnTo>
                  <a:lnTo>
                    <a:pt x="276044" y="63068"/>
                  </a:lnTo>
                  <a:lnTo>
                    <a:pt x="278852" y="63068"/>
                  </a:lnTo>
                  <a:lnTo>
                    <a:pt x="282153" y="63233"/>
                  </a:lnTo>
                  <a:lnTo>
                    <a:pt x="295591" y="89319"/>
                  </a:lnTo>
                  <a:lnTo>
                    <a:pt x="295447" y="90971"/>
                  </a:lnTo>
                  <a:lnTo>
                    <a:pt x="295361" y="91961"/>
                  </a:lnTo>
                  <a:lnTo>
                    <a:pt x="294537" y="93941"/>
                  </a:lnTo>
                  <a:lnTo>
                    <a:pt x="293875" y="95925"/>
                  </a:lnTo>
                  <a:lnTo>
                    <a:pt x="292553" y="97574"/>
                  </a:lnTo>
                  <a:lnTo>
                    <a:pt x="290573" y="99061"/>
                  </a:lnTo>
                  <a:lnTo>
                    <a:pt x="288593" y="100713"/>
                  </a:lnTo>
                  <a:lnTo>
                    <a:pt x="285620" y="101869"/>
                  </a:lnTo>
                  <a:lnTo>
                    <a:pt x="281656" y="102858"/>
                  </a:lnTo>
                  <a:lnTo>
                    <a:pt x="277696" y="103684"/>
                  </a:lnTo>
                  <a:lnTo>
                    <a:pt x="274229" y="104180"/>
                  </a:lnTo>
                  <a:lnTo>
                    <a:pt x="295781" y="104180"/>
                  </a:lnTo>
                  <a:lnTo>
                    <a:pt x="303284" y="101206"/>
                  </a:lnTo>
                  <a:lnTo>
                    <a:pt x="305431" y="100050"/>
                  </a:lnTo>
                  <a:lnTo>
                    <a:pt x="306424" y="99061"/>
                  </a:lnTo>
                  <a:lnTo>
                    <a:pt x="307414" y="98237"/>
                  </a:lnTo>
                  <a:lnTo>
                    <a:pt x="308074" y="97081"/>
                  </a:lnTo>
                  <a:lnTo>
                    <a:pt x="308404" y="95925"/>
                  </a:lnTo>
                  <a:lnTo>
                    <a:pt x="309063" y="93941"/>
                  </a:lnTo>
                  <a:lnTo>
                    <a:pt x="309205" y="91961"/>
                  </a:lnTo>
                  <a:lnTo>
                    <a:pt x="309256" y="67856"/>
                  </a:lnTo>
                  <a:lnTo>
                    <a:pt x="309477" y="66535"/>
                  </a:lnTo>
                  <a:lnTo>
                    <a:pt x="309559" y="66041"/>
                  </a:lnTo>
                  <a:lnTo>
                    <a:pt x="310056" y="65544"/>
                  </a:lnTo>
                  <a:lnTo>
                    <a:pt x="311212" y="64223"/>
                  </a:lnTo>
                  <a:lnTo>
                    <a:pt x="312530" y="63564"/>
                  </a:lnTo>
                  <a:lnTo>
                    <a:pt x="321697" y="63564"/>
                  </a:lnTo>
                  <a:lnTo>
                    <a:pt x="322602" y="63399"/>
                  </a:lnTo>
                  <a:lnTo>
                    <a:pt x="324914" y="63068"/>
                  </a:lnTo>
                  <a:lnTo>
                    <a:pt x="325079" y="62078"/>
                  </a:lnTo>
                  <a:lnTo>
                    <a:pt x="325245" y="61419"/>
                  </a:lnTo>
                  <a:lnTo>
                    <a:pt x="325245" y="60264"/>
                  </a:lnTo>
                  <a:lnTo>
                    <a:pt x="324914" y="59932"/>
                  </a:lnTo>
                  <a:lnTo>
                    <a:pt x="324749" y="59932"/>
                  </a:lnTo>
                  <a:lnTo>
                    <a:pt x="324417" y="59767"/>
                  </a:lnTo>
                  <a:lnTo>
                    <a:pt x="311539" y="59767"/>
                  </a:lnTo>
                  <a:lnTo>
                    <a:pt x="298496" y="59269"/>
                  </a:lnTo>
                  <a:close/>
                </a:path>
                <a:path w="325754" h="109220">
                  <a:moveTo>
                    <a:pt x="321697" y="63564"/>
                  </a:moveTo>
                  <a:lnTo>
                    <a:pt x="314347" y="63564"/>
                  </a:lnTo>
                  <a:lnTo>
                    <a:pt x="319629" y="63731"/>
                  </a:lnTo>
                  <a:lnTo>
                    <a:pt x="320785" y="63731"/>
                  </a:lnTo>
                  <a:lnTo>
                    <a:pt x="321697" y="63564"/>
                  </a:lnTo>
                  <a:close/>
                </a:path>
                <a:path w="325754" h="109220">
                  <a:moveTo>
                    <a:pt x="320622" y="59601"/>
                  </a:moveTo>
                  <a:lnTo>
                    <a:pt x="319135" y="59601"/>
                  </a:lnTo>
                  <a:lnTo>
                    <a:pt x="311539" y="59767"/>
                  </a:lnTo>
                  <a:lnTo>
                    <a:pt x="322271" y="59767"/>
                  </a:lnTo>
                  <a:lnTo>
                    <a:pt x="320622" y="59601"/>
                  </a:lnTo>
                  <a:close/>
                </a:path>
                <a:path w="325754" h="109220">
                  <a:moveTo>
                    <a:pt x="298327" y="3963"/>
                  </a:moveTo>
                  <a:lnTo>
                    <a:pt x="281494" y="3963"/>
                  </a:lnTo>
                  <a:lnTo>
                    <a:pt x="287931" y="5943"/>
                  </a:lnTo>
                  <a:lnTo>
                    <a:pt x="293381" y="10072"/>
                  </a:lnTo>
                  <a:lnTo>
                    <a:pt x="298663" y="14198"/>
                  </a:lnTo>
                  <a:lnTo>
                    <a:pt x="303119" y="20307"/>
                  </a:lnTo>
                  <a:lnTo>
                    <a:pt x="306679" y="28234"/>
                  </a:lnTo>
                  <a:lnTo>
                    <a:pt x="306751" y="28397"/>
                  </a:lnTo>
                  <a:lnTo>
                    <a:pt x="309063" y="27903"/>
                  </a:lnTo>
                  <a:lnTo>
                    <a:pt x="309063" y="26582"/>
                  </a:lnTo>
                  <a:lnTo>
                    <a:pt x="308931" y="24602"/>
                  </a:lnTo>
                  <a:lnTo>
                    <a:pt x="308693" y="21830"/>
                  </a:lnTo>
                  <a:lnTo>
                    <a:pt x="308570" y="20473"/>
                  </a:lnTo>
                  <a:lnTo>
                    <a:pt x="307916" y="10819"/>
                  </a:lnTo>
                  <a:lnTo>
                    <a:pt x="307865" y="10072"/>
                  </a:lnTo>
                  <a:lnTo>
                    <a:pt x="307742" y="8255"/>
                  </a:lnTo>
                  <a:lnTo>
                    <a:pt x="304275" y="6108"/>
                  </a:lnTo>
                  <a:lnTo>
                    <a:pt x="299652" y="4295"/>
                  </a:lnTo>
                  <a:lnTo>
                    <a:pt x="298327" y="39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946996" y="4916944"/>
              <a:ext cx="2472095" cy="149580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463940" y="4918593"/>
              <a:ext cx="1049115" cy="149745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566711" y="5181019"/>
              <a:ext cx="368336" cy="148092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966274" y="5176893"/>
              <a:ext cx="1083597" cy="111607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339445" y="5465386"/>
              <a:ext cx="66067" cy="66067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575548" y="5430884"/>
              <a:ext cx="2901189" cy="149579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9424" y="5719385"/>
              <a:ext cx="66067" cy="66066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595010" y="5687521"/>
              <a:ext cx="794423" cy="148756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423384" y="5688017"/>
              <a:ext cx="1223741" cy="108471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675818" y="5686365"/>
              <a:ext cx="449894" cy="149745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4090662" y="6078870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23774" y="0"/>
                  </a:moveTo>
                  <a:lnTo>
                    <a:pt x="18745" y="0"/>
                  </a:lnTo>
                  <a:lnTo>
                    <a:pt x="13413" y="0"/>
                  </a:lnTo>
                  <a:lnTo>
                    <a:pt x="8992" y="1828"/>
                  </a:lnTo>
                  <a:lnTo>
                    <a:pt x="5486" y="5486"/>
                  </a:lnTo>
                  <a:lnTo>
                    <a:pt x="1828" y="9143"/>
                  </a:lnTo>
                  <a:lnTo>
                    <a:pt x="0" y="13564"/>
                  </a:lnTo>
                  <a:lnTo>
                    <a:pt x="0" y="23774"/>
                  </a:lnTo>
                  <a:lnTo>
                    <a:pt x="1828" y="28195"/>
                  </a:lnTo>
                  <a:lnTo>
                    <a:pt x="9143" y="35510"/>
                  </a:lnTo>
                  <a:lnTo>
                    <a:pt x="13564" y="37339"/>
                  </a:lnTo>
                  <a:lnTo>
                    <a:pt x="23774" y="37339"/>
                  </a:lnTo>
                  <a:lnTo>
                    <a:pt x="28195" y="35510"/>
                  </a:lnTo>
                  <a:lnTo>
                    <a:pt x="35510" y="28195"/>
                  </a:lnTo>
                  <a:lnTo>
                    <a:pt x="37339" y="23774"/>
                  </a:lnTo>
                  <a:lnTo>
                    <a:pt x="37339" y="13564"/>
                  </a:lnTo>
                  <a:lnTo>
                    <a:pt x="35510" y="9143"/>
                  </a:lnTo>
                  <a:lnTo>
                    <a:pt x="28195" y="1828"/>
                  </a:lnTo>
                  <a:lnTo>
                    <a:pt x="2377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247254" y="6048846"/>
              <a:ext cx="1048953" cy="138229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324245" y="6048237"/>
              <a:ext cx="953709" cy="138837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4090644" y="630175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23774" y="0"/>
                  </a:moveTo>
                  <a:lnTo>
                    <a:pt x="18745" y="0"/>
                  </a:lnTo>
                  <a:lnTo>
                    <a:pt x="13412" y="0"/>
                  </a:lnTo>
                  <a:lnTo>
                    <a:pt x="8991" y="1828"/>
                  </a:lnTo>
                  <a:lnTo>
                    <a:pt x="5486" y="5486"/>
                  </a:lnTo>
                  <a:lnTo>
                    <a:pt x="1828" y="9143"/>
                  </a:lnTo>
                  <a:lnTo>
                    <a:pt x="0" y="13564"/>
                  </a:lnTo>
                  <a:lnTo>
                    <a:pt x="0" y="23774"/>
                  </a:lnTo>
                  <a:lnTo>
                    <a:pt x="1828" y="28195"/>
                  </a:lnTo>
                  <a:lnTo>
                    <a:pt x="9143" y="35510"/>
                  </a:lnTo>
                  <a:lnTo>
                    <a:pt x="13563" y="37339"/>
                  </a:lnTo>
                  <a:lnTo>
                    <a:pt x="23774" y="37339"/>
                  </a:lnTo>
                  <a:lnTo>
                    <a:pt x="28193" y="35510"/>
                  </a:lnTo>
                  <a:lnTo>
                    <a:pt x="35509" y="28195"/>
                  </a:lnTo>
                  <a:lnTo>
                    <a:pt x="37337" y="23774"/>
                  </a:lnTo>
                  <a:lnTo>
                    <a:pt x="37337" y="13564"/>
                  </a:lnTo>
                  <a:lnTo>
                    <a:pt x="35509" y="9143"/>
                  </a:lnTo>
                  <a:lnTo>
                    <a:pt x="28193" y="1828"/>
                  </a:lnTo>
                  <a:lnTo>
                    <a:pt x="2377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247237" y="6270357"/>
              <a:ext cx="1996695" cy="138074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272989" y="6270357"/>
              <a:ext cx="797651" cy="138074"/>
            </a:xfrm>
            <a:prstGeom prst="rect">
              <a:avLst/>
            </a:prstGeom>
          </p:spPr>
        </p:pic>
        <p:sp>
          <p:nvSpPr>
            <p:cNvPr id="83" name="object 83" descr=""/>
            <p:cNvSpPr/>
            <p:nvPr/>
          </p:nvSpPr>
          <p:spPr>
            <a:xfrm>
              <a:off x="4090629" y="6524640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4" h="37465">
                  <a:moveTo>
                    <a:pt x="23774" y="0"/>
                  </a:moveTo>
                  <a:lnTo>
                    <a:pt x="18745" y="0"/>
                  </a:lnTo>
                  <a:lnTo>
                    <a:pt x="13413" y="0"/>
                  </a:lnTo>
                  <a:lnTo>
                    <a:pt x="8992" y="1828"/>
                  </a:lnTo>
                  <a:lnTo>
                    <a:pt x="5486" y="5486"/>
                  </a:lnTo>
                  <a:lnTo>
                    <a:pt x="1828" y="9143"/>
                  </a:lnTo>
                  <a:lnTo>
                    <a:pt x="0" y="13564"/>
                  </a:lnTo>
                  <a:lnTo>
                    <a:pt x="0" y="23774"/>
                  </a:lnTo>
                  <a:lnTo>
                    <a:pt x="1828" y="28195"/>
                  </a:lnTo>
                  <a:lnTo>
                    <a:pt x="9144" y="35510"/>
                  </a:lnTo>
                  <a:lnTo>
                    <a:pt x="13564" y="37339"/>
                  </a:lnTo>
                  <a:lnTo>
                    <a:pt x="23774" y="37339"/>
                  </a:lnTo>
                  <a:lnTo>
                    <a:pt x="28195" y="35510"/>
                  </a:lnTo>
                  <a:lnTo>
                    <a:pt x="35510" y="28195"/>
                  </a:lnTo>
                  <a:lnTo>
                    <a:pt x="37339" y="23774"/>
                  </a:lnTo>
                  <a:lnTo>
                    <a:pt x="37339" y="13564"/>
                  </a:lnTo>
                  <a:lnTo>
                    <a:pt x="35510" y="9143"/>
                  </a:lnTo>
                  <a:lnTo>
                    <a:pt x="28195" y="1828"/>
                  </a:lnTo>
                  <a:lnTo>
                    <a:pt x="2377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247831" y="6496142"/>
              <a:ext cx="605026" cy="99820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882625" y="6493244"/>
              <a:ext cx="871895" cy="139600"/>
            </a:xfrm>
            <a:prstGeom prst="rect">
              <a:avLst/>
            </a:prstGeom>
          </p:spPr>
        </p:pic>
        <p:sp>
          <p:nvSpPr>
            <p:cNvPr id="86" name="object 86" descr=""/>
            <p:cNvSpPr/>
            <p:nvPr/>
          </p:nvSpPr>
          <p:spPr>
            <a:xfrm>
              <a:off x="4090629" y="6747522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4" h="37465">
                  <a:moveTo>
                    <a:pt x="23774" y="0"/>
                  </a:moveTo>
                  <a:lnTo>
                    <a:pt x="18745" y="0"/>
                  </a:lnTo>
                  <a:lnTo>
                    <a:pt x="13413" y="0"/>
                  </a:lnTo>
                  <a:lnTo>
                    <a:pt x="8992" y="1828"/>
                  </a:lnTo>
                  <a:lnTo>
                    <a:pt x="5486" y="5486"/>
                  </a:lnTo>
                  <a:lnTo>
                    <a:pt x="1828" y="9143"/>
                  </a:lnTo>
                  <a:lnTo>
                    <a:pt x="0" y="13564"/>
                  </a:lnTo>
                  <a:lnTo>
                    <a:pt x="0" y="23774"/>
                  </a:lnTo>
                  <a:lnTo>
                    <a:pt x="1828" y="28195"/>
                  </a:lnTo>
                  <a:lnTo>
                    <a:pt x="9144" y="35510"/>
                  </a:lnTo>
                  <a:lnTo>
                    <a:pt x="13564" y="37339"/>
                  </a:lnTo>
                  <a:lnTo>
                    <a:pt x="23774" y="37339"/>
                  </a:lnTo>
                  <a:lnTo>
                    <a:pt x="28195" y="35510"/>
                  </a:lnTo>
                  <a:lnTo>
                    <a:pt x="35510" y="28195"/>
                  </a:lnTo>
                  <a:lnTo>
                    <a:pt x="37339" y="23774"/>
                  </a:lnTo>
                  <a:lnTo>
                    <a:pt x="37339" y="13564"/>
                  </a:lnTo>
                  <a:lnTo>
                    <a:pt x="35510" y="9143"/>
                  </a:lnTo>
                  <a:lnTo>
                    <a:pt x="28195" y="1828"/>
                  </a:lnTo>
                  <a:lnTo>
                    <a:pt x="2377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247068" y="6716127"/>
              <a:ext cx="2081202" cy="138988"/>
            </a:xfrm>
            <a:prstGeom prst="rect">
              <a:avLst/>
            </a:prstGeom>
          </p:spPr>
        </p:pic>
        <p:sp>
          <p:nvSpPr>
            <p:cNvPr id="88" name="object 88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893027" y="6661861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930668" y="6801463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921330" y="6690168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849077" y="6845079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904363" y="6872058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1029035" y="6870682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067177" y="6843809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047629" y="6590999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1007315" y="6575346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1" name="object 121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122" name="object 122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7" name="object 127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149913" y="7013783"/>
              <a:ext cx="167558" cy="119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435609" cy="7324725"/>
          </a:xfrm>
          <a:custGeom>
            <a:avLst/>
            <a:gdLst/>
            <a:ahLst/>
            <a:cxnLst/>
            <a:rect l="l" t="t" r="r" b="b"/>
            <a:pathLst>
              <a:path w="435609" h="7324725">
                <a:moveTo>
                  <a:pt x="0" y="7324344"/>
                </a:moveTo>
                <a:lnTo>
                  <a:pt x="435221" y="7324344"/>
                </a:lnTo>
                <a:lnTo>
                  <a:pt x="435221" y="0"/>
                </a:lnTo>
                <a:lnTo>
                  <a:pt x="0" y="0"/>
                </a:lnTo>
                <a:lnTo>
                  <a:pt x="0" y="73243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29445" y="224020"/>
            <a:ext cx="7771765" cy="7324725"/>
            <a:chOff x="229445" y="224020"/>
            <a:chExt cx="7771765" cy="7324725"/>
          </a:xfrm>
        </p:grpSpPr>
        <p:sp>
          <p:nvSpPr>
            <p:cNvPr id="4" name="object 4" descr=""/>
            <p:cNvSpPr/>
            <p:nvPr/>
          </p:nvSpPr>
          <p:spPr>
            <a:xfrm>
              <a:off x="3157582" y="224020"/>
              <a:ext cx="4843780" cy="7324725"/>
            </a:xfrm>
            <a:custGeom>
              <a:avLst/>
              <a:gdLst/>
              <a:ahLst/>
              <a:cxnLst/>
              <a:rect l="l" t="t" r="r" b="b"/>
              <a:pathLst>
                <a:path w="4843780" h="7324725">
                  <a:moveTo>
                    <a:pt x="0" y="7324344"/>
                  </a:moveTo>
                  <a:lnTo>
                    <a:pt x="4843418" y="7324344"/>
                  </a:lnTo>
                  <a:lnTo>
                    <a:pt x="4843418" y="0"/>
                  </a:lnTo>
                  <a:lnTo>
                    <a:pt x="0" y="0"/>
                  </a:lnTo>
                  <a:lnTo>
                    <a:pt x="0" y="7324344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63821" y="224020"/>
              <a:ext cx="2494280" cy="7324725"/>
            </a:xfrm>
            <a:custGeom>
              <a:avLst/>
              <a:gdLst/>
              <a:ahLst/>
              <a:cxnLst/>
              <a:rect l="l" t="t" r="r" b="b"/>
              <a:pathLst>
                <a:path w="2494280" h="7324725">
                  <a:moveTo>
                    <a:pt x="2493760" y="0"/>
                  </a:moveTo>
                  <a:lnTo>
                    <a:pt x="0" y="0"/>
                  </a:lnTo>
                  <a:lnTo>
                    <a:pt x="0" y="7324344"/>
                  </a:lnTo>
                  <a:lnTo>
                    <a:pt x="2493760" y="7324344"/>
                  </a:lnTo>
                  <a:lnTo>
                    <a:pt x="2493760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45" y="5867492"/>
              <a:ext cx="7770708" cy="168088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140" y="7041074"/>
              <a:ext cx="5101941" cy="6518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308902" y="6526670"/>
              <a:ext cx="0" cy="441325"/>
            </a:xfrm>
            <a:custGeom>
              <a:avLst/>
              <a:gdLst/>
              <a:ahLst/>
              <a:cxnLst/>
              <a:rect l="l" t="t" r="r" b="b"/>
              <a:pathLst>
                <a:path w="0" h="441325">
                  <a:moveTo>
                    <a:pt x="0" y="0"/>
                  </a:moveTo>
                  <a:lnTo>
                    <a:pt x="0" y="441006"/>
                  </a:lnTo>
                </a:path>
              </a:pathLst>
            </a:custGeom>
            <a:ln w="9525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391" y="6548418"/>
              <a:ext cx="385088" cy="39720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20311" y="6962078"/>
              <a:ext cx="226792" cy="22287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90781" y="722044"/>
              <a:ext cx="510713" cy="11572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475345" y="766119"/>
              <a:ext cx="62865" cy="70485"/>
            </a:xfrm>
            <a:custGeom>
              <a:avLst/>
              <a:gdLst/>
              <a:ahLst/>
              <a:cxnLst/>
              <a:rect l="l" t="t" r="r" b="b"/>
              <a:pathLst>
                <a:path w="62865" h="70484">
                  <a:moveTo>
                    <a:pt x="48840" y="58712"/>
                  </a:moveTo>
                  <a:lnTo>
                    <a:pt x="37778" y="58712"/>
                  </a:lnTo>
                  <a:lnTo>
                    <a:pt x="37848" y="59223"/>
                  </a:lnTo>
                  <a:lnTo>
                    <a:pt x="37964" y="60073"/>
                  </a:lnTo>
                  <a:lnTo>
                    <a:pt x="38081" y="60925"/>
                  </a:lnTo>
                  <a:lnTo>
                    <a:pt x="38197" y="61775"/>
                  </a:lnTo>
                  <a:lnTo>
                    <a:pt x="38290" y="62456"/>
                  </a:lnTo>
                  <a:lnTo>
                    <a:pt x="39138" y="65008"/>
                  </a:lnTo>
                  <a:lnTo>
                    <a:pt x="40331" y="66368"/>
                  </a:lnTo>
                  <a:lnTo>
                    <a:pt x="42372" y="68921"/>
                  </a:lnTo>
                  <a:lnTo>
                    <a:pt x="45435" y="70112"/>
                  </a:lnTo>
                  <a:lnTo>
                    <a:pt x="51732" y="70112"/>
                  </a:lnTo>
                  <a:lnTo>
                    <a:pt x="53604" y="69775"/>
                  </a:lnTo>
                  <a:lnTo>
                    <a:pt x="54968" y="68921"/>
                  </a:lnTo>
                  <a:lnTo>
                    <a:pt x="57010" y="67561"/>
                  </a:lnTo>
                  <a:lnTo>
                    <a:pt x="58882" y="65519"/>
                  </a:lnTo>
                  <a:lnTo>
                    <a:pt x="60477" y="62967"/>
                  </a:lnTo>
                  <a:lnTo>
                    <a:pt x="61151" y="61945"/>
                  </a:lnTo>
                  <a:lnTo>
                    <a:pt x="52416" y="61945"/>
                  </a:lnTo>
                  <a:lnTo>
                    <a:pt x="51224" y="61433"/>
                  </a:lnTo>
                  <a:lnTo>
                    <a:pt x="49010" y="59223"/>
                  </a:lnTo>
                  <a:lnTo>
                    <a:pt x="48840" y="58712"/>
                  </a:lnTo>
                  <a:close/>
                </a:path>
                <a:path w="62865" h="70484">
                  <a:moveTo>
                    <a:pt x="44741" y="5104"/>
                  </a:moveTo>
                  <a:lnTo>
                    <a:pt x="30801" y="5104"/>
                  </a:lnTo>
                  <a:lnTo>
                    <a:pt x="33695" y="6296"/>
                  </a:lnTo>
                  <a:lnTo>
                    <a:pt x="35737" y="8848"/>
                  </a:lnTo>
                  <a:lnTo>
                    <a:pt x="37609" y="11400"/>
                  </a:lnTo>
                  <a:lnTo>
                    <a:pt x="38632" y="16167"/>
                  </a:lnTo>
                  <a:lnTo>
                    <a:pt x="38632" y="27567"/>
                  </a:lnTo>
                  <a:lnTo>
                    <a:pt x="38459" y="29441"/>
                  </a:lnTo>
                  <a:lnTo>
                    <a:pt x="37266" y="30120"/>
                  </a:lnTo>
                  <a:lnTo>
                    <a:pt x="20081" y="37439"/>
                  </a:lnTo>
                  <a:lnTo>
                    <a:pt x="13611" y="41695"/>
                  </a:lnTo>
                  <a:lnTo>
                    <a:pt x="8849" y="46968"/>
                  </a:lnTo>
                  <a:lnTo>
                    <a:pt x="4255" y="52415"/>
                  </a:lnTo>
                  <a:lnTo>
                    <a:pt x="1871" y="56840"/>
                  </a:lnTo>
                  <a:lnTo>
                    <a:pt x="1871" y="63305"/>
                  </a:lnTo>
                  <a:lnTo>
                    <a:pt x="2721" y="65519"/>
                  </a:lnTo>
                  <a:lnTo>
                    <a:pt x="4255" y="67222"/>
                  </a:lnTo>
                  <a:lnTo>
                    <a:pt x="5955" y="68921"/>
                  </a:lnTo>
                  <a:lnTo>
                    <a:pt x="8168" y="69775"/>
                  </a:lnTo>
                  <a:lnTo>
                    <a:pt x="14975" y="69775"/>
                  </a:lnTo>
                  <a:lnTo>
                    <a:pt x="30634" y="63647"/>
                  </a:lnTo>
                  <a:lnTo>
                    <a:pt x="19227" y="63647"/>
                  </a:lnTo>
                  <a:lnTo>
                    <a:pt x="17355" y="62967"/>
                  </a:lnTo>
                  <a:lnTo>
                    <a:pt x="15825" y="61433"/>
                  </a:lnTo>
                  <a:lnTo>
                    <a:pt x="14296" y="60073"/>
                  </a:lnTo>
                  <a:lnTo>
                    <a:pt x="13611" y="58200"/>
                  </a:lnTo>
                  <a:lnTo>
                    <a:pt x="13611" y="53776"/>
                  </a:lnTo>
                  <a:lnTo>
                    <a:pt x="14465" y="51393"/>
                  </a:lnTo>
                  <a:lnTo>
                    <a:pt x="16337" y="48840"/>
                  </a:lnTo>
                  <a:lnTo>
                    <a:pt x="18719" y="45269"/>
                  </a:lnTo>
                  <a:lnTo>
                    <a:pt x="22122" y="42205"/>
                  </a:lnTo>
                  <a:lnTo>
                    <a:pt x="30632" y="36758"/>
                  </a:lnTo>
                  <a:lnTo>
                    <a:pt x="34545" y="34717"/>
                  </a:lnTo>
                  <a:lnTo>
                    <a:pt x="38290" y="33354"/>
                  </a:lnTo>
                  <a:lnTo>
                    <a:pt x="48748" y="33354"/>
                  </a:lnTo>
                  <a:lnTo>
                    <a:pt x="48672" y="14126"/>
                  </a:lnTo>
                  <a:lnTo>
                    <a:pt x="48160" y="10382"/>
                  </a:lnTo>
                  <a:lnTo>
                    <a:pt x="47138" y="7998"/>
                  </a:lnTo>
                  <a:lnTo>
                    <a:pt x="45266" y="5784"/>
                  </a:lnTo>
                  <a:lnTo>
                    <a:pt x="44741" y="5104"/>
                  </a:lnTo>
                  <a:close/>
                </a:path>
                <a:path w="62865" h="70484">
                  <a:moveTo>
                    <a:pt x="48748" y="33354"/>
                  </a:moveTo>
                  <a:lnTo>
                    <a:pt x="38290" y="33354"/>
                  </a:lnTo>
                  <a:lnTo>
                    <a:pt x="38380" y="34717"/>
                  </a:lnTo>
                  <a:lnTo>
                    <a:pt x="38459" y="35909"/>
                  </a:lnTo>
                  <a:lnTo>
                    <a:pt x="38531" y="36758"/>
                  </a:lnTo>
                  <a:lnTo>
                    <a:pt x="38632" y="42374"/>
                  </a:lnTo>
                  <a:lnTo>
                    <a:pt x="38431" y="45269"/>
                  </a:lnTo>
                  <a:lnTo>
                    <a:pt x="38314" y="46968"/>
                  </a:lnTo>
                  <a:lnTo>
                    <a:pt x="38215" y="48840"/>
                  </a:lnTo>
                  <a:lnTo>
                    <a:pt x="38089" y="51393"/>
                  </a:lnTo>
                  <a:lnTo>
                    <a:pt x="38047" y="52246"/>
                  </a:lnTo>
                  <a:lnTo>
                    <a:pt x="37947" y="54287"/>
                  </a:lnTo>
                  <a:lnTo>
                    <a:pt x="34376" y="57689"/>
                  </a:lnTo>
                  <a:lnTo>
                    <a:pt x="30971" y="60242"/>
                  </a:lnTo>
                  <a:lnTo>
                    <a:pt x="27738" y="61775"/>
                  </a:lnTo>
                  <a:lnTo>
                    <a:pt x="25355" y="62967"/>
                  </a:lnTo>
                  <a:lnTo>
                    <a:pt x="23144" y="63647"/>
                  </a:lnTo>
                  <a:lnTo>
                    <a:pt x="30634" y="63647"/>
                  </a:lnTo>
                  <a:lnTo>
                    <a:pt x="37778" y="58712"/>
                  </a:lnTo>
                  <a:lnTo>
                    <a:pt x="48840" y="58712"/>
                  </a:lnTo>
                  <a:lnTo>
                    <a:pt x="48669" y="58200"/>
                  </a:lnTo>
                  <a:lnTo>
                    <a:pt x="48613" y="58031"/>
                  </a:lnTo>
                  <a:lnTo>
                    <a:pt x="48500" y="53776"/>
                  </a:lnTo>
                  <a:lnTo>
                    <a:pt x="48653" y="52415"/>
                  </a:lnTo>
                  <a:lnTo>
                    <a:pt x="48748" y="33354"/>
                  </a:lnTo>
                  <a:close/>
                </a:path>
                <a:path w="62865" h="70484">
                  <a:moveTo>
                    <a:pt x="62114" y="56840"/>
                  </a:moveTo>
                  <a:lnTo>
                    <a:pt x="57966" y="60752"/>
                  </a:lnTo>
                  <a:lnTo>
                    <a:pt x="57859" y="60925"/>
                  </a:lnTo>
                  <a:lnTo>
                    <a:pt x="55987" y="61945"/>
                  </a:lnTo>
                  <a:lnTo>
                    <a:pt x="61151" y="61945"/>
                  </a:lnTo>
                  <a:lnTo>
                    <a:pt x="61830" y="60925"/>
                  </a:lnTo>
                  <a:lnTo>
                    <a:pt x="61945" y="60752"/>
                  </a:lnTo>
                  <a:lnTo>
                    <a:pt x="62626" y="59223"/>
                  </a:lnTo>
                  <a:lnTo>
                    <a:pt x="62512" y="57689"/>
                  </a:lnTo>
                  <a:lnTo>
                    <a:pt x="62456" y="57520"/>
                  </a:lnTo>
                  <a:lnTo>
                    <a:pt x="62371" y="57351"/>
                  </a:lnTo>
                  <a:lnTo>
                    <a:pt x="62285" y="57181"/>
                  </a:lnTo>
                  <a:lnTo>
                    <a:pt x="62199" y="57009"/>
                  </a:lnTo>
                  <a:lnTo>
                    <a:pt x="62114" y="56840"/>
                  </a:lnTo>
                  <a:close/>
                </a:path>
                <a:path w="62865" h="70484">
                  <a:moveTo>
                    <a:pt x="33185" y="0"/>
                  </a:moveTo>
                  <a:lnTo>
                    <a:pt x="25016" y="0"/>
                  </a:lnTo>
                  <a:lnTo>
                    <a:pt x="20930" y="1191"/>
                  </a:lnTo>
                  <a:lnTo>
                    <a:pt x="16337" y="3743"/>
                  </a:lnTo>
                  <a:lnTo>
                    <a:pt x="11570" y="6296"/>
                  </a:lnTo>
                  <a:lnTo>
                    <a:pt x="7658" y="10209"/>
                  </a:lnTo>
                  <a:lnTo>
                    <a:pt x="1530" y="20422"/>
                  </a:lnTo>
                  <a:lnTo>
                    <a:pt x="79" y="23486"/>
                  </a:lnTo>
                  <a:lnTo>
                    <a:pt x="0" y="25695"/>
                  </a:lnTo>
                  <a:lnTo>
                    <a:pt x="849" y="26549"/>
                  </a:lnTo>
                  <a:lnTo>
                    <a:pt x="1871" y="27230"/>
                  </a:lnTo>
                  <a:lnTo>
                    <a:pt x="2890" y="27567"/>
                  </a:lnTo>
                  <a:lnTo>
                    <a:pt x="5615" y="27567"/>
                  </a:lnTo>
                  <a:lnTo>
                    <a:pt x="12762" y="15144"/>
                  </a:lnTo>
                  <a:lnTo>
                    <a:pt x="14296" y="11573"/>
                  </a:lnTo>
                  <a:lnTo>
                    <a:pt x="16506" y="9701"/>
                  </a:lnTo>
                  <a:lnTo>
                    <a:pt x="19739" y="6638"/>
                  </a:lnTo>
                  <a:lnTo>
                    <a:pt x="23313" y="5104"/>
                  </a:lnTo>
                  <a:lnTo>
                    <a:pt x="44741" y="5104"/>
                  </a:lnTo>
                  <a:lnTo>
                    <a:pt x="43563" y="3575"/>
                  </a:lnTo>
                  <a:lnTo>
                    <a:pt x="41522" y="2213"/>
                  </a:lnTo>
                  <a:lnTo>
                    <a:pt x="39138" y="1360"/>
                  </a:lnTo>
                  <a:lnTo>
                    <a:pt x="36760" y="341"/>
                  </a:lnTo>
                  <a:lnTo>
                    <a:pt x="3318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47412" y="722044"/>
              <a:ext cx="4189615" cy="627523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52092" y="1582033"/>
              <a:ext cx="141757" cy="106874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89071" y="1576417"/>
              <a:ext cx="562979" cy="11504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54285" y="1769569"/>
              <a:ext cx="430890" cy="15418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11126" y="1577948"/>
              <a:ext cx="923867" cy="304963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53932" y="1576417"/>
              <a:ext cx="4176341" cy="49862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53061" y="2152299"/>
              <a:ext cx="198770" cy="11283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23233" y="2152468"/>
              <a:ext cx="372557" cy="113342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4007044" y="2247091"/>
              <a:ext cx="17780" cy="18415"/>
            </a:xfrm>
            <a:custGeom>
              <a:avLst/>
              <a:gdLst/>
              <a:ahLst/>
              <a:cxnLst/>
              <a:rect l="l" t="t" r="r" b="b"/>
              <a:pathLst>
                <a:path w="17779" h="18414">
                  <a:moveTo>
                    <a:pt x="11402" y="0"/>
                  </a:moveTo>
                  <a:lnTo>
                    <a:pt x="6638" y="0"/>
                  </a:lnTo>
                  <a:lnTo>
                    <a:pt x="4593" y="849"/>
                  </a:lnTo>
                  <a:lnTo>
                    <a:pt x="849" y="4593"/>
                  </a:lnTo>
                  <a:lnTo>
                    <a:pt x="0" y="6634"/>
                  </a:lnTo>
                  <a:lnTo>
                    <a:pt x="0" y="9018"/>
                  </a:lnTo>
                  <a:lnTo>
                    <a:pt x="0" y="11570"/>
                  </a:lnTo>
                  <a:lnTo>
                    <a:pt x="849" y="13784"/>
                  </a:lnTo>
                  <a:lnTo>
                    <a:pt x="2552" y="15483"/>
                  </a:lnTo>
                  <a:lnTo>
                    <a:pt x="4255" y="17355"/>
                  </a:lnTo>
                  <a:lnTo>
                    <a:pt x="6296" y="18209"/>
                  </a:lnTo>
                  <a:lnTo>
                    <a:pt x="11062" y="18209"/>
                  </a:lnTo>
                  <a:lnTo>
                    <a:pt x="13103" y="17355"/>
                  </a:lnTo>
                  <a:lnTo>
                    <a:pt x="14806" y="15483"/>
                  </a:lnTo>
                  <a:lnTo>
                    <a:pt x="16506" y="13784"/>
                  </a:lnTo>
                  <a:lnTo>
                    <a:pt x="17359" y="11570"/>
                  </a:lnTo>
                  <a:lnTo>
                    <a:pt x="17359" y="6465"/>
                  </a:lnTo>
                  <a:lnTo>
                    <a:pt x="16506" y="4251"/>
                  </a:lnTo>
                  <a:lnTo>
                    <a:pt x="14977" y="2552"/>
                  </a:lnTo>
                  <a:lnTo>
                    <a:pt x="13274" y="849"/>
                  </a:lnTo>
                  <a:lnTo>
                    <a:pt x="114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41790" y="2152299"/>
              <a:ext cx="225317" cy="113511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66192" y="2152299"/>
              <a:ext cx="294466" cy="114192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24122" y="2150769"/>
              <a:ext cx="616564" cy="11504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88847" y="2151618"/>
              <a:ext cx="342572" cy="114192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53878" y="2382545"/>
              <a:ext cx="315008" cy="74710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53864" y="2152299"/>
              <a:ext cx="2601285" cy="53741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22213" y="2342213"/>
              <a:ext cx="478205" cy="115041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65405" y="2151618"/>
              <a:ext cx="966118" cy="34664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352967" y="2916565"/>
              <a:ext cx="4188089" cy="730403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48291" y="3873812"/>
              <a:ext cx="4191358" cy="88151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348122" y="4834289"/>
              <a:ext cx="860705" cy="11248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73981" y="4869176"/>
              <a:ext cx="988397" cy="117932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325695" y="4832754"/>
              <a:ext cx="641233" cy="152481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20737" y="4831055"/>
              <a:ext cx="651135" cy="156052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35527" y="4834289"/>
              <a:ext cx="502448" cy="152650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02938" y="4831055"/>
              <a:ext cx="233319" cy="115041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348943" y="5024206"/>
              <a:ext cx="920614" cy="154354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242664" y="5406941"/>
              <a:ext cx="198770" cy="112830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513600" y="5405918"/>
              <a:ext cx="365720" cy="11419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947965" y="5406941"/>
              <a:ext cx="207623" cy="113511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31829" y="5405410"/>
              <a:ext cx="712886" cy="115722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11856" y="5405410"/>
              <a:ext cx="423406" cy="115722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499368" y="5408643"/>
              <a:ext cx="738237" cy="152820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302928" y="5405410"/>
              <a:ext cx="233319" cy="115041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346902" y="5405410"/>
              <a:ext cx="4194021" cy="1072969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89876" y="3109409"/>
              <a:ext cx="2041837" cy="332229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893027" y="6661861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930668" y="6801463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921330" y="6690168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849077" y="6845079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904363" y="6872058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029035" y="6870682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067177" y="6843809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047629" y="6590999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007315" y="6575346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82" name="object 82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997352" y="672149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148610" y="7013783"/>
              <a:ext cx="170164" cy="119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445" y="5867492"/>
            <a:ext cx="7770708" cy="168088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3735" y="2353503"/>
            <a:ext cx="528960" cy="14353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04173" y="2605751"/>
            <a:ext cx="3753847" cy="18250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28449" y="2860502"/>
            <a:ext cx="708930" cy="147895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53087" y="4531730"/>
            <a:ext cx="662504" cy="14367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55594" y="4794415"/>
            <a:ext cx="210888" cy="13687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35177" y="4784331"/>
            <a:ext cx="3562233" cy="182196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06344" y="5040014"/>
            <a:ext cx="3562419" cy="182505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678088" y="1381071"/>
            <a:ext cx="6786245" cy="4399280"/>
            <a:chOff x="678088" y="1381071"/>
            <a:chExt cx="6786245" cy="4399280"/>
          </a:xfrm>
        </p:grpSpPr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00170" y="5294760"/>
              <a:ext cx="3763587" cy="14789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8088" y="1381071"/>
              <a:ext cx="3030688" cy="439926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311160" y="1449818"/>
              <a:ext cx="1711960" cy="4184015"/>
            </a:xfrm>
            <a:custGeom>
              <a:avLst/>
              <a:gdLst/>
              <a:ahLst/>
              <a:cxnLst/>
              <a:rect l="l" t="t" r="r" b="b"/>
              <a:pathLst>
                <a:path w="1711960" h="4184015">
                  <a:moveTo>
                    <a:pt x="1338338" y="564349"/>
                  </a:moveTo>
                  <a:lnTo>
                    <a:pt x="373253" y="564349"/>
                  </a:lnTo>
                  <a:lnTo>
                    <a:pt x="373253" y="3619081"/>
                  </a:lnTo>
                  <a:lnTo>
                    <a:pt x="1338338" y="3619081"/>
                  </a:lnTo>
                  <a:lnTo>
                    <a:pt x="1338338" y="564349"/>
                  </a:lnTo>
                  <a:close/>
                </a:path>
                <a:path w="1711960" h="4184015">
                  <a:moveTo>
                    <a:pt x="1498511" y="3676827"/>
                  </a:moveTo>
                  <a:lnTo>
                    <a:pt x="213093" y="3676827"/>
                  </a:lnTo>
                  <a:lnTo>
                    <a:pt x="213093" y="3858984"/>
                  </a:lnTo>
                  <a:lnTo>
                    <a:pt x="1498511" y="3858984"/>
                  </a:lnTo>
                  <a:lnTo>
                    <a:pt x="1498511" y="3676827"/>
                  </a:lnTo>
                  <a:close/>
                </a:path>
                <a:path w="1711960" h="4184015">
                  <a:moveTo>
                    <a:pt x="1498511" y="324446"/>
                  </a:moveTo>
                  <a:lnTo>
                    <a:pt x="213093" y="324446"/>
                  </a:lnTo>
                  <a:lnTo>
                    <a:pt x="213093" y="506603"/>
                  </a:lnTo>
                  <a:lnTo>
                    <a:pt x="1498511" y="506603"/>
                  </a:lnTo>
                  <a:lnTo>
                    <a:pt x="1498511" y="324446"/>
                  </a:lnTo>
                  <a:close/>
                </a:path>
                <a:path w="1711960" h="4184015">
                  <a:moveTo>
                    <a:pt x="1711591" y="3916718"/>
                  </a:moveTo>
                  <a:lnTo>
                    <a:pt x="0" y="3916718"/>
                  </a:lnTo>
                  <a:lnTo>
                    <a:pt x="0" y="4183430"/>
                  </a:lnTo>
                  <a:lnTo>
                    <a:pt x="1711591" y="4183430"/>
                  </a:lnTo>
                  <a:lnTo>
                    <a:pt x="1711591" y="3916718"/>
                  </a:lnTo>
                  <a:close/>
                </a:path>
                <a:path w="1711960" h="4184015">
                  <a:moveTo>
                    <a:pt x="1711591" y="0"/>
                  </a:moveTo>
                  <a:lnTo>
                    <a:pt x="0" y="0"/>
                  </a:lnTo>
                  <a:lnTo>
                    <a:pt x="0" y="266712"/>
                  </a:lnTo>
                  <a:lnTo>
                    <a:pt x="1711591" y="266712"/>
                  </a:lnTo>
                  <a:lnTo>
                    <a:pt x="1711591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87520" y="2955693"/>
              <a:ext cx="153004" cy="1173819"/>
            </a:xfrm>
            <a:prstGeom prst="rect">
              <a:avLst/>
            </a:prstGeom>
          </p:spPr>
        </p:pic>
      </p:grpSp>
      <p:pic>
        <p:nvPicPr>
          <p:cNvPr id="16" name="object 16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120311" y="6916359"/>
            <a:ext cx="226792" cy="222879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0140" y="7041074"/>
            <a:ext cx="5101941" cy="65185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869172" y="3603409"/>
            <a:ext cx="1427980" cy="1254757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094170" y="1263963"/>
            <a:ext cx="978618" cy="999714"/>
          </a:xfrm>
          <a:prstGeom prst="rect">
            <a:avLst/>
          </a:prstGeom>
        </p:spPr>
      </p:pic>
      <p:sp>
        <p:nvSpPr>
          <p:cNvPr id="20" name="object 20" descr=""/>
          <p:cNvSpPr/>
          <p:nvPr/>
        </p:nvSpPr>
        <p:spPr>
          <a:xfrm>
            <a:off x="1308902" y="6526670"/>
            <a:ext cx="0" cy="441325"/>
          </a:xfrm>
          <a:custGeom>
            <a:avLst/>
            <a:gdLst/>
            <a:ahLst/>
            <a:cxnLst/>
            <a:rect l="l" t="t" r="r" b="b"/>
            <a:pathLst>
              <a:path w="0" h="441325">
                <a:moveTo>
                  <a:pt x="0" y="0"/>
                </a:moveTo>
                <a:lnTo>
                  <a:pt x="0" y="441006"/>
                </a:lnTo>
              </a:path>
            </a:pathLst>
          </a:custGeom>
          <a:ln w="9525">
            <a:solidFill>
              <a:srgbClr val="00206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1" name="object 21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403391" y="6548418"/>
            <a:ext cx="385088" cy="397209"/>
          </a:xfrm>
          <a:prstGeom prst="rect">
            <a:avLst/>
          </a:prstGeom>
        </p:spPr>
      </p:pic>
      <p:grpSp>
        <p:nvGrpSpPr>
          <p:cNvPr id="22" name="object 22" descr=""/>
          <p:cNvGrpSpPr/>
          <p:nvPr/>
        </p:nvGrpSpPr>
        <p:grpSpPr>
          <a:xfrm>
            <a:off x="645548" y="224020"/>
            <a:ext cx="188595" cy="910590"/>
            <a:chOff x="645548" y="224020"/>
            <a:chExt cx="188595" cy="910590"/>
          </a:xfrm>
        </p:grpSpPr>
        <p:sp>
          <p:nvSpPr>
            <p:cNvPr id="23" name="object 23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 descr=""/>
          <p:cNvGrpSpPr/>
          <p:nvPr/>
        </p:nvGrpSpPr>
        <p:grpSpPr>
          <a:xfrm>
            <a:off x="927806" y="688662"/>
            <a:ext cx="427355" cy="427990"/>
            <a:chOff x="927806" y="688662"/>
            <a:chExt cx="427355" cy="427990"/>
          </a:xfrm>
        </p:grpSpPr>
        <p:sp>
          <p:nvSpPr>
            <p:cNvPr id="32" name="object 32" descr=""/>
            <p:cNvSpPr/>
            <p:nvPr/>
          </p:nvSpPr>
          <p:spPr>
            <a:xfrm>
              <a:off x="1024210" y="78383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117187" y="0"/>
                  </a:moveTo>
                  <a:lnTo>
                    <a:pt x="71572" y="9209"/>
                  </a:lnTo>
                  <a:lnTo>
                    <a:pt x="34323" y="34323"/>
                  </a:lnTo>
                  <a:lnTo>
                    <a:pt x="9209" y="71572"/>
                  </a:lnTo>
                  <a:lnTo>
                    <a:pt x="0" y="117186"/>
                  </a:lnTo>
                  <a:lnTo>
                    <a:pt x="9209" y="162801"/>
                  </a:lnTo>
                  <a:lnTo>
                    <a:pt x="34323" y="200051"/>
                  </a:lnTo>
                  <a:lnTo>
                    <a:pt x="71572" y="225165"/>
                  </a:lnTo>
                  <a:lnTo>
                    <a:pt x="117187" y="234374"/>
                  </a:lnTo>
                  <a:lnTo>
                    <a:pt x="162803" y="225165"/>
                  </a:lnTo>
                  <a:lnTo>
                    <a:pt x="200052" y="200051"/>
                  </a:lnTo>
                  <a:lnTo>
                    <a:pt x="225166" y="162801"/>
                  </a:lnTo>
                  <a:lnTo>
                    <a:pt x="234374" y="117186"/>
                  </a:lnTo>
                  <a:lnTo>
                    <a:pt x="225166" y="71572"/>
                  </a:lnTo>
                  <a:lnTo>
                    <a:pt x="200052" y="34323"/>
                  </a:lnTo>
                  <a:lnTo>
                    <a:pt x="162803" y="9209"/>
                  </a:lnTo>
                  <a:lnTo>
                    <a:pt x="11718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055336" y="81495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52562" y="6763"/>
                  </a:lnTo>
                  <a:lnTo>
                    <a:pt x="25206" y="25206"/>
                  </a:lnTo>
                  <a:lnTo>
                    <a:pt x="6763" y="52563"/>
                  </a:lnTo>
                  <a:lnTo>
                    <a:pt x="0" y="86064"/>
                  </a:lnTo>
                  <a:lnTo>
                    <a:pt x="6763" y="119563"/>
                  </a:lnTo>
                  <a:lnTo>
                    <a:pt x="25206" y="146920"/>
                  </a:lnTo>
                  <a:lnTo>
                    <a:pt x="52562" y="165365"/>
                  </a:lnTo>
                  <a:lnTo>
                    <a:pt x="86061" y="172129"/>
                  </a:lnTo>
                  <a:lnTo>
                    <a:pt x="119562" y="165365"/>
                  </a:lnTo>
                  <a:lnTo>
                    <a:pt x="146918" y="146920"/>
                  </a:lnTo>
                  <a:lnTo>
                    <a:pt x="165362" y="119563"/>
                  </a:lnTo>
                  <a:lnTo>
                    <a:pt x="172125" y="86064"/>
                  </a:lnTo>
                  <a:lnTo>
                    <a:pt x="165362" y="52563"/>
                  </a:lnTo>
                  <a:lnTo>
                    <a:pt x="146918" y="25206"/>
                  </a:lnTo>
                  <a:lnTo>
                    <a:pt x="119562" y="6763"/>
                  </a:lnTo>
                  <a:lnTo>
                    <a:pt x="86061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071798" y="934610"/>
              <a:ext cx="139065" cy="52705"/>
            </a:xfrm>
            <a:custGeom>
              <a:avLst/>
              <a:gdLst/>
              <a:ahLst/>
              <a:cxnLst/>
              <a:rect l="l" t="t" r="r" b="b"/>
              <a:pathLst>
                <a:path w="139065" h="52705">
                  <a:moveTo>
                    <a:pt x="68907" y="0"/>
                  </a:moveTo>
                  <a:lnTo>
                    <a:pt x="47950" y="1221"/>
                  </a:lnTo>
                  <a:lnTo>
                    <a:pt x="29014" y="4676"/>
                  </a:lnTo>
                  <a:lnTo>
                    <a:pt x="12798" y="10052"/>
                  </a:lnTo>
                  <a:lnTo>
                    <a:pt x="0" y="17034"/>
                  </a:lnTo>
                  <a:lnTo>
                    <a:pt x="13454" y="31635"/>
                  </a:lnTo>
                  <a:lnTo>
                    <a:pt x="29941" y="42811"/>
                  </a:lnTo>
                  <a:lnTo>
                    <a:pt x="48857" y="49959"/>
                  </a:lnTo>
                  <a:lnTo>
                    <a:pt x="69599" y="52476"/>
                  </a:lnTo>
                  <a:lnTo>
                    <a:pt x="90143" y="50009"/>
                  </a:lnTo>
                  <a:lnTo>
                    <a:pt x="108902" y="42999"/>
                  </a:lnTo>
                  <a:lnTo>
                    <a:pt x="125292" y="32031"/>
                  </a:lnTo>
                  <a:lnTo>
                    <a:pt x="138725" y="17689"/>
                  </a:lnTo>
                  <a:lnTo>
                    <a:pt x="125943" y="10451"/>
                  </a:lnTo>
                  <a:lnTo>
                    <a:pt x="109550" y="4867"/>
                  </a:lnTo>
                  <a:lnTo>
                    <a:pt x="90290" y="1272"/>
                  </a:lnTo>
                  <a:lnTo>
                    <a:pt x="68907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061471" y="919340"/>
              <a:ext cx="161925" cy="38100"/>
            </a:xfrm>
            <a:custGeom>
              <a:avLst/>
              <a:gdLst/>
              <a:ahLst/>
              <a:cxnLst/>
              <a:rect l="l" t="t" r="r" b="b"/>
              <a:pathLst>
                <a:path w="161925" h="38100">
                  <a:moveTo>
                    <a:pt x="71718" y="0"/>
                  </a:moveTo>
                  <a:lnTo>
                    <a:pt x="31783" y="4061"/>
                  </a:lnTo>
                  <a:lnTo>
                    <a:pt x="0" y="13642"/>
                  </a:lnTo>
                  <a:lnTo>
                    <a:pt x="2887" y="20073"/>
                  </a:lnTo>
                  <a:lnTo>
                    <a:pt x="6272" y="26212"/>
                  </a:lnTo>
                  <a:lnTo>
                    <a:pt x="10129" y="32031"/>
                  </a:lnTo>
                  <a:lnTo>
                    <a:pt x="14432" y="37506"/>
                  </a:lnTo>
                  <a:lnTo>
                    <a:pt x="45981" y="30293"/>
                  </a:lnTo>
                  <a:lnTo>
                    <a:pt x="77874" y="26719"/>
                  </a:lnTo>
                  <a:lnTo>
                    <a:pt x="111276" y="27954"/>
                  </a:lnTo>
                  <a:lnTo>
                    <a:pt x="147351" y="35171"/>
                  </a:lnTo>
                  <a:lnTo>
                    <a:pt x="151815" y="29010"/>
                  </a:lnTo>
                  <a:lnTo>
                    <a:pt x="155731" y="22457"/>
                  </a:lnTo>
                  <a:lnTo>
                    <a:pt x="159066" y="15546"/>
                  </a:lnTo>
                  <a:lnTo>
                    <a:pt x="161787" y="8310"/>
                  </a:lnTo>
                  <a:lnTo>
                    <a:pt x="116240" y="1427"/>
                  </a:lnTo>
                  <a:lnTo>
                    <a:pt x="7171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065621" y="937403"/>
              <a:ext cx="67310" cy="13335"/>
            </a:xfrm>
            <a:custGeom>
              <a:avLst/>
              <a:gdLst/>
              <a:ahLst/>
              <a:cxnLst/>
              <a:rect l="l" t="t" r="r" b="b"/>
              <a:pathLst>
                <a:path w="67309" h="13334">
                  <a:moveTo>
                    <a:pt x="51028" y="0"/>
                  </a:moveTo>
                  <a:lnTo>
                    <a:pt x="34659" y="227"/>
                  </a:lnTo>
                  <a:lnTo>
                    <a:pt x="17645" y="1719"/>
                  </a:lnTo>
                  <a:lnTo>
                    <a:pt x="0" y="4450"/>
                  </a:lnTo>
                  <a:lnTo>
                    <a:pt x="1659" y="7525"/>
                  </a:lnTo>
                  <a:lnTo>
                    <a:pt x="3502" y="10480"/>
                  </a:lnTo>
                  <a:lnTo>
                    <a:pt x="5507" y="13313"/>
                  </a:lnTo>
                  <a:lnTo>
                    <a:pt x="17043" y="9642"/>
                  </a:lnTo>
                  <a:lnTo>
                    <a:pt x="30953" y="6354"/>
                  </a:lnTo>
                  <a:lnTo>
                    <a:pt x="47449" y="3483"/>
                  </a:lnTo>
                  <a:lnTo>
                    <a:pt x="66741" y="1063"/>
                  </a:lnTo>
                  <a:lnTo>
                    <a:pt x="5102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090345" y="927791"/>
              <a:ext cx="130175" cy="22225"/>
            </a:xfrm>
            <a:custGeom>
              <a:avLst/>
              <a:gdLst/>
              <a:ahLst/>
              <a:cxnLst/>
              <a:rect l="l" t="t" r="r" b="b"/>
              <a:pathLst>
                <a:path w="130175" h="22225">
                  <a:moveTo>
                    <a:pt x="63845" y="0"/>
                  </a:moveTo>
                  <a:lnTo>
                    <a:pt x="26595" y="538"/>
                  </a:lnTo>
                  <a:lnTo>
                    <a:pt x="0" y="4227"/>
                  </a:lnTo>
                  <a:lnTo>
                    <a:pt x="30294" y="5711"/>
                  </a:lnTo>
                  <a:lnTo>
                    <a:pt x="66369" y="9820"/>
                  </a:lnTo>
                  <a:lnTo>
                    <a:pt x="99803" y="15500"/>
                  </a:lnTo>
                  <a:lnTo>
                    <a:pt x="122174" y="21701"/>
                  </a:lnTo>
                  <a:lnTo>
                    <a:pt x="125183" y="17295"/>
                  </a:lnTo>
                  <a:lnTo>
                    <a:pt x="127793" y="12590"/>
                  </a:lnTo>
                  <a:lnTo>
                    <a:pt x="129954" y="7647"/>
                  </a:lnTo>
                  <a:lnTo>
                    <a:pt x="101662" y="2430"/>
                  </a:lnTo>
                  <a:lnTo>
                    <a:pt x="63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055343" y="81499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119563" y="6763"/>
                  </a:lnTo>
                  <a:lnTo>
                    <a:pt x="146919" y="25207"/>
                  </a:lnTo>
                  <a:lnTo>
                    <a:pt x="165363" y="52563"/>
                  </a:lnTo>
                  <a:lnTo>
                    <a:pt x="172126" y="86065"/>
                  </a:lnTo>
                  <a:lnTo>
                    <a:pt x="165363" y="119564"/>
                  </a:lnTo>
                  <a:lnTo>
                    <a:pt x="146919" y="146919"/>
                  </a:lnTo>
                  <a:lnTo>
                    <a:pt x="119563" y="165363"/>
                  </a:lnTo>
                  <a:lnTo>
                    <a:pt x="86061" y="172126"/>
                  </a:lnTo>
                  <a:lnTo>
                    <a:pt x="52562" y="165363"/>
                  </a:lnTo>
                  <a:lnTo>
                    <a:pt x="25206" y="146919"/>
                  </a:lnTo>
                  <a:lnTo>
                    <a:pt x="6763" y="119564"/>
                  </a:lnTo>
                  <a:lnTo>
                    <a:pt x="0" y="86065"/>
                  </a:lnTo>
                  <a:lnTo>
                    <a:pt x="6763" y="52563"/>
                  </a:lnTo>
                  <a:lnTo>
                    <a:pt x="25206" y="25207"/>
                  </a:lnTo>
                  <a:lnTo>
                    <a:pt x="52562" y="6763"/>
                  </a:lnTo>
                  <a:lnTo>
                    <a:pt x="86061" y="0"/>
                  </a:lnTo>
                  <a:close/>
                </a:path>
              </a:pathLst>
            </a:custGeom>
            <a:ln w="33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004472" y="705643"/>
              <a:ext cx="85725" cy="97155"/>
            </a:xfrm>
            <a:custGeom>
              <a:avLst/>
              <a:gdLst/>
              <a:ahLst/>
              <a:cxnLst/>
              <a:rect l="l" t="t" r="r" b="b"/>
              <a:pathLst>
                <a:path w="85725" h="97154">
                  <a:moveTo>
                    <a:pt x="53783" y="0"/>
                  </a:moveTo>
                  <a:lnTo>
                    <a:pt x="38596" y="6633"/>
                  </a:lnTo>
                  <a:lnTo>
                    <a:pt x="23631" y="15048"/>
                  </a:lnTo>
                  <a:lnTo>
                    <a:pt x="10296" y="24232"/>
                  </a:lnTo>
                  <a:lnTo>
                    <a:pt x="0" y="33177"/>
                  </a:lnTo>
                  <a:lnTo>
                    <a:pt x="56569" y="97066"/>
                  </a:lnTo>
                  <a:lnTo>
                    <a:pt x="63057" y="92249"/>
                  </a:lnTo>
                  <a:lnTo>
                    <a:pt x="70026" y="87716"/>
                  </a:lnTo>
                  <a:lnTo>
                    <a:pt x="77419" y="83433"/>
                  </a:lnTo>
                  <a:lnTo>
                    <a:pt x="85182" y="79368"/>
                  </a:lnTo>
                  <a:lnTo>
                    <a:pt x="53783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54719" y="747626"/>
              <a:ext cx="96520" cy="90805"/>
            </a:xfrm>
            <a:custGeom>
              <a:avLst/>
              <a:gdLst/>
              <a:ahLst/>
              <a:cxnLst/>
              <a:rect l="l" t="t" r="r" b="b"/>
              <a:pathLst>
                <a:path w="96519" h="90805">
                  <a:moveTo>
                    <a:pt x="39276" y="0"/>
                  </a:moveTo>
                  <a:lnTo>
                    <a:pt x="27557" y="11720"/>
                  </a:lnTo>
                  <a:lnTo>
                    <a:pt x="16375" y="25082"/>
                  </a:lnTo>
                  <a:lnTo>
                    <a:pt x="6823" y="38531"/>
                  </a:lnTo>
                  <a:lnTo>
                    <a:pt x="0" y="50515"/>
                  </a:lnTo>
                  <a:lnTo>
                    <a:pt x="75545" y="90547"/>
                  </a:lnTo>
                  <a:lnTo>
                    <a:pt x="80018" y="83737"/>
                  </a:lnTo>
                  <a:lnTo>
                    <a:pt x="84927" y="76866"/>
                  </a:lnTo>
                  <a:lnTo>
                    <a:pt x="90320" y="70095"/>
                  </a:lnTo>
                  <a:lnTo>
                    <a:pt x="96245" y="63583"/>
                  </a:lnTo>
                  <a:lnTo>
                    <a:pt x="39276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929836" y="812055"/>
              <a:ext cx="93980" cy="69850"/>
            </a:xfrm>
            <a:custGeom>
              <a:avLst/>
              <a:gdLst/>
              <a:ahLst/>
              <a:cxnLst/>
              <a:rect l="l" t="t" r="r" b="b"/>
              <a:pathLst>
                <a:path w="93980" h="69850">
                  <a:moveTo>
                    <a:pt x="17752" y="0"/>
                  </a:moveTo>
                  <a:lnTo>
                    <a:pt x="11344" y="14106"/>
                  </a:lnTo>
                  <a:lnTo>
                    <a:pt x="5806" y="31142"/>
                  </a:lnTo>
                  <a:lnTo>
                    <a:pt x="1802" y="48226"/>
                  </a:lnTo>
                  <a:lnTo>
                    <a:pt x="0" y="62473"/>
                  </a:lnTo>
                  <a:lnTo>
                    <a:pt x="85194" y="69692"/>
                  </a:lnTo>
                  <a:lnTo>
                    <a:pt x="86639" y="61675"/>
                  </a:lnTo>
                  <a:lnTo>
                    <a:pt x="88461" y="53430"/>
                  </a:lnTo>
                  <a:lnTo>
                    <a:pt x="90767" y="45086"/>
                  </a:lnTo>
                  <a:lnTo>
                    <a:pt x="93665" y="36770"/>
                  </a:lnTo>
                  <a:lnTo>
                    <a:pt x="17752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927806" y="888530"/>
              <a:ext cx="88900" cy="62865"/>
            </a:xfrm>
            <a:custGeom>
              <a:avLst/>
              <a:gdLst/>
              <a:ahLst/>
              <a:cxnLst/>
              <a:rect l="l" t="t" r="r" b="b"/>
              <a:pathLst>
                <a:path w="88900" h="62865">
                  <a:moveTo>
                    <a:pt x="1076" y="0"/>
                  </a:moveTo>
                  <a:lnTo>
                    <a:pt x="0" y="15136"/>
                  </a:lnTo>
                  <a:lnTo>
                    <a:pt x="707" y="32322"/>
                  </a:lnTo>
                  <a:lnTo>
                    <a:pt x="2869" y="49012"/>
                  </a:lnTo>
                  <a:lnTo>
                    <a:pt x="6152" y="62657"/>
                  </a:lnTo>
                  <a:lnTo>
                    <a:pt x="88761" y="40445"/>
                  </a:lnTo>
                  <a:lnTo>
                    <a:pt x="87287" y="32591"/>
                  </a:lnTo>
                  <a:lnTo>
                    <a:pt x="86084" y="24580"/>
                  </a:lnTo>
                  <a:lnTo>
                    <a:pt x="85300" y="16304"/>
                  </a:lnTo>
                  <a:lnTo>
                    <a:pt x="85082" y="76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937501" y="944600"/>
              <a:ext cx="98425" cy="81915"/>
            </a:xfrm>
            <a:custGeom>
              <a:avLst/>
              <a:gdLst/>
              <a:ahLst/>
              <a:cxnLst/>
              <a:rect l="l" t="t" r="r" b="b"/>
              <a:pathLst>
                <a:path w="98425" h="81915">
                  <a:moveTo>
                    <a:pt x="83138" y="0"/>
                  </a:moveTo>
                  <a:lnTo>
                    <a:pt x="0" y="22322"/>
                  </a:lnTo>
                  <a:lnTo>
                    <a:pt x="4725" y="37263"/>
                  </a:lnTo>
                  <a:lnTo>
                    <a:pt x="12399" y="53951"/>
                  </a:lnTo>
                  <a:lnTo>
                    <a:pt x="21263" y="69667"/>
                  </a:lnTo>
                  <a:lnTo>
                    <a:pt x="29559" y="81694"/>
                  </a:lnTo>
                  <a:lnTo>
                    <a:pt x="97995" y="29462"/>
                  </a:lnTo>
                  <a:lnTo>
                    <a:pt x="93880" y="22609"/>
                  </a:lnTo>
                  <a:lnTo>
                    <a:pt x="89964" y="15515"/>
                  </a:lnTo>
                  <a:lnTo>
                    <a:pt x="86350" y="8028"/>
                  </a:lnTo>
                  <a:lnTo>
                    <a:pt x="8313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975866" y="985381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67287" y="0"/>
                  </a:moveTo>
                  <a:lnTo>
                    <a:pt x="0" y="51508"/>
                  </a:lnTo>
                  <a:lnTo>
                    <a:pt x="9782" y="63459"/>
                  </a:lnTo>
                  <a:lnTo>
                    <a:pt x="22462" y="75931"/>
                  </a:lnTo>
                  <a:lnTo>
                    <a:pt x="35857" y="87042"/>
                  </a:lnTo>
                  <a:lnTo>
                    <a:pt x="47782" y="94913"/>
                  </a:lnTo>
                  <a:lnTo>
                    <a:pt x="92497" y="21286"/>
                  </a:lnTo>
                  <a:lnTo>
                    <a:pt x="86028" y="16594"/>
                  </a:lnTo>
                  <a:lnTo>
                    <a:pt x="79648" y="11601"/>
                  </a:lnTo>
                  <a:lnTo>
                    <a:pt x="73389" y="6129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036680" y="1015060"/>
              <a:ext cx="75565" cy="95885"/>
            </a:xfrm>
            <a:custGeom>
              <a:avLst/>
              <a:gdLst/>
              <a:ahLst/>
              <a:cxnLst/>
              <a:rect l="l" t="t" r="r" b="b"/>
              <a:pathLst>
                <a:path w="75565" h="95884">
                  <a:moveTo>
                    <a:pt x="44255" y="0"/>
                  </a:moveTo>
                  <a:lnTo>
                    <a:pt x="0" y="72269"/>
                  </a:lnTo>
                  <a:lnTo>
                    <a:pt x="13428" y="79899"/>
                  </a:lnTo>
                  <a:lnTo>
                    <a:pt x="29746" y="86973"/>
                  </a:lnTo>
                  <a:lnTo>
                    <a:pt x="46241" y="92522"/>
                  </a:lnTo>
                  <a:lnTo>
                    <a:pt x="60199" y="95576"/>
                  </a:lnTo>
                  <a:lnTo>
                    <a:pt x="75218" y="12001"/>
                  </a:lnTo>
                  <a:lnTo>
                    <a:pt x="67527" y="9761"/>
                  </a:lnTo>
                  <a:lnTo>
                    <a:pt x="59852" y="6982"/>
                  </a:lnTo>
                  <a:lnTo>
                    <a:pt x="52119" y="3712"/>
                  </a:lnTo>
                  <a:lnTo>
                    <a:pt x="4425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110639" y="1029459"/>
              <a:ext cx="57150" cy="87630"/>
            </a:xfrm>
            <a:custGeom>
              <a:avLst/>
              <a:gdLst/>
              <a:ahLst/>
              <a:cxnLst/>
              <a:rect l="l" t="t" r="r" b="b"/>
              <a:pathLst>
                <a:path w="57150" h="87630">
                  <a:moveTo>
                    <a:pt x="15246" y="0"/>
                  </a:moveTo>
                  <a:lnTo>
                    <a:pt x="0" y="83894"/>
                  </a:lnTo>
                  <a:lnTo>
                    <a:pt x="13922" y="86273"/>
                  </a:lnTo>
                  <a:lnTo>
                    <a:pt x="28845" y="87028"/>
                  </a:lnTo>
                  <a:lnTo>
                    <a:pt x="43534" y="86537"/>
                  </a:lnTo>
                  <a:lnTo>
                    <a:pt x="56751" y="85176"/>
                  </a:lnTo>
                  <a:lnTo>
                    <a:pt x="48769" y="313"/>
                  </a:lnTo>
                  <a:lnTo>
                    <a:pt x="40727" y="902"/>
                  </a:lnTo>
                  <a:lnTo>
                    <a:pt x="32453" y="1038"/>
                  </a:lnTo>
                  <a:lnTo>
                    <a:pt x="23957" y="733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173830" y="1013547"/>
              <a:ext cx="75565" cy="97155"/>
            </a:xfrm>
            <a:custGeom>
              <a:avLst/>
              <a:gdLst/>
              <a:ahLst/>
              <a:cxnLst/>
              <a:rect l="l" t="t" r="r" b="b"/>
              <a:pathLst>
                <a:path w="75565" h="97155">
                  <a:moveTo>
                    <a:pt x="30542" y="0"/>
                  </a:moveTo>
                  <a:lnTo>
                    <a:pt x="25202" y="2914"/>
                  </a:lnTo>
                  <a:lnTo>
                    <a:pt x="18148" y="6486"/>
                  </a:lnTo>
                  <a:lnTo>
                    <a:pt x="9655" y="9991"/>
                  </a:lnTo>
                  <a:lnTo>
                    <a:pt x="0" y="12707"/>
                  </a:lnTo>
                  <a:lnTo>
                    <a:pt x="15509" y="96746"/>
                  </a:lnTo>
                  <a:lnTo>
                    <a:pt x="30629" y="93735"/>
                  </a:lnTo>
                  <a:lnTo>
                    <a:pt x="47414" y="88044"/>
                  </a:lnTo>
                  <a:lnTo>
                    <a:pt x="63228" y="80946"/>
                  </a:lnTo>
                  <a:lnTo>
                    <a:pt x="75430" y="73713"/>
                  </a:lnTo>
                  <a:lnTo>
                    <a:pt x="30542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215784" y="983984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22693" y="0"/>
                  </a:moveTo>
                  <a:lnTo>
                    <a:pt x="14060" y="10420"/>
                  </a:lnTo>
                  <a:lnTo>
                    <a:pt x="7791" y="16692"/>
                  </a:lnTo>
                  <a:lnTo>
                    <a:pt x="0" y="22773"/>
                  </a:lnTo>
                  <a:lnTo>
                    <a:pt x="45327" y="95252"/>
                  </a:lnTo>
                  <a:lnTo>
                    <a:pt x="58190" y="86751"/>
                  </a:lnTo>
                  <a:lnTo>
                    <a:pt x="71582" y="75140"/>
                  </a:lnTo>
                  <a:lnTo>
                    <a:pt x="83540" y="62592"/>
                  </a:lnTo>
                  <a:lnTo>
                    <a:pt x="92101" y="51285"/>
                  </a:lnTo>
                  <a:lnTo>
                    <a:pt x="22693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248825" y="943358"/>
              <a:ext cx="96520" cy="80645"/>
            </a:xfrm>
            <a:custGeom>
              <a:avLst/>
              <a:gdLst/>
              <a:ahLst/>
              <a:cxnLst/>
              <a:rect l="l" t="t" r="r" b="b"/>
              <a:pathLst>
                <a:path w="96519" h="80644">
                  <a:moveTo>
                    <a:pt x="14227" y="0"/>
                  </a:moveTo>
                  <a:lnTo>
                    <a:pt x="12390" y="4623"/>
                  </a:lnTo>
                  <a:lnTo>
                    <a:pt x="9368" y="11338"/>
                  </a:lnTo>
                  <a:lnTo>
                    <a:pt x="5219" y="19212"/>
                  </a:lnTo>
                  <a:lnTo>
                    <a:pt x="0" y="27312"/>
                  </a:lnTo>
                  <a:lnTo>
                    <a:pt x="68018" y="80398"/>
                  </a:lnTo>
                  <a:lnTo>
                    <a:pt x="77469" y="67306"/>
                  </a:lnTo>
                  <a:lnTo>
                    <a:pt x="85971" y="51173"/>
                  </a:lnTo>
                  <a:lnTo>
                    <a:pt x="92491" y="35419"/>
                  </a:lnTo>
                  <a:lnTo>
                    <a:pt x="95998" y="23460"/>
                  </a:lnTo>
                  <a:lnTo>
                    <a:pt x="14227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266832" y="889160"/>
              <a:ext cx="88265" cy="63500"/>
            </a:xfrm>
            <a:custGeom>
              <a:avLst/>
              <a:gdLst/>
              <a:ahLst/>
              <a:cxnLst/>
              <a:rect l="l" t="t" r="r" b="b"/>
              <a:pathLst>
                <a:path w="88265" h="63500">
                  <a:moveTo>
                    <a:pt x="87166" y="0"/>
                  </a:moveTo>
                  <a:lnTo>
                    <a:pt x="2476" y="8164"/>
                  </a:lnTo>
                  <a:lnTo>
                    <a:pt x="2056" y="20777"/>
                  </a:lnTo>
                  <a:lnTo>
                    <a:pt x="1410" y="29832"/>
                  </a:lnTo>
                  <a:lnTo>
                    <a:pt x="0" y="39395"/>
                  </a:lnTo>
                  <a:lnTo>
                    <a:pt x="82436" y="63014"/>
                  </a:lnTo>
                  <a:lnTo>
                    <a:pt x="85554" y="46924"/>
                  </a:lnTo>
                  <a:lnTo>
                    <a:pt x="87491" y="28397"/>
                  </a:lnTo>
                  <a:lnTo>
                    <a:pt x="88083" y="11424"/>
                  </a:lnTo>
                  <a:lnTo>
                    <a:pt x="87166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259229" y="813462"/>
              <a:ext cx="94615" cy="71120"/>
            </a:xfrm>
            <a:custGeom>
              <a:avLst/>
              <a:gdLst/>
              <a:ahLst/>
              <a:cxnLst/>
              <a:rect l="l" t="t" r="r" b="b"/>
              <a:pathLst>
                <a:path w="94615" h="71119">
                  <a:moveTo>
                    <a:pt x="76511" y="0"/>
                  </a:moveTo>
                  <a:lnTo>
                    <a:pt x="0" y="38787"/>
                  </a:lnTo>
                  <a:lnTo>
                    <a:pt x="2076" y="43455"/>
                  </a:lnTo>
                  <a:lnTo>
                    <a:pt x="4846" y="51562"/>
                  </a:lnTo>
                  <a:lnTo>
                    <a:pt x="7426" y="61279"/>
                  </a:lnTo>
                  <a:lnTo>
                    <a:pt x="8935" y="70779"/>
                  </a:lnTo>
                  <a:lnTo>
                    <a:pt x="94414" y="61682"/>
                  </a:lnTo>
                  <a:lnTo>
                    <a:pt x="91577" y="44519"/>
                  </a:lnTo>
                  <a:lnTo>
                    <a:pt x="86477" y="25927"/>
                  </a:lnTo>
                  <a:lnTo>
                    <a:pt x="80870" y="9791"/>
                  </a:lnTo>
                  <a:lnTo>
                    <a:pt x="7651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232870" y="749448"/>
              <a:ext cx="97155" cy="90805"/>
            </a:xfrm>
            <a:custGeom>
              <a:avLst/>
              <a:gdLst/>
              <a:ahLst/>
              <a:cxnLst/>
              <a:rect l="l" t="t" r="r" b="b"/>
              <a:pathLst>
                <a:path w="97155" h="90805">
                  <a:moveTo>
                    <a:pt x="57640" y="0"/>
                  </a:moveTo>
                  <a:lnTo>
                    <a:pt x="0" y="63578"/>
                  </a:lnTo>
                  <a:lnTo>
                    <a:pt x="3680" y="67333"/>
                  </a:lnTo>
                  <a:lnTo>
                    <a:pt x="9502" y="73939"/>
                  </a:lnTo>
                  <a:lnTo>
                    <a:pt x="15536" y="82155"/>
                  </a:lnTo>
                  <a:lnTo>
                    <a:pt x="19850" y="90737"/>
                  </a:lnTo>
                  <a:lnTo>
                    <a:pt x="96955" y="52372"/>
                  </a:lnTo>
                  <a:lnTo>
                    <a:pt x="88207" y="36581"/>
                  </a:lnTo>
                  <a:lnTo>
                    <a:pt x="76434" y="20885"/>
                  </a:lnTo>
                  <a:lnTo>
                    <a:pt x="65093" y="7840"/>
                  </a:lnTo>
                  <a:lnTo>
                    <a:pt x="57640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194285" y="705883"/>
              <a:ext cx="86360" cy="97790"/>
            </a:xfrm>
            <a:custGeom>
              <a:avLst/>
              <a:gdLst/>
              <a:ahLst/>
              <a:cxnLst/>
              <a:rect l="l" t="t" r="r" b="b"/>
              <a:pathLst>
                <a:path w="86359" h="97790">
                  <a:moveTo>
                    <a:pt x="30424" y="0"/>
                  </a:moveTo>
                  <a:lnTo>
                    <a:pt x="0" y="79301"/>
                  </a:lnTo>
                  <a:lnTo>
                    <a:pt x="4585" y="81613"/>
                  </a:lnTo>
                  <a:lnTo>
                    <a:pt x="12584" y="86276"/>
                  </a:lnTo>
                  <a:lnTo>
                    <a:pt x="21408" y="92066"/>
                  </a:lnTo>
                  <a:lnTo>
                    <a:pt x="28465" y="97758"/>
                  </a:lnTo>
                  <a:lnTo>
                    <a:pt x="86015" y="34723"/>
                  </a:lnTo>
                  <a:lnTo>
                    <a:pt x="72189" y="22676"/>
                  </a:lnTo>
                  <a:lnTo>
                    <a:pt x="55271" y="11787"/>
                  </a:lnTo>
                  <a:lnTo>
                    <a:pt x="39826" y="3685"/>
                  </a:lnTo>
                  <a:lnTo>
                    <a:pt x="30424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071525" y="689950"/>
              <a:ext cx="64135" cy="90805"/>
            </a:xfrm>
            <a:custGeom>
              <a:avLst/>
              <a:gdLst/>
              <a:ahLst/>
              <a:cxnLst/>
              <a:rect l="l" t="t" r="r" b="b"/>
              <a:pathLst>
                <a:path w="64134" h="90804">
                  <a:moveTo>
                    <a:pt x="62247" y="0"/>
                  </a:moveTo>
                  <a:lnTo>
                    <a:pt x="45684" y="537"/>
                  </a:lnTo>
                  <a:lnTo>
                    <a:pt x="28666" y="2809"/>
                  </a:lnTo>
                  <a:lnTo>
                    <a:pt x="12878" y="6399"/>
                  </a:lnTo>
                  <a:lnTo>
                    <a:pt x="0" y="10894"/>
                  </a:lnTo>
                  <a:lnTo>
                    <a:pt x="30942" y="90590"/>
                  </a:lnTo>
                  <a:lnTo>
                    <a:pt x="38752" y="88518"/>
                  </a:lnTo>
                  <a:lnTo>
                    <a:pt x="46904" y="86888"/>
                  </a:lnTo>
                  <a:lnTo>
                    <a:pt x="55356" y="85650"/>
                  </a:lnTo>
                  <a:lnTo>
                    <a:pt x="64072" y="84752"/>
                  </a:lnTo>
                  <a:lnTo>
                    <a:pt x="62247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149936" y="688662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80" y="0"/>
                  </a:moveTo>
                  <a:lnTo>
                    <a:pt x="0" y="85779"/>
                  </a:lnTo>
                  <a:lnTo>
                    <a:pt x="7768" y="86570"/>
                  </a:lnTo>
                  <a:lnTo>
                    <a:pt x="15392" y="87604"/>
                  </a:lnTo>
                  <a:lnTo>
                    <a:pt x="23148" y="89114"/>
                  </a:lnTo>
                  <a:lnTo>
                    <a:pt x="31313" y="91332"/>
                  </a:lnTo>
                  <a:lnTo>
                    <a:pt x="61661" y="12181"/>
                  </a:lnTo>
                  <a:lnTo>
                    <a:pt x="46135" y="6609"/>
                  </a:lnTo>
                  <a:lnTo>
                    <a:pt x="29555" y="2702"/>
                  </a:lnTo>
                  <a:lnTo>
                    <a:pt x="13633" y="48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208087" y="957198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90">
                  <a:moveTo>
                    <a:pt x="4089" y="18465"/>
                  </a:moveTo>
                  <a:lnTo>
                    <a:pt x="3175" y="17602"/>
                  </a:lnTo>
                  <a:lnTo>
                    <a:pt x="2044" y="17602"/>
                  </a:lnTo>
                  <a:lnTo>
                    <a:pt x="914" y="17602"/>
                  </a:lnTo>
                  <a:lnTo>
                    <a:pt x="0" y="18465"/>
                  </a:lnTo>
                  <a:lnTo>
                    <a:pt x="0" y="20624"/>
                  </a:lnTo>
                  <a:lnTo>
                    <a:pt x="914" y="21501"/>
                  </a:lnTo>
                  <a:lnTo>
                    <a:pt x="3175" y="21501"/>
                  </a:lnTo>
                  <a:lnTo>
                    <a:pt x="4089" y="20624"/>
                  </a:lnTo>
                  <a:lnTo>
                    <a:pt x="4089" y="18465"/>
                  </a:lnTo>
                  <a:close/>
                </a:path>
                <a:path w="23494" h="21590">
                  <a:moveTo>
                    <a:pt x="11290" y="13335"/>
                  </a:moveTo>
                  <a:lnTo>
                    <a:pt x="8420" y="13182"/>
                  </a:lnTo>
                  <a:lnTo>
                    <a:pt x="7747" y="10248"/>
                  </a:lnTo>
                  <a:lnTo>
                    <a:pt x="7010" y="13068"/>
                  </a:lnTo>
                  <a:lnTo>
                    <a:pt x="4191" y="12534"/>
                  </a:lnTo>
                  <a:lnTo>
                    <a:pt x="6604" y="14427"/>
                  </a:lnTo>
                  <a:lnTo>
                    <a:pt x="5524" y="17043"/>
                  </a:lnTo>
                  <a:lnTo>
                    <a:pt x="7759" y="15392"/>
                  </a:lnTo>
                  <a:lnTo>
                    <a:pt x="9918" y="17526"/>
                  </a:lnTo>
                  <a:lnTo>
                    <a:pt x="8877" y="14617"/>
                  </a:lnTo>
                  <a:lnTo>
                    <a:pt x="11290" y="13335"/>
                  </a:lnTo>
                  <a:close/>
                </a:path>
                <a:path w="23494" h="21590">
                  <a:moveTo>
                    <a:pt x="23126" y="5600"/>
                  </a:moveTo>
                  <a:lnTo>
                    <a:pt x="17894" y="5346"/>
                  </a:lnTo>
                  <a:lnTo>
                    <a:pt x="16687" y="0"/>
                  </a:lnTo>
                  <a:lnTo>
                    <a:pt x="15341" y="5130"/>
                  </a:lnTo>
                  <a:lnTo>
                    <a:pt x="10210" y="4178"/>
                  </a:lnTo>
                  <a:lnTo>
                    <a:pt x="14605" y="7594"/>
                  </a:lnTo>
                  <a:lnTo>
                    <a:pt x="12649" y="12357"/>
                  </a:lnTo>
                  <a:lnTo>
                    <a:pt x="16713" y="9347"/>
                  </a:lnTo>
                  <a:lnTo>
                    <a:pt x="20624" y="13233"/>
                  </a:lnTo>
                  <a:lnTo>
                    <a:pt x="18745" y="7950"/>
                  </a:lnTo>
                  <a:lnTo>
                    <a:pt x="23126" y="5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94018" y="835445"/>
              <a:ext cx="90698" cy="95042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13221" y="0"/>
                  </a:moveTo>
                  <a:lnTo>
                    <a:pt x="11742" y="459"/>
                  </a:lnTo>
                  <a:lnTo>
                    <a:pt x="6181" y="377"/>
                  </a:lnTo>
                  <a:lnTo>
                    <a:pt x="4874" y="43"/>
                  </a:lnTo>
                  <a:lnTo>
                    <a:pt x="3811" y="384"/>
                  </a:lnTo>
                  <a:lnTo>
                    <a:pt x="3235" y="1788"/>
                  </a:lnTo>
                  <a:lnTo>
                    <a:pt x="2847" y="4831"/>
                  </a:lnTo>
                  <a:lnTo>
                    <a:pt x="1720" y="7674"/>
                  </a:lnTo>
                  <a:lnTo>
                    <a:pt x="139" y="10392"/>
                  </a:lnTo>
                  <a:lnTo>
                    <a:pt x="226" y="11581"/>
                  </a:lnTo>
                  <a:lnTo>
                    <a:pt x="0" y="12894"/>
                  </a:lnTo>
                  <a:lnTo>
                    <a:pt x="781" y="14083"/>
                  </a:lnTo>
                  <a:lnTo>
                    <a:pt x="16451" y="14201"/>
                  </a:lnTo>
                  <a:lnTo>
                    <a:pt x="17332" y="12966"/>
                  </a:lnTo>
                  <a:lnTo>
                    <a:pt x="17527" y="11497"/>
                  </a:lnTo>
                  <a:lnTo>
                    <a:pt x="17005" y="9672"/>
                  </a:lnTo>
                  <a:lnTo>
                    <a:pt x="16120" y="7923"/>
                  </a:lnTo>
                  <a:lnTo>
                    <a:pt x="15241" y="5464"/>
                  </a:lnTo>
                  <a:lnTo>
                    <a:pt x="14356" y="1874"/>
                  </a:lnTo>
                  <a:lnTo>
                    <a:pt x="14053" y="1151"/>
                  </a:lnTo>
                  <a:lnTo>
                    <a:pt x="13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6181" y="377"/>
                  </a:moveTo>
                  <a:lnTo>
                    <a:pt x="11742" y="459"/>
                  </a:lnTo>
                  <a:lnTo>
                    <a:pt x="13221" y="0"/>
                  </a:lnTo>
                  <a:lnTo>
                    <a:pt x="14053" y="1151"/>
                  </a:lnTo>
                  <a:lnTo>
                    <a:pt x="14356" y="1874"/>
                  </a:lnTo>
                  <a:lnTo>
                    <a:pt x="15241" y="5464"/>
                  </a:lnTo>
                  <a:lnTo>
                    <a:pt x="16120" y="7923"/>
                  </a:lnTo>
                  <a:lnTo>
                    <a:pt x="17005" y="9672"/>
                  </a:lnTo>
                  <a:lnTo>
                    <a:pt x="17527" y="11497"/>
                  </a:lnTo>
                  <a:lnTo>
                    <a:pt x="17332" y="12966"/>
                  </a:lnTo>
                  <a:lnTo>
                    <a:pt x="16451" y="14201"/>
                  </a:lnTo>
                  <a:lnTo>
                    <a:pt x="781" y="14083"/>
                  </a:lnTo>
                  <a:lnTo>
                    <a:pt x="0" y="12894"/>
                  </a:lnTo>
                  <a:lnTo>
                    <a:pt x="226" y="11581"/>
                  </a:lnTo>
                  <a:lnTo>
                    <a:pt x="139" y="10392"/>
                  </a:lnTo>
                  <a:lnTo>
                    <a:pt x="1720" y="7674"/>
                  </a:lnTo>
                  <a:lnTo>
                    <a:pt x="2847" y="4831"/>
                  </a:lnTo>
                  <a:lnTo>
                    <a:pt x="3235" y="1788"/>
                  </a:lnTo>
                  <a:lnTo>
                    <a:pt x="3811" y="384"/>
                  </a:lnTo>
                  <a:lnTo>
                    <a:pt x="4874" y="43"/>
                  </a:lnTo>
                  <a:lnTo>
                    <a:pt x="6181" y="377"/>
                  </a:lnTo>
                  <a:close/>
                </a:path>
                <a:path w="17780" h="14605">
                  <a:moveTo>
                    <a:pt x="3235" y="1788"/>
                  </a:moveTo>
                  <a:lnTo>
                    <a:pt x="8736" y="9273"/>
                  </a:lnTo>
                  <a:lnTo>
                    <a:pt x="14204" y="1565"/>
                  </a:lnTo>
                </a:path>
                <a:path w="17780" h="14605">
                  <a:moveTo>
                    <a:pt x="139" y="10392"/>
                  </a:moveTo>
                  <a:lnTo>
                    <a:pt x="3059" y="10403"/>
                  </a:lnTo>
                  <a:lnTo>
                    <a:pt x="5900" y="10248"/>
                  </a:lnTo>
                  <a:lnTo>
                    <a:pt x="8898" y="10421"/>
                  </a:lnTo>
                  <a:lnTo>
                    <a:pt x="11734" y="10582"/>
                  </a:lnTo>
                  <a:lnTo>
                    <a:pt x="14622" y="9993"/>
                  </a:lnTo>
                  <a:lnTo>
                    <a:pt x="17426" y="1045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0" y="3075"/>
                  </a:lnTo>
                  <a:lnTo>
                    <a:pt x="1875" y="4250"/>
                  </a:lnTo>
                  <a:lnTo>
                    <a:pt x="3776" y="3300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3776" y="3300"/>
                  </a:lnTo>
                  <a:lnTo>
                    <a:pt x="1875" y="4250"/>
                  </a:lnTo>
                  <a:lnTo>
                    <a:pt x="0" y="3075"/>
                  </a:lnTo>
                  <a:lnTo>
                    <a:pt x="1926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033614" y="794676"/>
              <a:ext cx="218440" cy="214629"/>
            </a:xfrm>
            <a:custGeom>
              <a:avLst/>
              <a:gdLst/>
              <a:ahLst/>
              <a:cxnLst/>
              <a:rect l="l" t="t" r="r" b="b"/>
              <a:pathLst>
                <a:path w="218440" h="214630">
                  <a:moveTo>
                    <a:pt x="11468" y="105803"/>
                  </a:moveTo>
                  <a:lnTo>
                    <a:pt x="7797" y="99504"/>
                  </a:lnTo>
                  <a:lnTo>
                    <a:pt x="7162" y="101777"/>
                  </a:lnTo>
                  <a:lnTo>
                    <a:pt x="7962" y="101955"/>
                  </a:lnTo>
                  <a:lnTo>
                    <a:pt x="8572" y="102273"/>
                  </a:lnTo>
                  <a:lnTo>
                    <a:pt x="9334" y="103149"/>
                  </a:lnTo>
                  <a:lnTo>
                    <a:pt x="9525" y="103682"/>
                  </a:lnTo>
                  <a:lnTo>
                    <a:pt x="9537" y="105156"/>
                  </a:lnTo>
                  <a:lnTo>
                    <a:pt x="9258" y="105829"/>
                  </a:lnTo>
                  <a:lnTo>
                    <a:pt x="8077" y="106908"/>
                  </a:lnTo>
                  <a:lnTo>
                    <a:pt x="7086" y="107188"/>
                  </a:lnTo>
                  <a:lnTo>
                    <a:pt x="4381" y="107213"/>
                  </a:lnTo>
                  <a:lnTo>
                    <a:pt x="3429" y="106959"/>
                  </a:lnTo>
                  <a:lnTo>
                    <a:pt x="2247" y="105905"/>
                  </a:lnTo>
                  <a:lnTo>
                    <a:pt x="1943" y="105219"/>
                  </a:lnTo>
                  <a:lnTo>
                    <a:pt x="1917" y="103746"/>
                  </a:lnTo>
                  <a:lnTo>
                    <a:pt x="2082" y="103212"/>
                  </a:lnTo>
                  <a:lnTo>
                    <a:pt x="2743" y="102323"/>
                  </a:lnTo>
                  <a:lnTo>
                    <a:pt x="3187" y="102031"/>
                  </a:lnTo>
                  <a:lnTo>
                    <a:pt x="3746" y="101892"/>
                  </a:lnTo>
                  <a:lnTo>
                    <a:pt x="3200" y="99593"/>
                  </a:lnTo>
                  <a:lnTo>
                    <a:pt x="2311" y="99860"/>
                  </a:lnTo>
                  <a:lnTo>
                    <a:pt x="1638" y="100266"/>
                  </a:lnTo>
                  <a:lnTo>
                    <a:pt x="381" y="101688"/>
                  </a:lnTo>
                  <a:lnTo>
                    <a:pt x="0" y="102844"/>
                  </a:lnTo>
                  <a:lnTo>
                    <a:pt x="38" y="105879"/>
                  </a:lnTo>
                  <a:lnTo>
                    <a:pt x="558" y="107188"/>
                  </a:lnTo>
                  <a:lnTo>
                    <a:pt x="2628" y="109143"/>
                  </a:lnTo>
                  <a:lnTo>
                    <a:pt x="4064" y="109626"/>
                  </a:lnTo>
                  <a:lnTo>
                    <a:pt x="7632" y="109588"/>
                  </a:lnTo>
                  <a:lnTo>
                    <a:pt x="8991" y="109067"/>
                  </a:lnTo>
                  <a:lnTo>
                    <a:pt x="10972" y="107073"/>
                  </a:lnTo>
                  <a:lnTo>
                    <a:pt x="11468" y="105803"/>
                  </a:lnTo>
                  <a:close/>
                </a:path>
                <a:path w="218440" h="214630">
                  <a:moveTo>
                    <a:pt x="11607" y="113525"/>
                  </a:moveTo>
                  <a:lnTo>
                    <a:pt x="11430" y="111188"/>
                  </a:lnTo>
                  <a:lnTo>
                    <a:pt x="419" y="112026"/>
                  </a:lnTo>
                  <a:lnTo>
                    <a:pt x="596" y="114363"/>
                  </a:lnTo>
                  <a:lnTo>
                    <a:pt x="11607" y="113525"/>
                  </a:lnTo>
                  <a:close/>
                </a:path>
                <a:path w="218440" h="214630">
                  <a:moveTo>
                    <a:pt x="12433" y="89331"/>
                  </a:moveTo>
                  <a:lnTo>
                    <a:pt x="10579" y="89077"/>
                  </a:lnTo>
                  <a:lnTo>
                    <a:pt x="9690" y="95453"/>
                  </a:lnTo>
                  <a:lnTo>
                    <a:pt x="6731" y="95034"/>
                  </a:lnTo>
                  <a:lnTo>
                    <a:pt x="7531" y="89306"/>
                  </a:lnTo>
                  <a:lnTo>
                    <a:pt x="5676" y="89052"/>
                  </a:lnTo>
                  <a:lnTo>
                    <a:pt x="4876" y="94780"/>
                  </a:lnTo>
                  <a:lnTo>
                    <a:pt x="2451" y="94437"/>
                  </a:lnTo>
                  <a:lnTo>
                    <a:pt x="3314" y="88277"/>
                  </a:lnTo>
                  <a:lnTo>
                    <a:pt x="1460" y="88023"/>
                  </a:lnTo>
                  <a:lnTo>
                    <a:pt x="279" y="96507"/>
                  </a:lnTo>
                  <a:lnTo>
                    <a:pt x="11214" y="98031"/>
                  </a:lnTo>
                  <a:lnTo>
                    <a:pt x="12433" y="89331"/>
                  </a:lnTo>
                  <a:close/>
                </a:path>
                <a:path w="218440" h="214630">
                  <a:moveTo>
                    <a:pt x="13106" y="122694"/>
                  </a:moveTo>
                  <a:lnTo>
                    <a:pt x="12725" y="120383"/>
                  </a:lnTo>
                  <a:lnTo>
                    <a:pt x="8089" y="121145"/>
                  </a:lnTo>
                  <a:lnTo>
                    <a:pt x="7302" y="116370"/>
                  </a:lnTo>
                  <a:lnTo>
                    <a:pt x="5473" y="116674"/>
                  </a:lnTo>
                  <a:lnTo>
                    <a:pt x="6248" y="121450"/>
                  </a:lnTo>
                  <a:lnTo>
                    <a:pt x="3670" y="121881"/>
                  </a:lnTo>
                  <a:lnTo>
                    <a:pt x="2755" y="116344"/>
                  </a:lnTo>
                  <a:lnTo>
                    <a:pt x="914" y="116649"/>
                  </a:lnTo>
                  <a:lnTo>
                    <a:pt x="2209" y="124485"/>
                  </a:lnTo>
                  <a:lnTo>
                    <a:pt x="13106" y="122694"/>
                  </a:lnTo>
                  <a:close/>
                </a:path>
                <a:path w="218440" h="214630">
                  <a:moveTo>
                    <a:pt x="15443" y="77266"/>
                  </a:moveTo>
                  <a:lnTo>
                    <a:pt x="15392" y="75615"/>
                  </a:lnTo>
                  <a:lnTo>
                    <a:pt x="14452" y="73875"/>
                  </a:lnTo>
                  <a:lnTo>
                    <a:pt x="14351" y="73672"/>
                  </a:lnTo>
                  <a:lnTo>
                    <a:pt x="14033" y="73088"/>
                  </a:lnTo>
                  <a:lnTo>
                    <a:pt x="13462" y="72682"/>
                  </a:lnTo>
                  <a:lnTo>
                    <a:pt x="13462" y="77266"/>
                  </a:lnTo>
                  <a:lnTo>
                    <a:pt x="12941" y="79057"/>
                  </a:lnTo>
                  <a:lnTo>
                    <a:pt x="12306" y="79832"/>
                  </a:lnTo>
                  <a:lnTo>
                    <a:pt x="12166" y="79832"/>
                  </a:lnTo>
                  <a:lnTo>
                    <a:pt x="10756" y="80530"/>
                  </a:lnTo>
                  <a:lnTo>
                    <a:pt x="9829" y="80530"/>
                  </a:lnTo>
                  <a:lnTo>
                    <a:pt x="7404" y="79832"/>
                  </a:lnTo>
                  <a:lnTo>
                    <a:pt x="6565" y="79273"/>
                  </a:lnTo>
                  <a:lnTo>
                    <a:pt x="5689" y="77787"/>
                  </a:lnTo>
                  <a:lnTo>
                    <a:pt x="5626" y="77063"/>
                  </a:lnTo>
                  <a:lnTo>
                    <a:pt x="5753" y="76454"/>
                  </a:lnTo>
                  <a:lnTo>
                    <a:pt x="6159" y="75095"/>
                  </a:lnTo>
                  <a:lnTo>
                    <a:pt x="6667" y="74447"/>
                  </a:lnTo>
                  <a:lnTo>
                    <a:pt x="8191" y="73672"/>
                  </a:lnTo>
                  <a:lnTo>
                    <a:pt x="9245" y="73672"/>
                  </a:lnTo>
                  <a:lnTo>
                    <a:pt x="11734" y="74447"/>
                  </a:lnTo>
                  <a:lnTo>
                    <a:pt x="12471" y="74930"/>
                  </a:lnTo>
                  <a:lnTo>
                    <a:pt x="13360" y="76454"/>
                  </a:lnTo>
                  <a:lnTo>
                    <a:pt x="13462" y="77266"/>
                  </a:lnTo>
                  <a:lnTo>
                    <a:pt x="13462" y="72682"/>
                  </a:lnTo>
                  <a:lnTo>
                    <a:pt x="12839" y="72224"/>
                  </a:lnTo>
                  <a:lnTo>
                    <a:pt x="9740" y="71310"/>
                  </a:lnTo>
                  <a:lnTo>
                    <a:pt x="7899" y="71310"/>
                  </a:lnTo>
                  <a:lnTo>
                    <a:pt x="5397" y="72707"/>
                  </a:lnTo>
                  <a:lnTo>
                    <a:pt x="4521" y="73875"/>
                  </a:lnTo>
                  <a:lnTo>
                    <a:pt x="3771" y="76454"/>
                  </a:lnTo>
                  <a:lnTo>
                    <a:pt x="3810" y="78600"/>
                  </a:lnTo>
                  <a:lnTo>
                    <a:pt x="9715" y="83007"/>
                  </a:lnTo>
                  <a:lnTo>
                    <a:pt x="10985" y="83007"/>
                  </a:lnTo>
                  <a:lnTo>
                    <a:pt x="13677" y="81521"/>
                  </a:lnTo>
                  <a:lnTo>
                    <a:pt x="14414" y="80530"/>
                  </a:lnTo>
                  <a:lnTo>
                    <a:pt x="14554" y="80352"/>
                  </a:lnTo>
                  <a:lnTo>
                    <a:pt x="15443" y="77266"/>
                  </a:lnTo>
                  <a:close/>
                </a:path>
                <a:path w="218440" h="214630">
                  <a:moveTo>
                    <a:pt x="15532" y="131826"/>
                  </a:moveTo>
                  <a:lnTo>
                    <a:pt x="14871" y="129578"/>
                  </a:lnTo>
                  <a:lnTo>
                    <a:pt x="10375" y="130886"/>
                  </a:lnTo>
                  <a:lnTo>
                    <a:pt x="9017" y="126250"/>
                  </a:lnTo>
                  <a:lnTo>
                    <a:pt x="7226" y="126771"/>
                  </a:lnTo>
                  <a:lnTo>
                    <a:pt x="8585" y="131419"/>
                  </a:lnTo>
                  <a:lnTo>
                    <a:pt x="6070" y="132156"/>
                  </a:lnTo>
                  <a:lnTo>
                    <a:pt x="4495" y="126771"/>
                  </a:lnTo>
                  <a:lnTo>
                    <a:pt x="2705" y="127292"/>
                  </a:lnTo>
                  <a:lnTo>
                    <a:pt x="4927" y="134924"/>
                  </a:lnTo>
                  <a:lnTo>
                    <a:pt x="15532" y="131826"/>
                  </a:lnTo>
                  <a:close/>
                </a:path>
                <a:path w="218440" h="214630">
                  <a:moveTo>
                    <a:pt x="17995" y="70015"/>
                  </a:moveTo>
                  <a:lnTo>
                    <a:pt x="13614" y="68351"/>
                  </a:lnTo>
                  <a:lnTo>
                    <a:pt x="15328" y="63817"/>
                  </a:lnTo>
                  <a:lnTo>
                    <a:pt x="13589" y="63157"/>
                  </a:lnTo>
                  <a:lnTo>
                    <a:pt x="11861" y="67678"/>
                  </a:lnTo>
                  <a:lnTo>
                    <a:pt x="9423" y="66751"/>
                  </a:lnTo>
                  <a:lnTo>
                    <a:pt x="11404" y="61506"/>
                  </a:lnTo>
                  <a:lnTo>
                    <a:pt x="9664" y="60845"/>
                  </a:lnTo>
                  <a:lnTo>
                    <a:pt x="6845" y="68275"/>
                  </a:lnTo>
                  <a:lnTo>
                    <a:pt x="17157" y="72199"/>
                  </a:lnTo>
                  <a:lnTo>
                    <a:pt x="17995" y="70015"/>
                  </a:lnTo>
                  <a:close/>
                </a:path>
                <a:path w="218440" h="214630">
                  <a:moveTo>
                    <a:pt x="18821" y="141300"/>
                  </a:moveTo>
                  <a:lnTo>
                    <a:pt x="18808" y="139877"/>
                  </a:lnTo>
                  <a:lnTo>
                    <a:pt x="17665" y="136829"/>
                  </a:lnTo>
                  <a:lnTo>
                    <a:pt x="16725" y="135661"/>
                  </a:lnTo>
                  <a:lnTo>
                    <a:pt x="16878" y="135661"/>
                  </a:lnTo>
                  <a:lnTo>
                    <a:pt x="16649" y="135559"/>
                  </a:lnTo>
                  <a:lnTo>
                    <a:pt x="16649" y="140728"/>
                  </a:lnTo>
                  <a:lnTo>
                    <a:pt x="15925" y="142201"/>
                  </a:lnTo>
                  <a:lnTo>
                    <a:pt x="15163" y="142824"/>
                  </a:lnTo>
                  <a:lnTo>
                    <a:pt x="12280" y="143929"/>
                  </a:lnTo>
                  <a:lnTo>
                    <a:pt x="12115" y="143929"/>
                  </a:lnTo>
                  <a:lnTo>
                    <a:pt x="10528" y="143281"/>
                  </a:lnTo>
                  <a:lnTo>
                    <a:pt x="10325" y="143281"/>
                  </a:lnTo>
                  <a:lnTo>
                    <a:pt x="9626" y="142506"/>
                  </a:lnTo>
                  <a:lnTo>
                    <a:pt x="8953" y="140728"/>
                  </a:lnTo>
                  <a:lnTo>
                    <a:pt x="8966" y="139877"/>
                  </a:lnTo>
                  <a:lnTo>
                    <a:pt x="9715" y="138353"/>
                  </a:lnTo>
                  <a:lnTo>
                    <a:pt x="10490" y="137744"/>
                  </a:lnTo>
                  <a:lnTo>
                    <a:pt x="12877" y="136829"/>
                  </a:lnTo>
                  <a:lnTo>
                    <a:pt x="14033" y="136829"/>
                  </a:lnTo>
                  <a:lnTo>
                    <a:pt x="15506" y="137439"/>
                  </a:lnTo>
                  <a:lnTo>
                    <a:pt x="16078" y="138036"/>
                  </a:lnTo>
                  <a:lnTo>
                    <a:pt x="16548" y="139268"/>
                  </a:lnTo>
                  <a:lnTo>
                    <a:pt x="16649" y="140728"/>
                  </a:lnTo>
                  <a:lnTo>
                    <a:pt x="16649" y="135559"/>
                  </a:lnTo>
                  <a:lnTo>
                    <a:pt x="14071" y="134378"/>
                  </a:lnTo>
                  <a:lnTo>
                    <a:pt x="12547" y="134378"/>
                  </a:lnTo>
                  <a:lnTo>
                    <a:pt x="9182" y="135661"/>
                  </a:lnTo>
                  <a:lnTo>
                    <a:pt x="7835" y="136829"/>
                  </a:lnTo>
                  <a:lnTo>
                    <a:pt x="7975" y="136829"/>
                  </a:lnTo>
                  <a:lnTo>
                    <a:pt x="6896" y="139268"/>
                  </a:lnTo>
                  <a:lnTo>
                    <a:pt x="11163" y="145961"/>
                  </a:lnTo>
                  <a:lnTo>
                    <a:pt x="13677" y="145961"/>
                  </a:lnTo>
                  <a:lnTo>
                    <a:pt x="16421" y="144919"/>
                  </a:lnTo>
                  <a:lnTo>
                    <a:pt x="17640" y="143929"/>
                  </a:lnTo>
                  <a:lnTo>
                    <a:pt x="18821" y="141300"/>
                  </a:lnTo>
                  <a:close/>
                </a:path>
                <a:path w="218440" h="214630">
                  <a:moveTo>
                    <a:pt x="26339" y="53162"/>
                  </a:moveTo>
                  <a:lnTo>
                    <a:pt x="23482" y="50050"/>
                  </a:lnTo>
                  <a:lnTo>
                    <a:pt x="22364" y="50114"/>
                  </a:lnTo>
                  <a:lnTo>
                    <a:pt x="21831" y="50317"/>
                  </a:lnTo>
                  <a:lnTo>
                    <a:pt x="20815" y="50977"/>
                  </a:lnTo>
                  <a:lnTo>
                    <a:pt x="20167" y="51574"/>
                  </a:lnTo>
                  <a:lnTo>
                    <a:pt x="18605" y="53301"/>
                  </a:lnTo>
                  <a:lnTo>
                    <a:pt x="18046" y="53797"/>
                  </a:lnTo>
                  <a:lnTo>
                    <a:pt x="17399" y="54038"/>
                  </a:lnTo>
                  <a:lnTo>
                    <a:pt x="17157" y="54038"/>
                  </a:lnTo>
                  <a:lnTo>
                    <a:pt x="16675" y="53759"/>
                  </a:lnTo>
                  <a:lnTo>
                    <a:pt x="16535" y="53530"/>
                  </a:lnTo>
                  <a:lnTo>
                    <a:pt x="16471" y="52781"/>
                  </a:lnTo>
                  <a:lnTo>
                    <a:pt x="16611" y="52247"/>
                  </a:lnTo>
                  <a:lnTo>
                    <a:pt x="17272" y="51104"/>
                  </a:lnTo>
                  <a:lnTo>
                    <a:pt x="17614" y="50736"/>
                  </a:lnTo>
                  <a:lnTo>
                    <a:pt x="18364" y="50406"/>
                  </a:lnTo>
                  <a:lnTo>
                    <a:pt x="18834" y="50431"/>
                  </a:lnTo>
                  <a:lnTo>
                    <a:pt x="19380" y="50622"/>
                  </a:lnTo>
                  <a:lnTo>
                    <a:pt x="20472" y="48552"/>
                  </a:lnTo>
                  <a:lnTo>
                    <a:pt x="19558" y="48069"/>
                  </a:lnTo>
                  <a:lnTo>
                    <a:pt x="18656" y="48006"/>
                  </a:lnTo>
                  <a:lnTo>
                    <a:pt x="16878" y="48666"/>
                  </a:lnTo>
                  <a:lnTo>
                    <a:pt x="16065" y="49466"/>
                  </a:lnTo>
                  <a:lnTo>
                    <a:pt x="14909" y="51485"/>
                  </a:lnTo>
                  <a:lnTo>
                    <a:pt x="14643" y="52209"/>
                  </a:lnTo>
                  <a:lnTo>
                    <a:pt x="14478" y="53568"/>
                  </a:lnTo>
                  <a:lnTo>
                    <a:pt x="14566" y="54152"/>
                  </a:lnTo>
                  <a:lnTo>
                    <a:pt x="15074" y="55232"/>
                  </a:lnTo>
                  <a:lnTo>
                    <a:pt x="15468" y="55638"/>
                  </a:lnTo>
                  <a:lnTo>
                    <a:pt x="16713" y="56337"/>
                  </a:lnTo>
                  <a:lnTo>
                    <a:pt x="17526" y="56400"/>
                  </a:lnTo>
                  <a:lnTo>
                    <a:pt x="19037" y="55867"/>
                  </a:lnTo>
                  <a:lnTo>
                    <a:pt x="19799" y="55295"/>
                  </a:lnTo>
                  <a:lnTo>
                    <a:pt x="21793" y="53162"/>
                  </a:lnTo>
                  <a:lnTo>
                    <a:pt x="22326" y="52692"/>
                  </a:lnTo>
                  <a:lnTo>
                    <a:pt x="22593" y="52539"/>
                  </a:lnTo>
                  <a:lnTo>
                    <a:pt x="23063" y="52438"/>
                  </a:lnTo>
                  <a:lnTo>
                    <a:pt x="23291" y="52476"/>
                  </a:lnTo>
                  <a:lnTo>
                    <a:pt x="23888" y="52806"/>
                  </a:lnTo>
                  <a:lnTo>
                    <a:pt x="24104" y="53149"/>
                  </a:lnTo>
                  <a:lnTo>
                    <a:pt x="24244" y="54102"/>
                  </a:lnTo>
                  <a:lnTo>
                    <a:pt x="24104" y="54673"/>
                  </a:lnTo>
                  <a:lnTo>
                    <a:pt x="23380" y="55943"/>
                  </a:lnTo>
                  <a:lnTo>
                    <a:pt x="22948" y="56349"/>
                  </a:lnTo>
                  <a:lnTo>
                    <a:pt x="21958" y="56730"/>
                  </a:lnTo>
                  <a:lnTo>
                    <a:pt x="21348" y="56705"/>
                  </a:lnTo>
                  <a:lnTo>
                    <a:pt x="20650" y="56464"/>
                  </a:lnTo>
                  <a:lnTo>
                    <a:pt x="19710" y="58559"/>
                  </a:lnTo>
                  <a:lnTo>
                    <a:pt x="20866" y="59016"/>
                  </a:lnTo>
                  <a:lnTo>
                    <a:pt x="21907" y="59093"/>
                  </a:lnTo>
                  <a:lnTo>
                    <a:pt x="23787" y="58369"/>
                  </a:lnTo>
                  <a:lnTo>
                    <a:pt x="24638" y="57543"/>
                  </a:lnTo>
                  <a:lnTo>
                    <a:pt x="25857" y="55397"/>
                  </a:lnTo>
                  <a:lnTo>
                    <a:pt x="26149" y="54597"/>
                  </a:lnTo>
                  <a:lnTo>
                    <a:pt x="26339" y="53162"/>
                  </a:lnTo>
                  <a:close/>
                </a:path>
                <a:path w="218440" h="214630">
                  <a:moveTo>
                    <a:pt x="32753" y="167767"/>
                  </a:moveTo>
                  <a:lnTo>
                    <a:pt x="27622" y="168719"/>
                  </a:lnTo>
                  <a:lnTo>
                    <a:pt x="26276" y="163588"/>
                  </a:lnTo>
                  <a:lnTo>
                    <a:pt x="25069" y="168935"/>
                  </a:lnTo>
                  <a:lnTo>
                    <a:pt x="19837" y="169202"/>
                  </a:lnTo>
                  <a:lnTo>
                    <a:pt x="24218" y="171538"/>
                  </a:lnTo>
                  <a:lnTo>
                    <a:pt x="22326" y="176834"/>
                  </a:lnTo>
                  <a:lnTo>
                    <a:pt x="26250" y="172935"/>
                  </a:lnTo>
                  <a:lnTo>
                    <a:pt x="30314" y="175945"/>
                  </a:lnTo>
                  <a:lnTo>
                    <a:pt x="28346" y="171196"/>
                  </a:lnTo>
                  <a:lnTo>
                    <a:pt x="32753" y="167767"/>
                  </a:lnTo>
                  <a:close/>
                </a:path>
                <a:path w="218440" h="214630">
                  <a:moveTo>
                    <a:pt x="32931" y="44107"/>
                  </a:moveTo>
                  <a:lnTo>
                    <a:pt x="25514" y="36753"/>
                  </a:lnTo>
                  <a:lnTo>
                    <a:pt x="24079" y="38595"/>
                  </a:lnTo>
                  <a:lnTo>
                    <a:pt x="29578" y="42900"/>
                  </a:lnTo>
                  <a:lnTo>
                    <a:pt x="30035" y="43307"/>
                  </a:lnTo>
                  <a:lnTo>
                    <a:pt x="30556" y="43865"/>
                  </a:lnTo>
                  <a:lnTo>
                    <a:pt x="30683" y="44234"/>
                  </a:lnTo>
                  <a:lnTo>
                    <a:pt x="30683" y="45085"/>
                  </a:lnTo>
                  <a:lnTo>
                    <a:pt x="30480" y="45554"/>
                  </a:lnTo>
                  <a:lnTo>
                    <a:pt x="29679" y="46570"/>
                  </a:lnTo>
                  <a:lnTo>
                    <a:pt x="29248" y="46888"/>
                  </a:lnTo>
                  <a:lnTo>
                    <a:pt x="28359" y="47142"/>
                  </a:lnTo>
                  <a:lnTo>
                    <a:pt x="27940" y="47091"/>
                  </a:lnTo>
                  <a:lnTo>
                    <a:pt x="27520" y="46913"/>
                  </a:lnTo>
                  <a:lnTo>
                    <a:pt x="27254" y="46761"/>
                  </a:lnTo>
                  <a:lnTo>
                    <a:pt x="26758" y="46418"/>
                  </a:lnTo>
                  <a:lnTo>
                    <a:pt x="21297" y="42151"/>
                  </a:lnTo>
                  <a:lnTo>
                    <a:pt x="19850" y="43992"/>
                  </a:lnTo>
                  <a:lnTo>
                    <a:pt x="25463" y="48374"/>
                  </a:lnTo>
                  <a:lnTo>
                    <a:pt x="26250" y="48895"/>
                  </a:lnTo>
                  <a:lnTo>
                    <a:pt x="27254" y="49339"/>
                  </a:lnTo>
                  <a:lnTo>
                    <a:pt x="27698" y="49428"/>
                  </a:lnTo>
                  <a:lnTo>
                    <a:pt x="28727" y="49390"/>
                  </a:lnTo>
                  <a:lnTo>
                    <a:pt x="32893" y="44653"/>
                  </a:lnTo>
                  <a:lnTo>
                    <a:pt x="32931" y="44107"/>
                  </a:lnTo>
                  <a:close/>
                </a:path>
                <a:path w="218440" h="214630">
                  <a:moveTo>
                    <a:pt x="38773" y="176136"/>
                  </a:moveTo>
                  <a:lnTo>
                    <a:pt x="35953" y="176657"/>
                  </a:lnTo>
                  <a:lnTo>
                    <a:pt x="35217" y="173837"/>
                  </a:lnTo>
                  <a:lnTo>
                    <a:pt x="34544" y="176784"/>
                  </a:lnTo>
                  <a:lnTo>
                    <a:pt x="31661" y="176923"/>
                  </a:lnTo>
                  <a:lnTo>
                    <a:pt x="34086" y="178219"/>
                  </a:lnTo>
                  <a:lnTo>
                    <a:pt x="33032" y="181127"/>
                  </a:lnTo>
                  <a:lnTo>
                    <a:pt x="35191" y="178981"/>
                  </a:lnTo>
                  <a:lnTo>
                    <a:pt x="37439" y="180644"/>
                  </a:lnTo>
                  <a:lnTo>
                    <a:pt x="36347" y="178028"/>
                  </a:lnTo>
                  <a:lnTo>
                    <a:pt x="38773" y="176136"/>
                  </a:lnTo>
                  <a:close/>
                </a:path>
                <a:path w="218440" h="214630">
                  <a:moveTo>
                    <a:pt x="40690" y="35902"/>
                  </a:moveTo>
                  <a:lnTo>
                    <a:pt x="37477" y="32651"/>
                  </a:lnTo>
                  <a:lnTo>
                    <a:pt x="36918" y="32715"/>
                  </a:lnTo>
                  <a:lnTo>
                    <a:pt x="35763" y="33121"/>
                  </a:lnTo>
                  <a:lnTo>
                    <a:pt x="35001" y="33553"/>
                  </a:lnTo>
                  <a:lnTo>
                    <a:pt x="33083" y="34848"/>
                  </a:lnTo>
                  <a:lnTo>
                    <a:pt x="32410" y="35204"/>
                  </a:lnTo>
                  <a:lnTo>
                    <a:pt x="31737" y="35293"/>
                  </a:lnTo>
                  <a:lnTo>
                    <a:pt x="31496" y="35229"/>
                  </a:lnTo>
                  <a:lnTo>
                    <a:pt x="31102" y="34848"/>
                  </a:lnTo>
                  <a:lnTo>
                    <a:pt x="31013" y="34594"/>
                  </a:lnTo>
                  <a:lnTo>
                    <a:pt x="31115" y="33845"/>
                  </a:lnTo>
                  <a:lnTo>
                    <a:pt x="31381" y="33362"/>
                  </a:lnTo>
                  <a:lnTo>
                    <a:pt x="32296" y="32397"/>
                  </a:lnTo>
                  <a:lnTo>
                    <a:pt x="32715" y="32131"/>
                  </a:lnTo>
                  <a:lnTo>
                    <a:pt x="33528" y="31991"/>
                  </a:lnTo>
                  <a:lnTo>
                    <a:pt x="33972" y="32131"/>
                  </a:lnTo>
                  <a:lnTo>
                    <a:pt x="34455" y="32448"/>
                  </a:lnTo>
                  <a:lnTo>
                    <a:pt x="36017" y="30683"/>
                  </a:lnTo>
                  <a:lnTo>
                    <a:pt x="35229" y="29997"/>
                  </a:lnTo>
                  <a:lnTo>
                    <a:pt x="34378" y="29730"/>
                  </a:lnTo>
                  <a:lnTo>
                    <a:pt x="32486" y="29946"/>
                  </a:lnTo>
                  <a:lnTo>
                    <a:pt x="28956" y="34734"/>
                  </a:lnTo>
                  <a:lnTo>
                    <a:pt x="29184" y="35890"/>
                  </a:lnTo>
                  <a:lnTo>
                    <a:pt x="29476" y="36385"/>
                  </a:lnTo>
                  <a:lnTo>
                    <a:pt x="30518" y="37363"/>
                  </a:lnTo>
                  <a:lnTo>
                    <a:pt x="31292" y="37617"/>
                  </a:lnTo>
                  <a:lnTo>
                    <a:pt x="32893" y="37452"/>
                  </a:lnTo>
                  <a:lnTo>
                    <a:pt x="33756" y="37071"/>
                  </a:lnTo>
                  <a:lnTo>
                    <a:pt x="36207" y="35471"/>
                  </a:lnTo>
                  <a:lnTo>
                    <a:pt x="36830" y="35140"/>
                  </a:lnTo>
                  <a:lnTo>
                    <a:pt x="37122" y="35052"/>
                  </a:lnTo>
                  <a:lnTo>
                    <a:pt x="37617" y="35064"/>
                  </a:lnTo>
                  <a:lnTo>
                    <a:pt x="37833" y="35166"/>
                  </a:lnTo>
                  <a:lnTo>
                    <a:pt x="38328" y="35623"/>
                  </a:lnTo>
                  <a:lnTo>
                    <a:pt x="38442" y="36004"/>
                  </a:lnTo>
                  <a:lnTo>
                    <a:pt x="38366" y="36969"/>
                  </a:lnTo>
                  <a:lnTo>
                    <a:pt x="38087" y="37490"/>
                  </a:lnTo>
                  <a:lnTo>
                    <a:pt x="37096" y="38544"/>
                  </a:lnTo>
                  <a:lnTo>
                    <a:pt x="36588" y="38849"/>
                  </a:lnTo>
                  <a:lnTo>
                    <a:pt x="35521" y="38976"/>
                  </a:lnTo>
                  <a:lnTo>
                    <a:pt x="34937" y="38811"/>
                  </a:lnTo>
                  <a:lnTo>
                    <a:pt x="34315" y="38417"/>
                  </a:lnTo>
                  <a:lnTo>
                    <a:pt x="32905" y="40220"/>
                  </a:lnTo>
                  <a:lnTo>
                    <a:pt x="33921" y="40944"/>
                  </a:lnTo>
                  <a:lnTo>
                    <a:pt x="34912" y="41262"/>
                  </a:lnTo>
                  <a:lnTo>
                    <a:pt x="36918" y="41008"/>
                  </a:lnTo>
                  <a:lnTo>
                    <a:pt x="37934" y="40398"/>
                  </a:lnTo>
                  <a:lnTo>
                    <a:pt x="39624" y="38608"/>
                  </a:lnTo>
                  <a:lnTo>
                    <a:pt x="40106" y="37896"/>
                  </a:lnTo>
                  <a:lnTo>
                    <a:pt x="40627" y="36550"/>
                  </a:lnTo>
                  <a:lnTo>
                    <a:pt x="40690" y="35902"/>
                  </a:lnTo>
                  <a:close/>
                </a:path>
                <a:path w="218440" h="214630">
                  <a:moveTo>
                    <a:pt x="42964" y="182067"/>
                  </a:moveTo>
                  <a:lnTo>
                    <a:pt x="42049" y="181190"/>
                  </a:lnTo>
                  <a:lnTo>
                    <a:pt x="40919" y="181190"/>
                  </a:lnTo>
                  <a:lnTo>
                    <a:pt x="39789" y="181190"/>
                  </a:lnTo>
                  <a:lnTo>
                    <a:pt x="38874" y="182067"/>
                  </a:lnTo>
                  <a:lnTo>
                    <a:pt x="38874" y="184226"/>
                  </a:lnTo>
                  <a:lnTo>
                    <a:pt x="39789" y="185102"/>
                  </a:lnTo>
                  <a:lnTo>
                    <a:pt x="42049" y="185102"/>
                  </a:lnTo>
                  <a:lnTo>
                    <a:pt x="42964" y="184226"/>
                  </a:lnTo>
                  <a:lnTo>
                    <a:pt x="42964" y="182067"/>
                  </a:lnTo>
                  <a:close/>
                </a:path>
                <a:path w="218440" h="214630">
                  <a:moveTo>
                    <a:pt x="47307" y="31699"/>
                  </a:moveTo>
                  <a:lnTo>
                    <a:pt x="41338" y="24739"/>
                  </a:lnTo>
                  <a:lnTo>
                    <a:pt x="43929" y="22517"/>
                  </a:lnTo>
                  <a:lnTo>
                    <a:pt x="42722" y="21107"/>
                  </a:lnTo>
                  <a:lnTo>
                    <a:pt x="35750" y="27076"/>
                  </a:lnTo>
                  <a:lnTo>
                    <a:pt x="36969" y="28498"/>
                  </a:lnTo>
                  <a:lnTo>
                    <a:pt x="39560" y="26263"/>
                  </a:lnTo>
                  <a:lnTo>
                    <a:pt x="45529" y="33235"/>
                  </a:lnTo>
                  <a:lnTo>
                    <a:pt x="47307" y="31699"/>
                  </a:lnTo>
                  <a:close/>
                </a:path>
                <a:path w="218440" h="214630">
                  <a:moveTo>
                    <a:pt x="58661" y="188785"/>
                  </a:moveTo>
                  <a:lnTo>
                    <a:pt x="56781" y="187566"/>
                  </a:lnTo>
                  <a:lnTo>
                    <a:pt x="50825" y="196748"/>
                  </a:lnTo>
                  <a:lnTo>
                    <a:pt x="57340" y="200977"/>
                  </a:lnTo>
                  <a:lnTo>
                    <a:pt x="58356" y="199402"/>
                  </a:lnTo>
                  <a:lnTo>
                    <a:pt x="53721" y="196392"/>
                  </a:lnTo>
                  <a:lnTo>
                    <a:pt x="58661" y="188785"/>
                  </a:lnTo>
                  <a:close/>
                </a:path>
                <a:path w="218440" h="214630">
                  <a:moveTo>
                    <a:pt x="58750" y="23660"/>
                  </a:moveTo>
                  <a:lnTo>
                    <a:pt x="53098" y="20078"/>
                  </a:lnTo>
                  <a:lnTo>
                    <a:pt x="52743" y="19862"/>
                  </a:lnTo>
                  <a:lnTo>
                    <a:pt x="52743" y="22517"/>
                  </a:lnTo>
                  <a:lnTo>
                    <a:pt x="50139" y="24333"/>
                  </a:lnTo>
                  <a:lnTo>
                    <a:pt x="49098" y="20078"/>
                  </a:lnTo>
                  <a:lnTo>
                    <a:pt x="52743" y="22517"/>
                  </a:lnTo>
                  <a:lnTo>
                    <a:pt x="52743" y="19862"/>
                  </a:lnTo>
                  <a:lnTo>
                    <a:pt x="48653" y="17259"/>
                  </a:lnTo>
                  <a:lnTo>
                    <a:pt x="46621" y="18669"/>
                  </a:lnTo>
                  <a:lnTo>
                    <a:pt x="49237" y="30289"/>
                  </a:lnTo>
                  <a:lnTo>
                    <a:pt x="51269" y="28879"/>
                  </a:lnTo>
                  <a:lnTo>
                    <a:pt x="50622" y="26263"/>
                  </a:lnTo>
                  <a:lnTo>
                    <a:pt x="53403" y="24333"/>
                  </a:lnTo>
                  <a:lnTo>
                    <a:pt x="54356" y="23660"/>
                  </a:lnTo>
                  <a:lnTo>
                    <a:pt x="54508" y="23660"/>
                  </a:lnTo>
                  <a:lnTo>
                    <a:pt x="56692" y="25107"/>
                  </a:lnTo>
                  <a:lnTo>
                    <a:pt x="58750" y="23660"/>
                  </a:lnTo>
                  <a:close/>
                </a:path>
                <a:path w="218440" h="214630">
                  <a:moveTo>
                    <a:pt x="61963" y="22453"/>
                  </a:moveTo>
                  <a:lnTo>
                    <a:pt x="56578" y="12814"/>
                  </a:lnTo>
                  <a:lnTo>
                    <a:pt x="54533" y="13957"/>
                  </a:lnTo>
                  <a:lnTo>
                    <a:pt x="59918" y="23596"/>
                  </a:lnTo>
                  <a:lnTo>
                    <a:pt x="61963" y="22453"/>
                  </a:lnTo>
                  <a:close/>
                </a:path>
                <a:path w="218440" h="214630">
                  <a:moveTo>
                    <a:pt x="68199" y="194398"/>
                  </a:moveTo>
                  <a:lnTo>
                    <a:pt x="66065" y="193395"/>
                  </a:lnTo>
                  <a:lnTo>
                    <a:pt x="66027" y="196215"/>
                  </a:lnTo>
                  <a:lnTo>
                    <a:pt x="65773" y="199275"/>
                  </a:lnTo>
                  <a:lnTo>
                    <a:pt x="65659" y="200571"/>
                  </a:lnTo>
                  <a:lnTo>
                    <a:pt x="62928" y="199275"/>
                  </a:lnTo>
                  <a:lnTo>
                    <a:pt x="66027" y="196215"/>
                  </a:lnTo>
                  <a:lnTo>
                    <a:pt x="66027" y="193433"/>
                  </a:lnTo>
                  <a:lnTo>
                    <a:pt x="57480" y="201549"/>
                  </a:lnTo>
                  <a:lnTo>
                    <a:pt x="59626" y="202552"/>
                  </a:lnTo>
                  <a:lnTo>
                    <a:pt x="61518" y="200672"/>
                  </a:lnTo>
                  <a:lnTo>
                    <a:pt x="65532" y="202552"/>
                  </a:lnTo>
                  <a:lnTo>
                    <a:pt x="65316" y="205244"/>
                  </a:lnTo>
                  <a:lnTo>
                    <a:pt x="67487" y="206260"/>
                  </a:lnTo>
                  <a:lnTo>
                    <a:pt x="68059" y="196748"/>
                  </a:lnTo>
                  <a:lnTo>
                    <a:pt x="68084" y="196215"/>
                  </a:lnTo>
                  <a:lnTo>
                    <a:pt x="68199" y="194398"/>
                  </a:lnTo>
                  <a:close/>
                </a:path>
                <a:path w="218440" h="214630">
                  <a:moveTo>
                    <a:pt x="72263" y="17551"/>
                  </a:moveTo>
                  <a:lnTo>
                    <a:pt x="67716" y="7493"/>
                  </a:lnTo>
                  <a:lnTo>
                    <a:pt x="65747" y="8382"/>
                  </a:lnTo>
                  <a:lnTo>
                    <a:pt x="68783" y="15125"/>
                  </a:lnTo>
                  <a:lnTo>
                    <a:pt x="61404" y="10337"/>
                  </a:lnTo>
                  <a:lnTo>
                    <a:pt x="59334" y="11277"/>
                  </a:lnTo>
                  <a:lnTo>
                    <a:pt x="63881" y="21336"/>
                  </a:lnTo>
                  <a:lnTo>
                    <a:pt x="65849" y="20434"/>
                  </a:lnTo>
                  <a:lnTo>
                    <a:pt x="62865" y="13817"/>
                  </a:lnTo>
                  <a:lnTo>
                    <a:pt x="70129" y="18516"/>
                  </a:lnTo>
                  <a:lnTo>
                    <a:pt x="72263" y="17551"/>
                  </a:lnTo>
                  <a:close/>
                </a:path>
                <a:path w="218440" h="214630">
                  <a:moveTo>
                    <a:pt x="80632" y="201117"/>
                  </a:moveTo>
                  <a:lnTo>
                    <a:pt x="80391" y="200571"/>
                  </a:lnTo>
                  <a:lnTo>
                    <a:pt x="79756" y="199567"/>
                  </a:lnTo>
                  <a:lnTo>
                    <a:pt x="79565" y="199263"/>
                  </a:lnTo>
                  <a:lnTo>
                    <a:pt x="78663" y="198602"/>
                  </a:lnTo>
                  <a:lnTo>
                    <a:pt x="76568" y="197802"/>
                  </a:lnTo>
                  <a:lnTo>
                    <a:pt x="73698" y="197802"/>
                  </a:lnTo>
                  <a:lnTo>
                    <a:pt x="69862" y="202450"/>
                  </a:lnTo>
                  <a:lnTo>
                    <a:pt x="69900" y="205511"/>
                  </a:lnTo>
                  <a:lnTo>
                    <a:pt x="73609" y="208927"/>
                  </a:lnTo>
                  <a:lnTo>
                    <a:pt x="72809" y="208927"/>
                  </a:lnTo>
                  <a:lnTo>
                    <a:pt x="75806" y="209435"/>
                  </a:lnTo>
                  <a:lnTo>
                    <a:pt x="77266" y="209435"/>
                  </a:lnTo>
                  <a:lnTo>
                    <a:pt x="78435" y="208927"/>
                  </a:lnTo>
                  <a:lnTo>
                    <a:pt x="79095" y="207187"/>
                  </a:lnTo>
                  <a:lnTo>
                    <a:pt x="79997" y="204838"/>
                  </a:lnTo>
                  <a:lnTo>
                    <a:pt x="77978" y="204038"/>
                  </a:lnTo>
                  <a:lnTo>
                    <a:pt x="75590" y="203123"/>
                  </a:lnTo>
                  <a:lnTo>
                    <a:pt x="75450" y="203301"/>
                  </a:lnTo>
                  <a:lnTo>
                    <a:pt x="74853" y="204838"/>
                  </a:lnTo>
                  <a:lnTo>
                    <a:pt x="77228" y="205752"/>
                  </a:lnTo>
                  <a:lnTo>
                    <a:pt x="76682" y="207187"/>
                  </a:lnTo>
                  <a:lnTo>
                    <a:pt x="74447" y="207187"/>
                  </a:lnTo>
                  <a:lnTo>
                    <a:pt x="73291" y="206756"/>
                  </a:lnTo>
                  <a:lnTo>
                    <a:pt x="72872" y="206463"/>
                  </a:lnTo>
                  <a:lnTo>
                    <a:pt x="72732" y="206324"/>
                  </a:lnTo>
                  <a:lnTo>
                    <a:pt x="72580" y="206324"/>
                  </a:lnTo>
                  <a:lnTo>
                    <a:pt x="72021" y="204838"/>
                  </a:lnTo>
                  <a:lnTo>
                    <a:pt x="72072" y="203123"/>
                  </a:lnTo>
                  <a:lnTo>
                    <a:pt x="72745" y="201358"/>
                  </a:lnTo>
                  <a:lnTo>
                    <a:pt x="72834" y="201117"/>
                  </a:lnTo>
                  <a:lnTo>
                    <a:pt x="73596" y="200126"/>
                  </a:lnTo>
                  <a:lnTo>
                    <a:pt x="73812" y="200126"/>
                  </a:lnTo>
                  <a:lnTo>
                    <a:pt x="74968" y="199567"/>
                  </a:lnTo>
                  <a:lnTo>
                    <a:pt x="75844" y="199567"/>
                  </a:lnTo>
                  <a:lnTo>
                    <a:pt x="77304" y="200126"/>
                  </a:lnTo>
                  <a:lnTo>
                    <a:pt x="77812" y="200571"/>
                  </a:lnTo>
                  <a:lnTo>
                    <a:pt x="78320" y="201358"/>
                  </a:lnTo>
                  <a:lnTo>
                    <a:pt x="78397" y="202450"/>
                  </a:lnTo>
                  <a:lnTo>
                    <a:pt x="78524" y="202450"/>
                  </a:lnTo>
                  <a:lnTo>
                    <a:pt x="80619" y="202831"/>
                  </a:lnTo>
                  <a:lnTo>
                    <a:pt x="80632" y="201117"/>
                  </a:lnTo>
                  <a:close/>
                </a:path>
                <a:path w="218440" h="214630">
                  <a:moveTo>
                    <a:pt x="84328" y="13766"/>
                  </a:moveTo>
                  <a:lnTo>
                    <a:pt x="83273" y="12382"/>
                  </a:lnTo>
                  <a:lnTo>
                    <a:pt x="82753" y="11772"/>
                  </a:lnTo>
                  <a:lnTo>
                    <a:pt x="79082" y="7404"/>
                  </a:lnTo>
                  <a:lnTo>
                    <a:pt x="79019" y="10833"/>
                  </a:lnTo>
                  <a:lnTo>
                    <a:pt x="75996" y="11772"/>
                  </a:lnTo>
                  <a:lnTo>
                    <a:pt x="76276" y="7404"/>
                  </a:lnTo>
                  <a:lnTo>
                    <a:pt x="79019" y="10833"/>
                  </a:lnTo>
                  <a:lnTo>
                    <a:pt x="79019" y="7340"/>
                  </a:lnTo>
                  <a:lnTo>
                    <a:pt x="76708" y="4584"/>
                  </a:lnTo>
                  <a:lnTo>
                    <a:pt x="74345" y="5321"/>
                  </a:lnTo>
                  <a:lnTo>
                    <a:pt x="73393" y="16459"/>
                  </a:lnTo>
                  <a:lnTo>
                    <a:pt x="73342" y="17195"/>
                  </a:lnTo>
                  <a:lnTo>
                    <a:pt x="75692" y="16459"/>
                  </a:lnTo>
                  <a:lnTo>
                    <a:pt x="75819" y="14490"/>
                  </a:lnTo>
                  <a:lnTo>
                    <a:pt x="75869" y="13766"/>
                  </a:lnTo>
                  <a:lnTo>
                    <a:pt x="80302" y="12382"/>
                  </a:lnTo>
                  <a:lnTo>
                    <a:pt x="82003" y="14490"/>
                  </a:lnTo>
                  <a:lnTo>
                    <a:pt x="84328" y="13766"/>
                  </a:lnTo>
                  <a:close/>
                </a:path>
                <a:path w="218440" h="214630">
                  <a:moveTo>
                    <a:pt x="91351" y="204038"/>
                  </a:moveTo>
                  <a:lnTo>
                    <a:pt x="90957" y="203581"/>
                  </a:lnTo>
                  <a:lnTo>
                    <a:pt x="90347" y="202590"/>
                  </a:lnTo>
                  <a:lnTo>
                    <a:pt x="90258" y="202450"/>
                  </a:lnTo>
                  <a:lnTo>
                    <a:pt x="89903" y="201879"/>
                  </a:lnTo>
                  <a:lnTo>
                    <a:pt x="89154" y="201396"/>
                  </a:lnTo>
                  <a:lnTo>
                    <a:pt x="89154" y="204838"/>
                  </a:lnTo>
                  <a:lnTo>
                    <a:pt x="89090" y="206324"/>
                  </a:lnTo>
                  <a:lnTo>
                    <a:pt x="88988" y="206756"/>
                  </a:lnTo>
                  <a:lnTo>
                    <a:pt x="88900" y="207187"/>
                  </a:lnTo>
                  <a:lnTo>
                    <a:pt x="88823" y="207543"/>
                  </a:lnTo>
                  <a:lnTo>
                    <a:pt x="88734" y="207911"/>
                  </a:lnTo>
                  <a:lnTo>
                    <a:pt x="88671" y="208229"/>
                  </a:lnTo>
                  <a:lnTo>
                    <a:pt x="88290" y="208927"/>
                  </a:lnTo>
                  <a:lnTo>
                    <a:pt x="88442" y="208927"/>
                  </a:lnTo>
                  <a:lnTo>
                    <a:pt x="87096" y="209892"/>
                  </a:lnTo>
                  <a:lnTo>
                    <a:pt x="87858" y="209892"/>
                  </a:lnTo>
                  <a:lnTo>
                    <a:pt x="86004" y="210286"/>
                  </a:lnTo>
                  <a:lnTo>
                    <a:pt x="84277" y="209892"/>
                  </a:lnTo>
                  <a:lnTo>
                    <a:pt x="83654" y="209435"/>
                  </a:lnTo>
                  <a:lnTo>
                    <a:pt x="82778" y="207911"/>
                  </a:lnTo>
                  <a:lnTo>
                    <a:pt x="82816" y="206324"/>
                  </a:lnTo>
                  <a:lnTo>
                    <a:pt x="82943" y="205752"/>
                  </a:lnTo>
                  <a:lnTo>
                    <a:pt x="83045" y="205282"/>
                  </a:lnTo>
                  <a:lnTo>
                    <a:pt x="83146" y="204838"/>
                  </a:lnTo>
                  <a:lnTo>
                    <a:pt x="83019" y="204838"/>
                  </a:lnTo>
                  <a:lnTo>
                    <a:pt x="83705" y="203581"/>
                  </a:lnTo>
                  <a:lnTo>
                    <a:pt x="85077" y="202590"/>
                  </a:lnTo>
                  <a:lnTo>
                    <a:pt x="85788" y="202450"/>
                  </a:lnTo>
                  <a:lnTo>
                    <a:pt x="85928" y="202450"/>
                  </a:lnTo>
                  <a:lnTo>
                    <a:pt x="87668" y="202831"/>
                  </a:lnTo>
                  <a:lnTo>
                    <a:pt x="88328" y="203301"/>
                  </a:lnTo>
                  <a:lnTo>
                    <a:pt x="88734" y="204038"/>
                  </a:lnTo>
                  <a:lnTo>
                    <a:pt x="89154" y="204838"/>
                  </a:lnTo>
                  <a:lnTo>
                    <a:pt x="89154" y="201396"/>
                  </a:lnTo>
                  <a:lnTo>
                    <a:pt x="88734" y="201117"/>
                  </a:lnTo>
                  <a:lnTo>
                    <a:pt x="86271" y="200571"/>
                  </a:lnTo>
                  <a:lnTo>
                    <a:pt x="84683" y="200571"/>
                  </a:lnTo>
                  <a:lnTo>
                    <a:pt x="80797" y="204838"/>
                  </a:lnTo>
                  <a:lnTo>
                    <a:pt x="80695" y="205282"/>
                  </a:lnTo>
                  <a:lnTo>
                    <a:pt x="83248" y="211670"/>
                  </a:lnTo>
                  <a:lnTo>
                    <a:pt x="83489" y="211670"/>
                  </a:lnTo>
                  <a:lnTo>
                    <a:pt x="86334" y="212293"/>
                  </a:lnTo>
                  <a:lnTo>
                    <a:pt x="91084" y="207911"/>
                  </a:lnTo>
                  <a:lnTo>
                    <a:pt x="91173" y="207543"/>
                  </a:lnTo>
                  <a:lnTo>
                    <a:pt x="91249" y="207187"/>
                  </a:lnTo>
                  <a:lnTo>
                    <a:pt x="91351" y="204038"/>
                  </a:lnTo>
                  <a:close/>
                </a:path>
                <a:path w="218440" h="214630">
                  <a:moveTo>
                    <a:pt x="94767" y="9715"/>
                  </a:moveTo>
                  <a:lnTo>
                    <a:pt x="92849" y="6502"/>
                  </a:lnTo>
                  <a:lnTo>
                    <a:pt x="92329" y="6502"/>
                  </a:lnTo>
                  <a:lnTo>
                    <a:pt x="92329" y="9715"/>
                  </a:lnTo>
                  <a:lnTo>
                    <a:pt x="91973" y="10248"/>
                  </a:lnTo>
                  <a:lnTo>
                    <a:pt x="90652" y="10248"/>
                  </a:lnTo>
                  <a:lnTo>
                    <a:pt x="90652" y="10744"/>
                  </a:lnTo>
                  <a:lnTo>
                    <a:pt x="87693" y="11239"/>
                  </a:lnTo>
                  <a:lnTo>
                    <a:pt x="87604" y="10744"/>
                  </a:lnTo>
                  <a:lnTo>
                    <a:pt x="90652" y="10744"/>
                  </a:lnTo>
                  <a:lnTo>
                    <a:pt x="90652" y="10248"/>
                  </a:lnTo>
                  <a:lnTo>
                    <a:pt x="87528" y="10248"/>
                  </a:lnTo>
                  <a:lnTo>
                    <a:pt x="87274" y="8712"/>
                  </a:lnTo>
                  <a:lnTo>
                    <a:pt x="87223" y="8407"/>
                  </a:lnTo>
                  <a:lnTo>
                    <a:pt x="86664" y="8407"/>
                  </a:lnTo>
                  <a:lnTo>
                    <a:pt x="88646" y="8077"/>
                  </a:lnTo>
                  <a:lnTo>
                    <a:pt x="91821" y="8077"/>
                  </a:lnTo>
                  <a:lnTo>
                    <a:pt x="92151" y="8407"/>
                  </a:lnTo>
                  <a:lnTo>
                    <a:pt x="92278" y="8712"/>
                  </a:lnTo>
                  <a:lnTo>
                    <a:pt x="92329" y="9715"/>
                  </a:lnTo>
                  <a:lnTo>
                    <a:pt x="92329" y="6502"/>
                  </a:lnTo>
                  <a:lnTo>
                    <a:pt x="92024" y="6502"/>
                  </a:lnTo>
                  <a:lnTo>
                    <a:pt x="92595" y="6146"/>
                  </a:lnTo>
                  <a:lnTo>
                    <a:pt x="92748" y="6146"/>
                  </a:lnTo>
                  <a:lnTo>
                    <a:pt x="93205" y="5156"/>
                  </a:lnTo>
                  <a:lnTo>
                    <a:pt x="93281" y="3594"/>
                  </a:lnTo>
                  <a:lnTo>
                    <a:pt x="93256" y="3352"/>
                  </a:lnTo>
                  <a:lnTo>
                    <a:pt x="93078" y="2946"/>
                  </a:lnTo>
                  <a:lnTo>
                    <a:pt x="92481" y="2260"/>
                  </a:lnTo>
                  <a:lnTo>
                    <a:pt x="92138" y="2006"/>
                  </a:lnTo>
                  <a:lnTo>
                    <a:pt x="91363" y="1676"/>
                  </a:lnTo>
                  <a:lnTo>
                    <a:pt x="91135" y="1676"/>
                  </a:lnTo>
                  <a:lnTo>
                    <a:pt x="91135" y="5156"/>
                  </a:lnTo>
                  <a:lnTo>
                    <a:pt x="90754" y="5651"/>
                  </a:lnTo>
                  <a:lnTo>
                    <a:pt x="90385" y="6146"/>
                  </a:lnTo>
                  <a:lnTo>
                    <a:pt x="89979" y="6146"/>
                  </a:lnTo>
                  <a:lnTo>
                    <a:pt x="89090" y="6146"/>
                  </a:lnTo>
                  <a:lnTo>
                    <a:pt x="86906" y="6502"/>
                  </a:lnTo>
                  <a:lnTo>
                    <a:pt x="86690" y="5156"/>
                  </a:lnTo>
                  <a:lnTo>
                    <a:pt x="86626" y="4813"/>
                  </a:lnTo>
                  <a:lnTo>
                    <a:pt x="86525" y="4152"/>
                  </a:lnTo>
                  <a:lnTo>
                    <a:pt x="86499" y="3987"/>
                  </a:lnTo>
                  <a:lnTo>
                    <a:pt x="88900" y="3594"/>
                  </a:lnTo>
                  <a:lnTo>
                    <a:pt x="90551" y="3594"/>
                  </a:lnTo>
                  <a:lnTo>
                    <a:pt x="90995" y="3987"/>
                  </a:lnTo>
                  <a:lnTo>
                    <a:pt x="91097" y="4152"/>
                  </a:lnTo>
                  <a:lnTo>
                    <a:pt x="91135" y="5156"/>
                  </a:lnTo>
                  <a:lnTo>
                    <a:pt x="91135" y="1676"/>
                  </a:lnTo>
                  <a:lnTo>
                    <a:pt x="89268" y="1676"/>
                  </a:lnTo>
                  <a:lnTo>
                    <a:pt x="83883" y="2565"/>
                  </a:lnTo>
                  <a:lnTo>
                    <a:pt x="85064" y="9715"/>
                  </a:lnTo>
                  <a:lnTo>
                    <a:pt x="85153" y="10248"/>
                  </a:lnTo>
                  <a:lnTo>
                    <a:pt x="85229" y="10744"/>
                  </a:lnTo>
                  <a:lnTo>
                    <a:pt x="85318" y="11239"/>
                  </a:lnTo>
                  <a:lnTo>
                    <a:pt x="85420" y="11849"/>
                  </a:lnTo>
                  <a:lnTo>
                    <a:pt x="85458" y="12115"/>
                  </a:lnTo>
                  <a:lnTo>
                    <a:pt x="85572" y="12814"/>
                  </a:lnTo>
                  <a:lnTo>
                    <a:pt x="85686" y="13462"/>
                  </a:lnTo>
                  <a:lnTo>
                    <a:pt x="89573" y="12814"/>
                  </a:lnTo>
                  <a:lnTo>
                    <a:pt x="91948" y="12395"/>
                  </a:lnTo>
                  <a:lnTo>
                    <a:pt x="92938" y="12115"/>
                  </a:lnTo>
                  <a:lnTo>
                    <a:pt x="93421" y="11849"/>
                  </a:lnTo>
                  <a:lnTo>
                    <a:pt x="94094" y="11239"/>
                  </a:lnTo>
                  <a:lnTo>
                    <a:pt x="94424" y="10744"/>
                  </a:lnTo>
                  <a:lnTo>
                    <a:pt x="94767" y="9715"/>
                  </a:lnTo>
                  <a:close/>
                </a:path>
                <a:path w="218440" h="214630">
                  <a:moveTo>
                    <a:pt x="100444" y="206324"/>
                  </a:moveTo>
                  <a:lnTo>
                    <a:pt x="100406" y="204838"/>
                  </a:lnTo>
                  <a:lnTo>
                    <a:pt x="100139" y="204038"/>
                  </a:lnTo>
                  <a:lnTo>
                    <a:pt x="99949" y="204038"/>
                  </a:lnTo>
                  <a:lnTo>
                    <a:pt x="99098" y="203123"/>
                  </a:lnTo>
                  <a:lnTo>
                    <a:pt x="99301" y="203123"/>
                  </a:lnTo>
                  <a:lnTo>
                    <a:pt x="97993" y="202590"/>
                  </a:lnTo>
                  <a:lnTo>
                    <a:pt x="96697" y="202450"/>
                  </a:lnTo>
                  <a:lnTo>
                    <a:pt x="94907" y="202450"/>
                  </a:lnTo>
                  <a:lnTo>
                    <a:pt x="92252" y="205511"/>
                  </a:lnTo>
                  <a:lnTo>
                    <a:pt x="92125" y="205752"/>
                  </a:lnTo>
                  <a:lnTo>
                    <a:pt x="92316" y="206324"/>
                  </a:lnTo>
                  <a:lnTo>
                    <a:pt x="92367" y="206463"/>
                  </a:lnTo>
                  <a:lnTo>
                    <a:pt x="92468" y="206756"/>
                  </a:lnTo>
                  <a:lnTo>
                    <a:pt x="93510" y="207911"/>
                  </a:lnTo>
                  <a:lnTo>
                    <a:pt x="94068" y="208229"/>
                  </a:lnTo>
                  <a:lnTo>
                    <a:pt x="94576" y="208457"/>
                  </a:lnTo>
                  <a:lnTo>
                    <a:pt x="95846" y="208927"/>
                  </a:lnTo>
                  <a:lnTo>
                    <a:pt x="97167" y="209435"/>
                  </a:lnTo>
                  <a:lnTo>
                    <a:pt x="97548" y="209626"/>
                  </a:lnTo>
                  <a:lnTo>
                    <a:pt x="97853" y="209892"/>
                  </a:lnTo>
                  <a:lnTo>
                    <a:pt x="98044" y="210362"/>
                  </a:lnTo>
                  <a:lnTo>
                    <a:pt x="98031" y="211086"/>
                  </a:lnTo>
                  <a:lnTo>
                    <a:pt x="97637" y="211670"/>
                  </a:lnTo>
                  <a:lnTo>
                    <a:pt x="97434" y="211670"/>
                  </a:lnTo>
                  <a:lnTo>
                    <a:pt x="97028" y="211950"/>
                  </a:lnTo>
                  <a:lnTo>
                    <a:pt x="95224" y="211950"/>
                  </a:lnTo>
                  <a:lnTo>
                    <a:pt x="94576" y="211670"/>
                  </a:lnTo>
                  <a:lnTo>
                    <a:pt x="93865" y="210908"/>
                  </a:lnTo>
                  <a:lnTo>
                    <a:pt x="93713" y="210515"/>
                  </a:lnTo>
                  <a:lnTo>
                    <a:pt x="93599" y="209626"/>
                  </a:lnTo>
                  <a:lnTo>
                    <a:pt x="91414" y="209626"/>
                  </a:lnTo>
                  <a:lnTo>
                    <a:pt x="96050" y="213880"/>
                  </a:lnTo>
                  <a:lnTo>
                    <a:pt x="97320" y="213880"/>
                  </a:lnTo>
                  <a:lnTo>
                    <a:pt x="100203" y="209435"/>
                  </a:lnTo>
                  <a:lnTo>
                    <a:pt x="99796" y="208597"/>
                  </a:lnTo>
                  <a:lnTo>
                    <a:pt x="99466" y="208229"/>
                  </a:lnTo>
                  <a:lnTo>
                    <a:pt x="98463" y="207543"/>
                  </a:lnTo>
                  <a:lnTo>
                    <a:pt x="97688" y="207187"/>
                  </a:lnTo>
                  <a:lnTo>
                    <a:pt x="95592" y="206463"/>
                  </a:lnTo>
                  <a:lnTo>
                    <a:pt x="95313" y="206324"/>
                  </a:lnTo>
                  <a:lnTo>
                    <a:pt x="95110" y="206324"/>
                  </a:lnTo>
                  <a:lnTo>
                    <a:pt x="94564" y="205752"/>
                  </a:lnTo>
                  <a:lnTo>
                    <a:pt x="94576" y="204838"/>
                  </a:lnTo>
                  <a:lnTo>
                    <a:pt x="94310" y="204838"/>
                  </a:lnTo>
                  <a:lnTo>
                    <a:pt x="95681" y="204038"/>
                  </a:lnTo>
                  <a:lnTo>
                    <a:pt x="96215" y="204038"/>
                  </a:lnTo>
                  <a:lnTo>
                    <a:pt x="98272" y="204838"/>
                  </a:lnTo>
                  <a:lnTo>
                    <a:pt x="97777" y="204838"/>
                  </a:lnTo>
                  <a:lnTo>
                    <a:pt x="98107" y="205282"/>
                  </a:lnTo>
                  <a:lnTo>
                    <a:pt x="98196" y="205511"/>
                  </a:lnTo>
                  <a:lnTo>
                    <a:pt x="98234" y="206324"/>
                  </a:lnTo>
                  <a:lnTo>
                    <a:pt x="100444" y="206324"/>
                  </a:lnTo>
                  <a:close/>
                </a:path>
                <a:path w="218440" h="214630">
                  <a:moveTo>
                    <a:pt x="105219" y="10934"/>
                  </a:moveTo>
                  <a:lnTo>
                    <a:pt x="105079" y="9080"/>
                  </a:lnTo>
                  <a:lnTo>
                    <a:pt x="99301" y="9512"/>
                  </a:lnTo>
                  <a:lnTo>
                    <a:pt x="98602" y="457"/>
                  </a:lnTo>
                  <a:lnTo>
                    <a:pt x="96266" y="635"/>
                  </a:lnTo>
                  <a:lnTo>
                    <a:pt x="97104" y="11544"/>
                  </a:lnTo>
                  <a:lnTo>
                    <a:pt x="105219" y="10934"/>
                  </a:lnTo>
                  <a:close/>
                </a:path>
                <a:path w="218440" h="214630">
                  <a:moveTo>
                    <a:pt x="115709" y="9283"/>
                  </a:moveTo>
                  <a:lnTo>
                    <a:pt x="109270" y="9207"/>
                  </a:lnTo>
                  <a:lnTo>
                    <a:pt x="109308" y="6210"/>
                  </a:lnTo>
                  <a:lnTo>
                    <a:pt x="115087" y="6286"/>
                  </a:lnTo>
                  <a:lnTo>
                    <a:pt x="115112" y="4419"/>
                  </a:lnTo>
                  <a:lnTo>
                    <a:pt x="109334" y="4343"/>
                  </a:lnTo>
                  <a:lnTo>
                    <a:pt x="109359" y="1892"/>
                  </a:lnTo>
                  <a:lnTo>
                    <a:pt x="115582" y="1981"/>
                  </a:lnTo>
                  <a:lnTo>
                    <a:pt x="115595" y="114"/>
                  </a:lnTo>
                  <a:lnTo>
                    <a:pt x="107048" y="0"/>
                  </a:lnTo>
                  <a:lnTo>
                    <a:pt x="106908" y="11036"/>
                  </a:lnTo>
                  <a:lnTo>
                    <a:pt x="115684" y="11150"/>
                  </a:lnTo>
                  <a:lnTo>
                    <a:pt x="115709" y="9283"/>
                  </a:lnTo>
                  <a:close/>
                </a:path>
                <a:path w="218440" h="214630">
                  <a:moveTo>
                    <a:pt x="116128" y="212217"/>
                  </a:moveTo>
                  <a:lnTo>
                    <a:pt x="116014" y="209829"/>
                  </a:lnTo>
                  <a:lnTo>
                    <a:pt x="115925" y="207759"/>
                  </a:lnTo>
                  <a:lnTo>
                    <a:pt x="111137" y="207962"/>
                  </a:lnTo>
                  <a:lnTo>
                    <a:pt x="111213" y="209829"/>
                  </a:lnTo>
                  <a:lnTo>
                    <a:pt x="113766" y="209829"/>
                  </a:lnTo>
                  <a:lnTo>
                    <a:pt x="113830" y="211112"/>
                  </a:lnTo>
                  <a:lnTo>
                    <a:pt x="113499" y="211391"/>
                  </a:lnTo>
                  <a:lnTo>
                    <a:pt x="113106" y="211632"/>
                  </a:lnTo>
                  <a:lnTo>
                    <a:pt x="111785" y="212217"/>
                  </a:lnTo>
                  <a:lnTo>
                    <a:pt x="110324" y="212217"/>
                  </a:lnTo>
                  <a:lnTo>
                    <a:pt x="108813" y="211632"/>
                  </a:lnTo>
                  <a:lnTo>
                    <a:pt x="109270" y="211632"/>
                  </a:lnTo>
                  <a:lnTo>
                    <a:pt x="108318" y="210654"/>
                  </a:lnTo>
                  <a:lnTo>
                    <a:pt x="108038" y="209829"/>
                  </a:lnTo>
                  <a:lnTo>
                    <a:pt x="107911" y="207962"/>
                  </a:lnTo>
                  <a:lnTo>
                    <a:pt x="107886" y="207162"/>
                  </a:lnTo>
                  <a:lnTo>
                    <a:pt x="108089" y="206387"/>
                  </a:lnTo>
                  <a:lnTo>
                    <a:pt x="108127" y="206235"/>
                  </a:lnTo>
                  <a:lnTo>
                    <a:pt x="109220" y="204952"/>
                  </a:lnTo>
                  <a:lnTo>
                    <a:pt x="109791" y="204685"/>
                  </a:lnTo>
                  <a:lnTo>
                    <a:pt x="112166" y="204685"/>
                  </a:lnTo>
                  <a:lnTo>
                    <a:pt x="113017" y="205257"/>
                  </a:lnTo>
                  <a:lnTo>
                    <a:pt x="113334" y="205701"/>
                  </a:lnTo>
                  <a:lnTo>
                    <a:pt x="113512" y="206235"/>
                  </a:lnTo>
                  <a:lnTo>
                    <a:pt x="115709" y="205701"/>
                  </a:lnTo>
                  <a:lnTo>
                    <a:pt x="115582" y="205257"/>
                  </a:lnTo>
                  <a:lnTo>
                    <a:pt x="115506" y="204952"/>
                  </a:lnTo>
                  <a:lnTo>
                    <a:pt x="115443" y="204685"/>
                  </a:lnTo>
                  <a:lnTo>
                    <a:pt x="114909" y="203923"/>
                  </a:lnTo>
                  <a:lnTo>
                    <a:pt x="113449" y="202920"/>
                  </a:lnTo>
                  <a:lnTo>
                    <a:pt x="113703" y="202920"/>
                  </a:lnTo>
                  <a:lnTo>
                    <a:pt x="112699" y="202692"/>
                  </a:lnTo>
                  <a:lnTo>
                    <a:pt x="109816" y="202692"/>
                  </a:lnTo>
                  <a:lnTo>
                    <a:pt x="108940" y="202920"/>
                  </a:lnTo>
                  <a:lnTo>
                    <a:pt x="107264" y="203923"/>
                  </a:lnTo>
                  <a:lnTo>
                    <a:pt x="106603" y="204685"/>
                  </a:lnTo>
                  <a:lnTo>
                    <a:pt x="105867" y="206235"/>
                  </a:lnTo>
                  <a:lnTo>
                    <a:pt x="105791" y="206387"/>
                  </a:lnTo>
                  <a:lnTo>
                    <a:pt x="105638" y="207162"/>
                  </a:lnTo>
                  <a:lnTo>
                    <a:pt x="105613" y="207962"/>
                  </a:lnTo>
                  <a:lnTo>
                    <a:pt x="105740" y="209829"/>
                  </a:lnTo>
                  <a:lnTo>
                    <a:pt x="105981" y="210654"/>
                  </a:lnTo>
                  <a:lnTo>
                    <a:pt x="106807" y="212217"/>
                  </a:lnTo>
                  <a:lnTo>
                    <a:pt x="106883" y="212369"/>
                  </a:lnTo>
                  <a:lnTo>
                    <a:pt x="107607" y="213055"/>
                  </a:lnTo>
                  <a:lnTo>
                    <a:pt x="109702" y="214122"/>
                  </a:lnTo>
                  <a:lnTo>
                    <a:pt x="112598" y="214122"/>
                  </a:lnTo>
                  <a:lnTo>
                    <a:pt x="115011" y="213055"/>
                  </a:lnTo>
                  <a:lnTo>
                    <a:pt x="115684" y="212636"/>
                  </a:lnTo>
                  <a:lnTo>
                    <a:pt x="116065" y="212217"/>
                  </a:lnTo>
                  <a:close/>
                </a:path>
                <a:path w="218440" h="214630">
                  <a:moveTo>
                    <a:pt x="125933" y="211759"/>
                  </a:moveTo>
                  <a:lnTo>
                    <a:pt x="125780" y="210997"/>
                  </a:lnTo>
                  <a:lnTo>
                    <a:pt x="125577" y="209918"/>
                  </a:lnTo>
                  <a:lnTo>
                    <a:pt x="120142" y="210997"/>
                  </a:lnTo>
                  <a:lnTo>
                    <a:pt x="119291" y="206667"/>
                  </a:lnTo>
                  <a:lnTo>
                    <a:pt x="119214" y="206336"/>
                  </a:lnTo>
                  <a:lnTo>
                    <a:pt x="119151" y="205968"/>
                  </a:lnTo>
                  <a:lnTo>
                    <a:pt x="119049" y="205473"/>
                  </a:lnTo>
                  <a:lnTo>
                    <a:pt x="118948" y="204965"/>
                  </a:lnTo>
                  <a:lnTo>
                    <a:pt x="118859" y="204533"/>
                  </a:lnTo>
                  <a:lnTo>
                    <a:pt x="118770" y="204063"/>
                  </a:lnTo>
                  <a:lnTo>
                    <a:pt x="118668" y="203530"/>
                  </a:lnTo>
                  <a:lnTo>
                    <a:pt x="118554" y="202996"/>
                  </a:lnTo>
                  <a:lnTo>
                    <a:pt x="118465" y="202526"/>
                  </a:lnTo>
                  <a:lnTo>
                    <a:pt x="118389" y="202133"/>
                  </a:lnTo>
                  <a:lnTo>
                    <a:pt x="118186" y="202133"/>
                  </a:lnTo>
                  <a:lnTo>
                    <a:pt x="116192" y="202526"/>
                  </a:lnTo>
                  <a:lnTo>
                    <a:pt x="118313" y="213258"/>
                  </a:lnTo>
                  <a:lnTo>
                    <a:pt x="125933" y="211759"/>
                  </a:lnTo>
                  <a:close/>
                </a:path>
                <a:path w="218440" h="214630">
                  <a:moveTo>
                    <a:pt x="132765" y="6159"/>
                  </a:moveTo>
                  <a:lnTo>
                    <a:pt x="131610" y="3162"/>
                  </a:lnTo>
                  <a:lnTo>
                    <a:pt x="131445" y="2921"/>
                  </a:lnTo>
                  <a:lnTo>
                    <a:pt x="130924" y="2501"/>
                  </a:lnTo>
                  <a:lnTo>
                    <a:pt x="130302" y="2209"/>
                  </a:lnTo>
                  <a:lnTo>
                    <a:pt x="130302" y="7048"/>
                  </a:lnTo>
                  <a:lnTo>
                    <a:pt x="130086" y="8407"/>
                  </a:lnTo>
                  <a:lnTo>
                    <a:pt x="129895" y="9055"/>
                  </a:lnTo>
                  <a:lnTo>
                    <a:pt x="129425" y="9982"/>
                  </a:lnTo>
                  <a:lnTo>
                    <a:pt x="129044" y="10375"/>
                  </a:lnTo>
                  <a:lnTo>
                    <a:pt x="128574" y="10655"/>
                  </a:lnTo>
                  <a:lnTo>
                    <a:pt x="126492" y="10655"/>
                  </a:lnTo>
                  <a:lnTo>
                    <a:pt x="124764" y="10375"/>
                  </a:lnTo>
                  <a:lnTo>
                    <a:pt x="125641" y="5118"/>
                  </a:lnTo>
                  <a:lnTo>
                    <a:pt x="125704" y="4724"/>
                  </a:lnTo>
                  <a:lnTo>
                    <a:pt x="125793" y="4140"/>
                  </a:lnTo>
                  <a:lnTo>
                    <a:pt x="125882" y="3619"/>
                  </a:lnTo>
                  <a:lnTo>
                    <a:pt x="128549" y="3619"/>
                  </a:lnTo>
                  <a:lnTo>
                    <a:pt x="130302" y="7048"/>
                  </a:lnTo>
                  <a:lnTo>
                    <a:pt x="130302" y="2209"/>
                  </a:lnTo>
                  <a:lnTo>
                    <a:pt x="129819" y="1968"/>
                  </a:lnTo>
                  <a:lnTo>
                    <a:pt x="129095" y="1790"/>
                  </a:lnTo>
                  <a:lnTo>
                    <a:pt x="127914" y="1600"/>
                  </a:lnTo>
                  <a:lnTo>
                    <a:pt x="127914" y="3492"/>
                  </a:lnTo>
                  <a:lnTo>
                    <a:pt x="125907" y="3492"/>
                  </a:lnTo>
                  <a:lnTo>
                    <a:pt x="125958" y="3162"/>
                  </a:lnTo>
                  <a:lnTo>
                    <a:pt x="127914" y="3492"/>
                  </a:lnTo>
                  <a:lnTo>
                    <a:pt x="127914" y="1600"/>
                  </a:lnTo>
                  <a:lnTo>
                    <a:pt x="123952" y="939"/>
                  </a:lnTo>
                  <a:lnTo>
                    <a:pt x="122720" y="8407"/>
                  </a:lnTo>
                  <a:lnTo>
                    <a:pt x="122605" y="9055"/>
                  </a:lnTo>
                  <a:lnTo>
                    <a:pt x="122504" y="9702"/>
                  </a:lnTo>
                  <a:lnTo>
                    <a:pt x="122389" y="10375"/>
                  </a:lnTo>
                  <a:lnTo>
                    <a:pt x="122275" y="11061"/>
                  </a:lnTo>
                  <a:lnTo>
                    <a:pt x="122161" y="11836"/>
                  </a:lnTo>
                  <a:lnTo>
                    <a:pt x="127330" y="12687"/>
                  </a:lnTo>
                  <a:lnTo>
                    <a:pt x="128879" y="12687"/>
                  </a:lnTo>
                  <a:lnTo>
                    <a:pt x="132753" y="7048"/>
                  </a:lnTo>
                  <a:lnTo>
                    <a:pt x="132765" y="6159"/>
                  </a:lnTo>
                  <a:close/>
                </a:path>
                <a:path w="218440" h="214630">
                  <a:moveTo>
                    <a:pt x="136207" y="206336"/>
                  </a:moveTo>
                  <a:lnTo>
                    <a:pt x="136105" y="204254"/>
                  </a:lnTo>
                  <a:lnTo>
                    <a:pt x="135991" y="203835"/>
                  </a:lnTo>
                  <a:lnTo>
                    <a:pt x="135902" y="203530"/>
                  </a:lnTo>
                  <a:lnTo>
                    <a:pt x="135839" y="203288"/>
                  </a:lnTo>
                  <a:lnTo>
                    <a:pt x="135750" y="202996"/>
                  </a:lnTo>
                  <a:lnTo>
                    <a:pt x="135661" y="202704"/>
                  </a:lnTo>
                  <a:lnTo>
                    <a:pt x="135610" y="202526"/>
                  </a:lnTo>
                  <a:lnTo>
                    <a:pt x="135496" y="202133"/>
                  </a:lnTo>
                  <a:lnTo>
                    <a:pt x="135382" y="201726"/>
                  </a:lnTo>
                  <a:lnTo>
                    <a:pt x="135305" y="201472"/>
                  </a:lnTo>
                  <a:lnTo>
                    <a:pt x="134861" y="200799"/>
                  </a:lnTo>
                  <a:lnTo>
                    <a:pt x="134429" y="200202"/>
                  </a:lnTo>
                  <a:lnTo>
                    <a:pt x="133921" y="199923"/>
                  </a:lnTo>
                  <a:lnTo>
                    <a:pt x="133921" y="205968"/>
                  </a:lnTo>
                  <a:lnTo>
                    <a:pt x="133184" y="207518"/>
                  </a:lnTo>
                  <a:lnTo>
                    <a:pt x="132575" y="208038"/>
                  </a:lnTo>
                  <a:lnTo>
                    <a:pt x="130860" y="208521"/>
                  </a:lnTo>
                  <a:lnTo>
                    <a:pt x="130225" y="208521"/>
                  </a:lnTo>
                  <a:lnTo>
                    <a:pt x="128625" y="207518"/>
                  </a:lnTo>
                  <a:lnTo>
                    <a:pt x="128054" y="206667"/>
                  </a:lnTo>
                  <a:lnTo>
                    <a:pt x="127711" y="205473"/>
                  </a:lnTo>
                  <a:lnTo>
                    <a:pt x="127622" y="205193"/>
                  </a:lnTo>
                  <a:lnTo>
                    <a:pt x="127558" y="204965"/>
                  </a:lnTo>
                  <a:lnTo>
                    <a:pt x="127482" y="202996"/>
                  </a:lnTo>
                  <a:lnTo>
                    <a:pt x="128079" y="201726"/>
                  </a:lnTo>
                  <a:lnTo>
                    <a:pt x="128701" y="201218"/>
                  </a:lnTo>
                  <a:lnTo>
                    <a:pt x="130149" y="200799"/>
                  </a:lnTo>
                  <a:lnTo>
                    <a:pt x="131279" y="200799"/>
                  </a:lnTo>
                  <a:lnTo>
                    <a:pt x="133350" y="202996"/>
                  </a:lnTo>
                  <a:lnTo>
                    <a:pt x="133438" y="203288"/>
                  </a:lnTo>
                  <a:lnTo>
                    <a:pt x="133515" y="203530"/>
                  </a:lnTo>
                  <a:lnTo>
                    <a:pt x="133604" y="203835"/>
                  </a:lnTo>
                  <a:lnTo>
                    <a:pt x="133718" y="204254"/>
                  </a:lnTo>
                  <a:lnTo>
                    <a:pt x="133794" y="204533"/>
                  </a:lnTo>
                  <a:lnTo>
                    <a:pt x="133921" y="205968"/>
                  </a:lnTo>
                  <a:lnTo>
                    <a:pt x="133921" y="199923"/>
                  </a:lnTo>
                  <a:lnTo>
                    <a:pt x="133235" y="199529"/>
                  </a:lnTo>
                  <a:lnTo>
                    <a:pt x="133642" y="199745"/>
                  </a:lnTo>
                  <a:lnTo>
                    <a:pt x="135369" y="199745"/>
                  </a:lnTo>
                  <a:lnTo>
                    <a:pt x="135216" y="199390"/>
                  </a:lnTo>
                  <a:lnTo>
                    <a:pt x="133007" y="199390"/>
                  </a:lnTo>
                  <a:lnTo>
                    <a:pt x="132016" y="198818"/>
                  </a:lnTo>
                  <a:lnTo>
                    <a:pt x="130124" y="198818"/>
                  </a:lnTo>
                  <a:lnTo>
                    <a:pt x="128168" y="199390"/>
                  </a:lnTo>
                  <a:lnTo>
                    <a:pt x="125310" y="205473"/>
                  </a:lnTo>
                  <a:lnTo>
                    <a:pt x="125907" y="207518"/>
                  </a:lnTo>
                  <a:lnTo>
                    <a:pt x="126009" y="207873"/>
                  </a:lnTo>
                  <a:lnTo>
                    <a:pt x="126860" y="209067"/>
                  </a:lnTo>
                  <a:lnTo>
                    <a:pt x="129476" y="210578"/>
                  </a:lnTo>
                  <a:lnTo>
                    <a:pt x="130683" y="210578"/>
                  </a:lnTo>
                  <a:lnTo>
                    <a:pt x="133807" y="209664"/>
                  </a:lnTo>
                  <a:lnTo>
                    <a:pt x="134912" y="208813"/>
                  </a:lnTo>
                  <a:lnTo>
                    <a:pt x="135064" y="208521"/>
                  </a:lnTo>
                  <a:lnTo>
                    <a:pt x="136207" y="206336"/>
                  </a:lnTo>
                  <a:close/>
                </a:path>
                <a:path w="218440" h="214630">
                  <a:moveTo>
                    <a:pt x="143827" y="197370"/>
                  </a:moveTo>
                  <a:lnTo>
                    <a:pt x="143395" y="196380"/>
                  </a:lnTo>
                  <a:lnTo>
                    <a:pt x="143103" y="195973"/>
                  </a:lnTo>
                  <a:lnTo>
                    <a:pt x="142532" y="195554"/>
                  </a:lnTo>
                  <a:lnTo>
                    <a:pt x="139331" y="195554"/>
                  </a:lnTo>
                  <a:lnTo>
                    <a:pt x="134467" y="197637"/>
                  </a:lnTo>
                  <a:lnTo>
                    <a:pt x="135216" y="199390"/>
                  </a:lnTo>
                  <a:lnTo>
                    <a:pt x="137642" y="199390"/>
                  </a:lnTo>
                  <a:lnTo>
                    <a:pt x="137236" y="198450"/>
                  </a:lnTo>
                  <a:lnTo>
                    <a:pt x="139763" y="197370"/>
                  </a:lnTo>
                  <a:lnTo>
                    <a:pt x="141363" y="197370"/>
                  </a:lnTo>
                  <a:lnTo>
                    <a:pt x="141566" y="197637"/>
                  </a:lnTo>
                  <a:lnTo>
                    <a:pt x="141732" y="198018"/>
                  </a:lnTo>
                  <a:lnTo>
                    <a:pt x="141732" y="198818"/>
                  </a:lnTo>
                  <a:lnTo>
                    <a:pt x="141503" y="199390"/>
                  </a:lnTo>
                  <a:lnTo>
                    <a:pt x="143332" y="199390"/>
                  </a:lnTo>
                  <a:lnTo>
                    <a:pt x="143611" y="198818"/>
                  </a:lnTo>
                  <a:lnTo>
                    <a:pt x="143738" y="197637"/>
                  </a:lnTo>
                  <a:lnTo>
                    <a:pt x="143751" y="197370"/>
                  </a:lnTo>
                  <a:close/>
                </a:path>
                <a:path w="218440" h="214630">
                  <a:moveTo>
                    <a:pt x="144830" y="5461"/>
                  </a:moveTo>
                  <a:lnTo>
                    <a:pt x="136575" y="3175"/>
                  </a:lnTo>
                  <a:lnTo>
                    <a:pt x="133629" y="13804"/>
                  </a:lnTo>
                  <a:lnTo>
                    <a:pt x="142087" y="16154"/>
                  </a:lnTo>
                  <a:lnTo>
                    <a:pt x="142595" y="14363"/>
                  </a:lnTo>
                  <a:lnTo>
                    <a:pt x="136385" y="12636"/>
                  </a:lnTo>
                  <a:lnTo>
                    <a:pt x="137185" y="9753"/>
                  </a:lnTo>
                  <a:lnTo>
                    <a:pt x="142760" y="11303"/>
                  </a:lnTo>
                  <a:lnTo>
                    <a:pt x="143256" y="9499"/>
                  </a:lnTo>
                  <a:lnTo>
                    <a:pt x="137680" y="7962"/>
                  </a:lnTo>
                  <a:lnTo>
                    <a:pt x="138341" y="5600"/>
                  </a:lnTo>
                  <a:lnTo>
                    <a:pt x="144322" y="7251"/>
                  </a:lnTo>
                  <a:lnTo>
                    <a:pt x="144830" y="5461"/>
                  </a:lnTo>
                  <a:close/>
                </a:path>
                <a:path w="218440" h="214630">
                  <a:moveTo>
                    <a:pt x="146050" y="201218"/>
                  </a:moveTo>
                  <a:lnTo>
                    <a:pt x="145973" y="201028"/>
                  </a:lnTo>
                  <a:lnTo>
                    <a:pt x="145872" y="200799"/>
                  </a:lnTo>
                  <a:lnTo>
                    <a:pt x="145440" y="200202"/>
                  </a:lnTo>
                  <a:lnTo>
                    <a:pt x="144665" y="199745"/>
                  </a:lnTo>
                  <a:lnTo>
                    <a:pt x="143878" y="199745"/>
                  </a:lnTo>
                  <a:lnTo>
                    <a:pt x="143878" y="203288"/>
                  </a:lnTo>
                  <a:lnTo>
                    <a:pt x="143687" y="203530"/>
                  </a:lnTo>
                  <a:lnTo>
                    <a:pt x="143217" y="203835"/>
                  </a:lnTo>
                  <a:lnTo>
                    <a:pt x="142760" y="204063"/>
                  </a:lnTo>
                  <a:lnTo>
                    <a:pt x="140119" y="205193"/>
                  </a:lnTo>
                  <a:lnTo>
                    <a:pt x="139407" y="203530"/>
                  </a:lnTo>
                  <a:lnTo>
                    <a:pt x="139306" y="203288"/>
                  </a:lnTo>
                  <a:lnTo>
                    <a:pt x="139179" y="202996"/>
                  </a:lnTo>
                  <a:lnTo>
                    <a:pt x="139065" y="202704"/>
                  </a:lnTo>
                  <a:lnTo>
                    <a:pt x="138988" y="202526"/>
                  </a:lnTo>
                  <a:lnTo>
                    <a:pt x="138836" y="202526"/>
                  </a:lnTo>
                  <a:lnTo>
                    <a:pt x="141300" y="201472"/>
                  </a:lnTo>
                  <a:lnTo>
                    <a:pt x="141973" y="201218"/>
                  </a:lnTo>
                  <a:lnTo>
                    <a:pt x="143192" y="201218"/>
                  </a:lnTo>
                  <a:lnTo>
                    <a:pt x="143573" y="201472"/>
                  </a:lnTo>
                  <a:lnTo>
                    <a:pt x="143776" y="201726"/>
                  </a:lnTo>
                  <a:lnTo>
                    <a:pt x="143878" y="203288"/>
                  </a:lnTo>
                  <a:lnTo>
                    <a:pt x="143878" y="199745"/>
                  </a:lnTo>
                  <a:lnTo>
                    <a:pt x="140690" y="199745"/>
                  </a:lnTo>
                  <a:lnTo>
                    <a:pt x="141325" y="199390"/>
                  </a:lnTo>
                  <a:lnTo>
                    <a:pt x="137642" y="199390"/>
                  </a:lnTo>
                  <a:lnTo>
                    <a:pt x="137795" y="199745"/>
                  </a:lnTo>
                  <a:lnTo>
                    <a:pt x="140627" y="199745"/>
                  </a:lnTo>
                  <a:lnTo>
                    <a:pt x="138239" y="200774"/>
                  </a:lnTo>
                  <a:lnTo>
                    <a:pt x="137858" y="199898"/>
                  </a:lnTo>
                  <a:lnTo>
                    <a:pt x="137795" y="199745"/>
                  </a:lnTo>
                  <a:lnTo>
                    <a:pt x="135369" y="199745"/>
                  </a:lnTo>
                  <a:lnTo>
                    <a:pt x="138785" y="207784"/>
                  </a:lnTo>
                  <a:lnTo>
                    <a:pt x="142176" y="206336"/>
                  </a:lnTo>
                  <a:lnTo>
                    <a:pt x="144132" y="205473"/>
                  </a:lnTo>
                  <a:lnTo>
                    <a:pt x="144678" y="205193"/>
                  </a:lnTo>
                  <a:lnTo>
                    <a:pt x="145084" y="204965"/>
                  </a:lnTo>
                  <a:lnTo>
                    <a:pt x="145605" y="204533"/>
                  </a:lnTo>
                  <a:lnTo>
                    <a:pt x="146037" y="203835"/>
                  </a:lnTo>
                  <a:lnTo>
                    <a:pt x="146050" y="201218"/>
                  </a:lnTo>
                  <a:close/>
                </a:path>
                <a:path w="218440" h="214630">
                  <a:moveTo>
                    <a:pt x="157353" y="10922"/>
                  </a:moveTo>
                  <a:lnTo>
                    <a:pt x="155092" y="9880"/>
                  </a:lnTo>
                  <a:lnTo>
                    <a:pt x="149110" y="16103"/>
                  </a:lnTo>
                  <a:lnTo>
                    <a:pt x="149872" y="7467"/>
                  </a:lnTo>
                  <a:lnTo>
                    <a:pt x="147574" y="6400"/>
                  </a:lnTo>
                  <a:lnTo>
                    <a:pt x="146697" y="18148"/>
                  </a:lnTo>
                  <a:lnTo>
                    <a:pt x="148983" y="19215"/>
                  </a:lnTo>
                  <a:lnTo>
                    <a:pt x="157353" y="10922"/>
                  </a:lnTo>
                  <a:close/>
                </a:path>
                <a:path w="218440" h="214630">
                  <a:moveTo>
                    <a:pt x="157441" y="198018"/>
                  </a:moveTo>
                  <a:lnTo>
                    <a:pt x="156933" y="197637"/>
                  </a:lnTo>
                  <a:lnTo>
                    <a:pt x="151688" y="193675"/>
                  </a:lnTo>
                  <a:lnTo>
                    <a:pt x="151688" y="196380"/>
                  </a:lnTo>
                  <a:lnTo>
                    <a:pt x="149085" y="197954"/>
                  </a:lnTo>
                  <a:lnTo>
                    <a:pt x="148259" y="193675"/>
                  </a:lnTo>
                  <a:lnTo>
                    <a:pt x="151688" y="196380"/>
                  </a:lnTo>
                  <a:lnTo>
                    <a:pt x="151688" y="193675"/>
                  </a:lnTo>
                  <a:lnTo>
                    <a:pt x="147955" y="190855"/>
                  </a:lnTo>
                  <a:lnTo>
                    <a:pt x="145935" y="192074"/>
                  </a:lnTo>
                  <a:lnTo>
                    <a:pt x="146862" y="197370"/>
                  </a:lnTo>
                  <a:lnTo>
                    <a:pt x="146900" y="197637"/>
                  </a:lnTo>
                  <a:lnTo>
                    <a:pt x="147002" y="198234"/>
                  </a:lnTo>
                  <a:lnTo>
                    <a:pt x="147116" y="198818"/>
                  </a:lnTo>
                  <a:lnTo>
                    <a:pt x="147205" y="199390"/>
                  </a:lnTo>
                  <a:lnTo>
                    <a:pt x="147269" y="199745"/>
                  </a:lnTo>
                  <a:lnTo>
                    <a:pt x="147358" y="200202"/>
                  </a:lnTo>
                  <a:lnTo>
                    <a:pt x="147459" y="200799"/>
                  </a:lnTo>
                  <a:lnTo>
                    <a:pt x="147574" y="201472"/>
                  </a:lnTo>
                  <a:lnTo>
                    <a:pt x="147688" y="202133"/>
                  </a:lnTo>
                  <a:lnTo>
                    <a:pt x="147789" y="202704"/>
                  </a:lnTo>
                  <a:lnTo>
                    <a:pt x="147891" y="203288"/>
                  </a:lnTo>
                  <a:lnTo>
                    <a:pt x="147967" y="203733"/>
                  </a:lnTo>
                  <a:lnTo>
                    <a:pt x="149987" y="202526"/>
                  </a:lnTo>
                  <a:lnTo>
                    <a:pt x="149923" y="202133"/>
                  </a:lnTo>
                  <a:lnTo>
                    <a:pt x="149847" y="201726"/>
                  </a:lnTo>
                  <a:lnTo>
                    <a:pt x="149745" y="201218"/>
                  </a:lnTo>
                  <a:lnTo>
                    <a:pt x="149656" y="200799"/>
                  </a:lnTo>
                  <a:lnTo>
                    <a:pt x="149542" y="200202"/>
                  </a:lnTo>
                  <a:lnTo>
                    <a:pt x="149479" y="199898"/>
                  </a:lnTo>
                  <a:lnTo>
                    <a:pt x="152590" y="198018"/>
                  </a:lnTo>
                  <a:lnTo>
                    <a:pt x="153225" y="197637"/>
                  </a:lnTo>
                  <a:lnTo>
                    <a:pt x="155371" y="199275"/>
                  </a:lnTo>
                  <a:lnTo>
                    <a:pt x="157441" y="198018"/>
                  </a:lnTo>
                  <a:close/>
                </a:path>
                <a:path w="218440" h="214630">
                  <a:moveTo>
                    <a:pt x="164795" y="192659"/>
                  </a:moveTo>
                  <a:lnTo>
                    <a:pt x="163703" y="191160"/>
                  </a:lnTo>
                  <a:lnTo>
                    <a:pt x="159219" y="194411"/>
                  </a:lnTo>
                  <a:lnTo>
                    <a:pt x="153885" y="187071"/>
                  </a:lnTo>
                  <a:lnTo>
                    <a:pt x="152082" y="188379"/>
                  </a:lnTo>
                  <a:lnTo>
                    <a:pt x="158508" y="197243"/>
                  </a:lnTo>
                  <a:lnTo>
                    <a:pt x="162394" y="194411"/>
                  </a:lnTo>
                  <a:lnTo>
                    <a:pt x="164795" y="192659"/>
                  </a:lnTo>
                  <a:close/>
                </a:path>
                <a:path w="218440" h="214630">
                  <a:moveTo>
                    <a:pt x="166674" y="15811"/>
                  </a:moveTo>
                  <a:lnTo>
                    <a:pt x="159232" y="11569"/>
                  </a:lnTo>
                  <a:lnTo>
                    <a:pt x="153771" y="21158"/>
                  </a:lnTo>
                  <a:lnTo>
                    <a:pt x="161404" y="25514"/>
                  </a:lnTo>
                  <a:lnTo>
                    <a:pt x="162331" y="23888"/>
                  </a:lnTo>
                  <a:lnTo>
                    <a:pt x="156730" y="20701"/>
                  </a:lnTo>
                  <a:lnTo>
                    <a:pt x="158203" y="18110"/>
                  </a:lnTo>
                  <a:lnTo>
                    <a:pt x="163233" y="20967"/>
                  </a:lnTo>
                  <a:lnTo>
                    <a:pt x="164160" y="19342"/>
                  </a:lnTo>
                  <a:lnTo>
                    <a:pt x="159131" y="16484"/>
                  </a:lnTo>
                  <a:lnTo>
                    <a:pt x="160350" y="14351"/>
                  </a:lnTo>
                  <a:lnTo>
                    <a:pt x="165747" y="17424"/>
                  </a:lnTo>
                  <a:lnTo>
                    <a:pt x="166674" y="15811"/>
                  </a:lnTo>
                  <a:close/>
                </a:path>
                <a:path w="218440" h="214630">
                  <a:moveTo>
                    <a:pt x="171221" y="18834"/>
                  </a:moveTo>
                  <a:lnTo>
                    <a:pt x="169303" y="17513"/>
                  </a:lnTo>
                  <a:lnTo>
                    <a:pt x="163093" y="26530"/>
                  </a:lnTo>
                  <a:lnTo>
                    <a:pt x="169799" y="31140"/>
                  </a:lnTo>
                  <a:lnTo>
                    <a:pt x="170853" y="29603"/>
                  </a:lnTo>
                  <a:lnTo>
                    <a:pt x="166077" y="26314"/>
                  </a:lnTo>
                  <a:lnTo>
                    <a:pt x="171221" y="18834"/>
                  </a:lnTo>
                  <a:close/>
                </a:path>
                <a:path w="218440" h="214630">
                  <a:moveTo>
                    <a:pt x="184416" y="32435"/>
                  </a:moveTo>
                  <a:lnTo>
                    <a:pt x="184289" y="29413"/>
                  </a:lnTo>
                  <a:lnTo>
                    <a:pt x="183642" y="28194"/>
                  </a:lnTo>
                  <a:lnTo>
                    <a:pt x="183095" y="27673"/>
                  </a:lnTo>
                  <a:lnTo>
                    <a:pt x="182168" y="26860"/>
                  </a:lnTo>
                  <a:lnTo>
                    <a:pt x="182168" y="29832"/>
                  </a:lnTo>
                  <a:lnTo>
                    <a:pt x="182130" y="31711"/>
                  </a:lnTo>
                  <a:lnTo>
                    <a:pt x="181876" y="32283"/>
                  </a:lnTo>
                  <a:lnTo>
                    <a:pt x="181813" y="32435"/>
                  </a:lnTo>
                  <a:lnTo>
                    <a:pt x="180708" y="33667"/>
                  </a:lnTo>
                  <a:lnTo>
                    <a:pt x="179971" y="34429"/>
                  </a:lnTo>
                  <a:lnTo>
                    <a:pt x="178993" y="35013"/>
                  </a:lnTo>
                  <a:lnTo>
                    <a:pt x="177012" y="35013"/>
                  </a:lnTo>
                  <a:lnTo>
                    <a:pt x="175323" y="33528"/>
                  </a:lnTo>
                  <a:lnTo>
                    <a:pt x="174967" y="32766"/>
                  </a:lnTo>
                  <a:lnTo>
                    <a:pt x="174980" y="30848"/>
                  </a:lnTo>
                  <a:lnTo>
                    <a:pt x="175221" y="30289"/>
                  </a:lnTo>
                  <a:lnTo>
                    <a:pt x="175310" y="30086"/>
                  </a:lnTo>
                  <a:lnTo>
                    <a:pt x="176987" y="28194"/>
                  </a:lnTo>
                  <a:lnTo>
                    <a:pt x="177838" y="27673"/>
                  </a:lnTo>
                  <a:lnTo>
                    <a:pt x="179997" y="27673"/>
                  </a:lnTo>
                  <a:lnTo>
                    <a:pt x="180365" y="27800"/>
                  </a:lnTo>
                  <a:lnTo>
                    <a:pt x="181622" y="28917"/>
                  </a:lnTo>
                  <a:lnTo>
                    <a:pt x="181825" y="29133"/>
                  </a:lnTo>
                  <a:lnTo>
                    <a:pt x="182168" y="29832"/>
                  </a:lnTo>
                  <a:lnTo>
                    <a:pt x="182168" y="26860"/>
                  </a:lnTo>
                  <a:lnTo>
                    <a:pt x="181622" y="26365"/>
                  </a:lnTo>
                  <a:lnTo>
                    <a:pt x="180911" y="25920"/>
                  </a:lnTo>
                  <a:lnTo>
                    <a:pt x="179971" y="25590"/>
                  </a:lnTo>
                  <a:lnTo>
                    <a:pt x="177139" y="25590"/>
                  </a:lnTo>
                  <a:lnTo>
                    <a:pt x="175806" y="26174"/>
                  </a:lnTo>
                  <a:lnTo>
                    <a:pt x="175056" y="26758"/>
                  </a:lnTo>
                  <a:lnTo>
                    <a:pt x="173126" y="28917"/>
                  </a:lnTo>
                  <a:lnTo>
                    <a:pt x="172770" y="29832"/>
                  </a:lnTo>
                  <a:lnTo>
                    <a:pt x="172783" y="33134"/>
                  </a:lnTo>
                  <a:lnTo>
                    <a:pt x="173469" y="34429"/>
                  </a:lnTo>
                  <a:lnTo>
                    <a:pt x="176034" y="36703"/>
                  </a:lnTo>
                  <a:lnTo>
                    <a:pt x="177380" y="37223"/>
                  </a:lnTo>
                  <a:lnTo>
                    <a:pt x="179946" y="37223"/>
                  </a:lnTo>
                  <a:lnTo>
                    <a:pt x="181546" y="36360"/>
                  </a:lnTo>
                  <a:lnTo>
                    <a:pt x="182727" y="35013"/>
                  </a:lnTo>
                  <a:lnTo>
                    <a:pt x="183921" y="33667"/>
                  </a:lnTo>
                  <a:lnTo>
                    <a:pt x="184416" y="32435"/>
                  </a:lnTo>
                  <a:close/>
                </a:path>
                <a:path w="218440" h="214630">
                  <a:moveTo>
                    <a:pt x="192836" y="38265"/>
                  </a:moveTo>
                  <a:lnTo>
                    <a:pt x="192379" y="37388"/>
                  </a:lnTo>
                  <a:lnTo>
                    <a:pt x="191808" y="36677"/>
                  </a:lnTo>
                  <a:lnTo>
                    <a:pt x="191020" y="35788"/>
                  </a:lnTo>
                  <a:lnTo>
                    <a:pt x="190550" y="35267"/>
                  </a:lnTo>
                  <a:lnTo>
                    <a:pt x="190550" y="39319"/>
                  </a:lnTo>
                  <a:lnTo>
                    <a:pt x="190385" y="39636"/>
                  </a:lnTo>
                  <a:lnTo>
                    <a:pt x="189687" y="40246"/>
                  </a:lnTo>
                  <a:lnTo>
                    <a:pt x="188671" y="40246"/>
                  </a:lnTo>
                  <a:lnTo>
                    <a:pt x="188087" y="39941"/>
                  </a:lnTo>
                  <a:lnTo>
                    <a:pt x="187756" y="39636"/>
                  </a:lnTo>
                  <a:lnTo>
                    <a:pt x="187274" y="39116"/>
                  </a:lnTo>
                  <a:lnTo>
                    <a:pt x="186182" y="37884"/>
                  </a:lnTo>
                  <a:lnTo>
                    <a:pt x="188531" y="35788"/>
                  </a:lnTo>
                  <a:lnTo>
                    <a:pt x="189941" y="37388"/>
                  </a:lnTo>
                  <a:lnTo>
                    <a:pt x="190182" y="37706"/>
                  </a:lnTo>
                  <a:lnTo>
                    <a:pt x="190538" y="38265"/>
                  </a:lnTo>
                  <a:lnTo>
                    <a:pt x="190550" y="39319"/>
                  </a:lnTo>
                  <a:lnTo>
                    <a:pt x="190550" y="35267"/>
                  </a:lnTo>
                  <a:lnTo>
                    <a:pt x="188379" y="32804"/>
                  </a:lnTo>
                  <a:lnTo>
                    <a:pt x="179959" y="40246"/>
                  </a:lnTo>
                  <a:lnTo>
                    <a:pt x="180225" y="40246"/>
                  </a:lnTo>
                  <a:lnTo>
                    <a:pt x="181660" y="41871"/>
                  </a:lnTo>
                  <a:lnTo>
                    <a:pt x="184785" y="39116"/>
                  </a:lnTo>
                  <a:lnTo>
                    <a:pt x="186550" y="41097"/>
                  </a:lnTo>
                  <a:lnTo>
                    <a:pt x="187071" y="41605"/>
                  </a:lnTo>
                  <a:lnTo>
                    <a:pt x="187515" y="41960"/>
                  </a:lnTo>
                  <a:lnTo>
                    <a:pt x="187845" y="42202"/>
                  </a:lnTo>
                  <a:lnTo>
                    <a:pt x="188264" y="42405"/>
                  </a:lnTo>
                  <a:lnTo>
                    <a:pt x="190690" y="42405"/>
                  </a:lnTo>
                  <a:lnTo>
                    <a:pt x="192786" y="40246"/>
                  </a:lnTo>
                  <a:lnTo>
                    <a:pt x="192836" y="38265"/>
                  </a:lnTo>
                  <a:close/>
                </a:path>
                <a:path w="218440" h="214630">
                  <a:moveTo>
                    <a:pt x="202679" y="51219"/>
                  </a:moveTo>
                  <a:lnTo>
                    <a:pt x="200748" y="48272"/>
                  </a:lnTo>
                  <a:lnTo>
                    <a:pt x="193332" y="50673"/>
                  </a:lnTo>
                  <a:lnTo>
                    <a:pt x="198501" y="44818"/>
                  </a:lnTo>
                  <a:lnTo>
                    <a:pt x="196583" y="41884"/>
                  </a:lnTo>
                  <a:lnTo>
                    <a:pt x="187337" y="47904"/>
                  </a:lnTo>
                  <a:lnTo>
                    <a:pt x="188518" y="49720"/>
                  </a:lnTo>
                  <a:lnTo>
                    <a:pt x="195821" y="44983"/>
                  </a:lnTo>
                  <a:lnTo>
                    <a:pt x="189763" y="51625"/>
                  </a:lnTo>
                  <a:lnTo>
                    <a:pt x="190995" y="53505"/>
                  </a:lnTo>
                  <a:lnTo>
                    <a:pt x="199529" y="50685"/>
                  </a:lnTo>
                  <a:lnTo>
                    <a:pt x="192239" y="55435"/>
                  </a:lnTo>
                  <a:lnTo>
                    <a:pt x="193421" y="57251"/>
                  </a:lnTo>
                  <a:lnTo>
                    <a:pt x="202679" y="51219"/>
                  </a:lnTo>
                  <a:close/>
                </a:path>
                <a:path w="218440" h="214630">
                  <a:moveTo>
                    <a:pt x="208216" y="61061"/>
                  </a:moveTo>
                  <a:lnTo>
                    <a:pt x="204139" y="53530"/>
                  </a:lnTo>
                  <a:lnTo>
                    <a:pt x="194437" y="58775"/>
                  </a:lnTo>
                  <a:lnTo>
                    <a:pt x="198602" y="66509"/>
                  </a:lnTo>
                  <a:lnTo>
                    <a:pt x="200240" y="65620"/>
                  </a:lnTo>
                  <a:lnTo>
                    <a:pt x="197180" y="59956"/>
                  </a:lnTo>
                  <a:lnTo>
                    <a:pt x="199821" y="58534"/>
                  </a:lnTo>
                  <a:lnTo>
                    <a:pt x="202565" y="63614"/>
                  </a:lnTo>
                  <a:lnTo>
                    <a:pt x="204203" y="62738"/>
                  </a:lnTo>
                  <a:lnTo>
                    <a:pt x="201460" y="57645"/>
                  </a:lnTo>
                  <a:lnTo>
                    <a:pt x="203619" y="56476"/>
                  </a:lnTo>
                  <a:lnTo>
                    <a:pt x="206565" y="61950"/>
                  </a:lnTo>
                  <a:lnTo>
                    <a:pt x="208216" y="61061"/>
                  </a:lnTo>
                  <a:close/>
                </a:path>
                <a:path w="218440" h="214630">
                  <a:moveTo>
                    <a:pt x="210858" y="141935"/>
                  </a:moveTo>
                  <a:lnTo>
                    <a:pt x="208178" y="138176"/>
                  </a:lnTo>
                  <a:lnTo>
                    <a:pt x="207365" y="138252"/>
                  </a:lnTo>
                  <a:lnTo>
                    <a:pt x="205955" y="139001"/>
                  </a:lnTo>
                  <a:lnTo>
                    <a:pt x="205295" y="139687"/>
                  </a:lnTo>
                  <a:lnTo>
                    <a:pt x="203644" y="142100"/>
                  </a:lnTo>
                  <a:lnTo>
                    <a:pt x="203200" y="142646"/>
                  </a:lnTo>
                  <a:lnTo>
                    <a:pt x="202958" y="142849"/>
                  </a:lnTo>
                  <a:lnTo>
                    <a:pt x="202501" y="143014"/>
                  </a:lnTo>
                  <a:lnTo>
                    <a:pt x="202272" y="143014"/>
                  </a:lnTo>
                  <a:lnTo>
                    <a:pt x="201637" y="142773"/>
                  </a:lnTo>
                  <a:lnTo>
                    <a:pt x="201371" y="142468"/>
                  </a:lnTo>
                  <a:lnTo>
                    <a:pt x="201079" y="141541"/>
                  </a:lnTo>
                  <a:lnTo>
                    <a:pt x="201129" y="140957"/>
                  </a:lnTo>
                  <a:lnTo>
                    <a:pt x="201650" y="139598"/>
                  </a:lnTo>
                  <a:lnTo>
                    <a:pt x="202006" y="139128"/>
                  </a:lnTo>
                  <a:lnTo>
                    <a:pt x="202933" y="138607"/>
                  </a:lnTo>
                  <a:lnTo>
                    <a:pt x="203542" y="138531"/>
                  </a:lnTo>
                  <a:lnTo>
                    <a:pt x="204266" y="138658"/>
                  </a:lnTo>
                  <a:lnTo>
                    <a:pt x="204876" y="136448"/>
                  </a:lnTo>
                  <a:lnTo>
                    <a:pt x="203669" y="136169"/>
                  </a:lnTo>
                  <a:lnTo>
                    <a:pt x="202628" y="136258"/>
                  </a:lnTo>
                  <a:lnTo>
                    <a:pt x="200875" y="137261"/>
                  </a:lnTo>
                  <a:lnTo>
                    <a:pt x="200164" y="138201"/>
                  </a:lnTo>
                  <a:lnTo>
                    <a:pt x="199288" y="140512"/>
                  </a:lnTo>
                  <a:lnTo>
                    <a:pt x="199123" y="141351"/>
                  </a:lnTo>
                  <a:lnTo>
                    <a:pt x="199148" y="142798"/>
                  </a:lnTo>
                  <a:lnTo>
                    <a:pt x="202450" y="145440"/>
                  </a:lnTo>
                  <a:lnTo>
                    <a:pt x="203555" y="145199"/>
                  </a:lnTo>
                  <a:lnTo>
                    <a:pt x="204050" y="144919"/>
                  </a:lnTo>
                  <a:lnTo>
                    <a:pt x="204952" y="144106"/>
                  </a:lnTo>
                  <a:lnTo>
                    <a:pt x="205498" y="143408"/>
                  </a:lnTo>
                  <a:lnTo>
                    <a:pt x="206781" y="141478"/>
                  </a:lnTo>
                  <a:lnTo>
                    <a:pt x="207264" y="140906"/>
                  </a:lnTo>
                  <a:lnTo>
                    <a:pt x="207594" y="140716"/>
                  </a:lnTo>
                  <a:lnTo>
                    <a:pt x="207848" y="140563"/>
                  </a:lnTo>
                  <a:lnTo>
                    <a:pt x="208089" y="140525"/>
                  </a:lnTo>
                  <a:lnTo>
                    <a:pt x="208610" y="140728"/>
                  </a:lnTo>
                  <a:lnTo>
                    <a:pt x="208788" y="140931"/>
                  </a:lnTo>
                  <a:lnTo>
                    <a:pt x="208965" y="141655"/>
                  </a:lnTo>
                  <a:lnTo>
                    <a:pt x="208902" y="142201"/>
                  </a:lnTo>
                  <a:lnTo>
                    <a:pt x="208432" y="143446"/>
                  </a:lnTo>
                  <a:lnTo>
                    <a:pt x="208153" y="143852"/>
                  </a:lnTo>
                  <a:lnTo>
                    <a:pt x="207454" y="144297"/>
                  </a:lnTo>
                  <a:lnTo>
                    <a:pt x="206984" y="144335"/>
                  </a:lnTo>
                  <a:lnTo>
                    <a:pt x="206425" y="144233"/>
                  </a:lnTo>
                  <a:lnTo>
                    <a:pt x="205663" y="146443"/>
                  </a:lnTo>
                  <a:lnTo>
                    <a:pt x="206641" y="146786"/>
                  </a:lnTo>
                  <a:lnTo>
                    <a:pt x="207543" y="146710"/>
                  </a:lnTo>
                  <a:lnTo>
                    <a:pt x="209194" y="145783"/>
                  </a:lnTo>
                  <a:lnTo>
                    <a:pt x="209880" y="144868"/>
                  </a:lnTo>
                  <a:lnTo>
                    <a:pt x="210705" y="142697"/>
                  </a:lnTo>
                  <a:lnTo>
                    <a:pt x="210858" y="141935"/>
                  </a:lnTo>
                  <a:close/>
                </a:path>
                <a:path w="218440" h="214630">
                  <a:moveTo>
                    <a:pt x="212763" y="72771"/>
                  </a:moveTo>
                  <a:lnTo>
                    <a:pt x="212013" y="70739"/>
                  </a:lnTo>
                  <a:lnTo>
                    <a:pt x="205066" y="73279"/>
                  </a:lnTo>
                  <a:lnTo>
                    <a:pt x="210375" y="66255"/>
                  </a:lnTo>
                  <a:lnTo>
                    <a:pt x="209600" y="64135"/>
                  </a:lnTo>
                  <a:lnTo>
                    <a:pt x="199237" y="67932"/>
                  </a:lnTo>
                  <a:lnTo>
                    <a:pt x="199986" y="69964"/>
                  </a:lnTo>
                  <a:lnTo>
                    <a:pt x="206794" y="67475"/>
                  </a:lnTo>
                  <a:lnTo>
                    <a:pt x="201587" y="74371"/>
                  </a:lnTo>
                  <a:lnTo>
                    <a:pt x="202399" y="76568"/>
                  </a:lnTo>
                  <a:lnTo>
                    <a:pt x="212763" y="72771"/>
                  </a:lnTo>
                  <a:close/>
                </a:path>
                <a:path w="218440" h="214630">
                  <a:moveTo>
                    <a:pt x="214668" y="130238"/>
                  </a:moveTo>
                  <a:lnTo>
                    <a:pt x="204241" y="126898"/>
                  </a:lnTo>
                  <a:lnTo>
                    <a:pt x="201764" y="134658"/>
                  </a:lnTo>
                  <a:lnTo>
                    <a:pt x="203542" y="135216"/>
                  </a:lnTo>
                  <a:lnTo>
                    <a:pt x="205308" y="129705"/>
                  </a:lnTo>
                  <a:lnTo>
                    <a:pt x="213956" y="132473"/>
                  </a:lnTo>
                  <a:lnTo>
                    <a:pt x="214668" y="130238"/>
                  </a:lnTo>
                  <a:close/>
                </a:path>
                <a:path w="218440" h="214630">
                  <a:moveTo>
                    <a:pt x="215963" y="84112"/>
                  </a:moveTo>
                  <a:lnTo>
                    <a:pt x="213893" y="75171"/>
                  </a:lnTo>
                  <a:lnTo>
                    <a:pt x="212077" y="75590"/>
                  </a:lnTo>
                  <a:lnTo>
                    <a:pt x="212852" y="78930"/>
                  </a:lnTo>
                  <a:lnTo>
                    <a:pt x="203911" y="80987"/>
                  </a:lnTo>
                  <a:lnTo>
                    <a:pt x="204431" y="83273"/>
                  </a:lnTo>
                  <a:lnTo>
                    <a:pt x="213372" y="81216"/>
                  </a:lnTo>
                  <a:lnTo>
                    <a:pt x="214134" y="84531"/>
                  </a:lnTo>
                  <a:lnTo>
                    <a:pt x="215963" y="84112"/>
                  </a:lnTo>
                  <a:close/>
                </a:path>
                <a:path w="218440" h="214630">
                  <a:moveTo>
                    <a:pt x="216687" y="120840"/>
                  </a:moveTo>
                  <a:lnTo>
                    <a:pt x="214376" y="119430"/>
                  </a:lnTo>
                  <a:lnTo>
                    <a:pt x="213956" y="119176"/>
                  </a:lnTo>
                  <a:lnTo>
                    <a:pt x="213956" y="121640"/>
                  </a:lnTo>
                  <a:lnTo>
                    <a:pt x="209664" y="122555"/>
                  </a:lnTo>
                  <a:lnTo>
                    <a:pt x="210172" y="119430"/>
                  </a:lnTo>
                  <a:lnTo>
                    <a:pt x="213956" y="121640"/>
                  </a:lnTo>
                  <a:lnTo>
                    <a:pt x="213956" y="119176"/>
                  </a:lnTo>
                  <a:lnTo>
                    <a:pt x="206527" y="114617"/>
                  </a:lnTo>
                  <a:lnTo>
                    <a:pt x="206133" y="117055"/>
                  </a:lnTo>
                  <a:lnTo>
                    <a:pt x="208445" y="118414"/>
                  </a:lnTo>
                  <a:lnTo>
                    <a:pt x="207772" y="122555"/>
                  </a:lnTo>
                  <a:lnTo>
                    <a:pt x="207695" y="122999"/>
                  </a:lnTo>
                  <a:lnTo>
                    <a:pt x="205054" y="123571"/>
                  </a:lnTo>
                  <a:lnTo>
                    <a:pt x="204647" y="126060"/>
                  </a:lnTo>
                  <a:lnTo>
                    <a:pt x="216293" y="123278"/>
                  </a:lnTo>
                  <a:lnTo>
                    <a:pt x="216408" y="122555"/>
                  </a:lnTo>
                  <a:lnTo>
                    <a:pt x="216687" y="120840"/>
                  </a:lnTo>
                  <a:close/>
                </a:path>
                <a:path w="218440" h="214630">
                  <a:moveTo>
                    <a:pt x="217919" y="97802"/>
                  </a:moveTo>
                  <a:lnTo>
                    <a:pt x="212852" y="90995"/>
                  </a:lnTo>
                  <a:lnTo>
                    <a:pt x="210667" y="91160"/>
                  </a:lnTo>
                  <a:lnTo>
                    <a:pt x="206324" y="96151"/>
                  </a:lnTo>
                  <a:lnTo>
                    <a:pt x="206489" y="98310"/>
                  </a:lnTo>
                  <a:lnTo>
                    <a:pt x="206717" y="99225"/>
                  </a:lnTo>
                  <a:lnTo>
                    <a:pt x="207556" y="101028"/>
                  </a:lnTo>
                  <a:lnTo>
                    <a:pt x="208013" y="101714"/>
                  </a:lnTo>
                  <a:lnTo>
                    <a:pt x="208495" y="102158"/>
                  </a:lnTo>
                  <a:lnTo>
                    <a:pt x="212890" y="101828"/>
                  </a:lnTo>
                  <a:lnTo>
                    <a:pt x="212509" y="96812"/>
                  </a:lnTo>
                  <a:lnTo>
                    <a:pt x="210642" y="96964"/>
                  </a:lnTo>
                  <a:lnTo>
                    <a:pt x="210845" y="99618"/>
                  </a:lnTo>
                  <a:lnTo>
                    <a:pt x="209461" y="99720"/>
                  </a:lnTo>
                  <a:lnTo>
                    <a:pt x="208229" y="96088"/>
                  </a:lnTo>
                  <a:lnTo>
                    <a:pt x="208495" y="95250"/>
                  </a:lnTo>
                  <a:lnTo>
                    <a:pt x="209105" y="94615"/>
                  </a:lnTo>
                  <a:lnTo>
                    <a:pt x="209715" y="93954"/>
                  </a:lnTo>
                  <a:lnTo>
                    <a:pt x="210667" y="93573"/>
                  </a:lnTo>
                  <a:lnTo>
                    <a:pt x="213194" y="93383"/>
                  </a:lnTo>
                  <a:lnTo>
                    <a:pt x="214134" y="93611"/>
                  </a:lnTo>
                  <a:lnTo>
                    <a:pt x="215455" y="94716"/>
                  </a:lnTo>
                  <a:lnTo>
                    <a:pt x="215823" y="95491"/>
                  </a:lnTo>
                  <a:lnTo>
                    <a:pt x="215950" y="97193"/>
                  </a:lnTo>
                  <a:lnTo>
                    <a:pt x="215836" y="97764"/>
                  </a:lnTo>
                  <a:lnTo>
                    <a:pt x="215290" y="98691"/>
                  </a:lnTo>
                  <a:lnTo>
                    <a:pt x="214871" y="99034"/>
                  </a:lnTo>
                  <a:lnTo>
                    <a:pt x="214350" y="99237"/>
                  </a:lnTo>
                  <a:lnTo>
                    <a:pt x="214934" y="101523"/>
                  </a:lnTo>
                  <a:lnTo>
                    <a:pt x="215938" y="101219"/>
                  </a:lnTo>
                  <a:lnTo>
                    <a:pt x="216700" y="100647"/>
                  </a:lnTo>
                  <a:lnTo>
                    <a:pt x="217716" y="98945"/>
                  </a:lnTo>
                  <a:lnTo>
                    <a:pt x="217919" y="97802"/>
                  </a:lnTo>
                  <a:close/>
                </a:path>
                <a:path w="218440" h="214630">
                  <a:moveTo>
                    <a:pt x="218008" y="110769"/>
                  </a:moveTo>
                  <a:lnTo>
                    <a:pt x="216141" y="104495"/>
                  </a:lnTo>
                  <a:lnTo>
                    <a:pt x="216141" y="108077"/>
                  </a:lnTo>
                  <a:lnTo>
                    <a:pt x="216128" y="109994"/>
                  </a:lnTo>
                  <a:lnTo>
                    <a:pt x="215798" y="110769"/>
                  </a:lnTo>
                  <a:lnTo>
                    <a:pt x="214223" y="112191"/>
                  </a:lnTo>
                  <a:lnTo>
                    <a:pt x="210439" y="112191"/>
                  </a:lnTo>
                  <a:lnTo>
                    <a:pt x="208965" y="110769"/>
                  </a:lnTo>
                  <a:lnTo>
                    <a:pt x="208559" y="109994"/>
                  </a:lnTo>
                  <a:lnTo>
                    <a:pt x="208521" y="108077"/>
                  </a:lnTo>
                  <a:lnTo>
                    <a:pt x="208838" y="107276"/>
                  </a:lnTo>
                  <a:lnTo>
                    <a:pt x="210134" y="106083"/>
                  </a:lnTo>
                  <a:lnTo>
                    <a:pt x="210858" y="105829"/>
                  </a:lnTo>
                  <a:lnTo>
                    <a:pt x="213817" y="105829"/>
                  </a:lnTo>
                  <a:lnTo>
                    <a:pt x="214591" y="106083"/>
                  </a:lnTo>
                  <a:lnTo>
                    <a:pt x="215849" y="107276"/>
                  </a:lnTo>
                  <a:lnTo>
                    <a:pt x="216141" y="108077"/>
                  </a:lnTo>
                  <a:lnTo>
                    <a:pt x="216141" y="104495"/>
                  </a:lnTo>
                  <a:lnTo>
                    <a:pt x="215722" y="104190"/>
                  </a:lnTo>
                  <a:lnTo>
                    <a:pt x="214401" y="103555"/>
                  </a:lnTo>
                  <a:lnTo>
                    <a:pt x="213461" y="103365"/>
                  </a:lnTo>
                  <a:lnTo>
                    <a:pt x="210464" y="103365"/>
                  </a:lnTo>
                  <a:lnTo>
                    <a:pt x="209181" y="103835"/>
                  </a:lnTo>
                  <a:lnTo>
                    <a:pt x="207149" y="105829"/>
                  </a:lnTo>
                  <a:lnTo>
                    <a:pt x="206629" y="107276"/>
                  </a:lnTo>
                  <a:lnTo>
                    <a:pt x="206629" y="110769"/>
                  </a:lnTo>
                  <a:lnTo>
                    <a:pt x="207149" y="112191"/>
                  </a:lnTo>
                  <a:lnTo>
                    <a:pt x="207289" y="112191"/>
                  </a:lnTo>
                  <a:lnTo>
                    <a:pt x="209232" y="114109"/>
                  </a:lnTo>
                  <a:lnTo>
                    <a:pt x="210566" y="114604"/>
                  </a:lnTo>
                  <a:lnTo>
                    <a:pt x="214045" y="114604"/>
                  </a:lnTo>
                  <a:lnTo>
                    <a:pt x="215455" y="114109"/>
                  </a:lnTo>
                  <a:lnTo>
                    <a:pt x="217398" y="112191"/>
                  </a:lnTo>
                  <a:lnTo>
                    <a:pt x="218008" y="110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3" name="object 63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64" name="object 64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90" name="object 90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28600" y="224020"/>
            <a:ext cx="7772400" cy="7343775"/>
            <a:chOff x="228600" y="224020"/>
            <a:chExt cx="7772400" cy="73437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224243"/>
              <a:ext cx="7772403" cy="732412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063450" y="224020"/>
              <a:ext cx="2435225" cy="7343775"/>
            </a:xfrm>
            <a:custGeom>
              <a:avLst/>
              <a:gdLst/>
              <a:ahLst/>
              <a:cxnLst/>
              <a:rect l="l" t="t" r="r" b="b"/>
              <a:pathLst>
                <a:path w="2435225" h="7343775">
                  <a:moveTo>
                    <a:pt x="2435125" y="0"/>
                  </a:moveTo>
                  <a:lnTo>
                    <a:pt x="0" y="0"/>
                  </a:lnTo>
                  <a:lnTo>
                    <a:pt x="0" y="7343324"/>
                  </a:lnTo>
                  <a:lnTo>
                    <a:pt x="2435125" y="7343324"/>
                  </a:lnTo>
                  <a:lnTo>
                    <a:pt x="2435125" y="0"/>
                  </a:lnTo>
                  <a:close/>
                </a:path>
              </a:pathLst>
            </a:custGeom>
            <a:solidFill>
              <a:srgbClr val="4F578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498576" y="224020"/>
              <a:ext cx="53340" cy="7343775"/>
            </a:xfrm>
            <a:custGeom>
              <a:avLst/>
              <a:gdLst/>
              <a:ahLst/>
              <a:cxnLst/>
              <a:rect l="l" t="t" r="r" b="b"/>
              <a:pathLst>
                <a:path w="53340" h="7343775">
                  <a:moveTo>
                    <a:pt x="52848" y="0"/>
                  </a:moveTo>
                  <a:lnTo>
                    <a:pt x="0" y="0"/>
                  </a:lnTo>
                  <a:lnTo>
                    <a:pt x="0" y="7343324"/>
                  </a:lnTo>
                  <a:lnTo>
                    <a:pt x="52848" y="7343324"/>
                  </a:lnTo>
                  <a:lnTo>
                    <a:pt x="52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415" y="2772122"/>
              <a:ext cx="4578264" cy="156416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2635" y="1226659"/>
              <a:ext cx="2016989" cy="25461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8959" y="1955566"/>
              <a:ext cx="4140140" cy="39645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0372" y="4633319"/>
              <a:ext cx="4393772" cy="212163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36528" y="6958493"/>
              <a:ext cx="151580" cy="117353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70433" y="2160324"/>
              <a:ext cx="2775027" cy="34727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8530" y="237100"/>
            <a:ext cx="8072755" cy="7298690"/>
          </a:xfrm>
          <a:custGeom>
            <a:avLst/>
            <a:gdLst/>
            <a:ahLst/>
            <a:cxnLst/>
            <a:rect l="l" t="t" r="r" b="b"/>
            <a:pathLst>
              <a:path w="8072755" h="7298690">
                <a:moveTo>
                  <a:pt x="8072535" y="0"/>
                </a:moveTo>
                <a:lnTo>
                  <a:pt x="0" y="0"/>
                </a:lnTo>
                <a:lnTo>
                  <a:pt x="0" y="7298182"/>
                </a:lnTo>
                <a:lnTo>
                  <a:pt x="8072535" y="7298182"/>
                </a:lnTo>
                <a:lnTo>
                  <a:pt x="8072535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4808843" y="5118667"/>
            <a:ext cx="760095" cy="763905"/>
          </a:xfrm>
          <a:custGeom>
            <a:avLst/>
            <a:gdLst/>
            <a:ahLst/>
            <a:cxnLst/>
            <a:rect l="l" t="t" r="r" b="b"/>
            <a:pathLst>
              <a:path w="760095" h="763904">
                <a:moveTo>
                  <a:pt x="591416" y="0"/>
                </a:moveTo>
                <a:lnTo>
                  <a:pt x="0" y="427527"/>
                </a:lnTo>
                <a:lnTo>
                  <a:pt x="31862" y="465627"/>
                </a:lnTo>
                <a:lnTo>
                  <a:pt x="64770" y="502841"/>
                </a:lnTo>
                <a:lnTo>
                  <a:pt x="98701" y="539126"/>
                </a:lnTo>
                <a:lnTo>
                  <a:pt x="133633" y="574440"/>
                </a:lnTo>
                <a:lnTo>
                  <a:pt x="169543" y="608741"/>
                </a:lnTo>
                <a:lnTo>
                  <a:pt x="206409" y="641987"/>
                </a:lnTo>
                <a:lnTo>
                  <a:pt x="244208" y="674135"/>
                </a:lnTo>
                <a:lnTo>
                  <a:pt x="282917" y="705142"/>
                </a:lnTo>
                <a:lnTo>
                  <a:pt x="322514" y="734967"/>
                </a:lnTo>
                <a:lnTo>
                  <a:pt x="362977" y="763567"/>
                </a:lnTo>
                <a:lnTo>
                  <a:pt x="759646" y="153056"/>
                </a:lnTo>
                <a:lnTo>
                  <a:pt x="723116" y="125827"/>
                </a:lnTo>
                <a:lnTo>
                  <a:pt x="687936" y="96911"/>
                </a:lnTo>
                <a:lnTo>
                  <a:pt x="654199" y="66304"/>
                </a:lnTo>
                <a:lnTo>
                  <a:pt x="621995" y="34002"/>
                </a:lnTo>
                <a:lnTo>
                  <a:pt x="591416" y="0"/>
                </a:lnTo>
                <a:close/>
              </a:path>
            </a:pathLst>
          </a:custGeom>
          <a:solidFill>
            <a:srgbClr val="E3EDFF">
              <a:alpha val="877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271" y="6532430"/>
            <a:ext cx="506157" cy="64700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9963" y="3153646"/>
            <a:ext cx="781105" cy="54488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56168" y="4482359"/>
            <a:ext cx="1494900" cy="2620246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38356" y="6087081"/>
            <a:ext cx="774385" cy="1026877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51669" y="1166468"/>
            <a:ext cx="1499400" cy="1756548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0854" y="5060199"/>
            <a:ext cx="3397517" cy="1659751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86277" y="1166464"/>
            <a:ext cx="854355" cy="815764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945154" y="508457"/>
            <a:ext cx="4096385" cy="3045460"/>
            <a:chOff x="945154" y="508457"/>
            <a:chExt cx="4096385" cy="3045460"/>
          </a:xfrm>
        </p:grpSpPr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44731" y="1455760"/>
              <a:ext cx="2096679" cy="209808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5154" y="508457"/>
              <a:ext cx="2492524" cy="1763621"/>
            </a:xfrm>
            <a:prstGeom prst="rect">
              <a:avLst/>
            </a:prstGeom>
          </p:spPr>
        </p:pic>
      </p:grpSp>
      <p:pic>
        <p:nvPicPr>
          <p:cNvPr id="14" name="object 14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7872" y="3963902"/>
            <a:ext cx="1296155" cy="835833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18884" y="5854410"/>
            <a:ext cx="7832001" cy="1680886"/>
          </a:xfrm>
          <a:prstGeom prst="rect">
            <a:avLst/>
          </a:prstGeom>
        </p:spPr>
      </p:pic>
      <p:grpSp>
        <p:nvGrpSpPr>
          <p:cNvPr id="16" name="object 16" descr=""/>
          <p:cNvGrpSpPr/>
          <p:nvPr/>
        </p:nvGrpSpPr>
        <p:grpSpPr>
          <a:xfrm>
            <a:off x="2479391" y="2141496"/>
            <a:ext cx="3511550" cy="3489960"/>
            <a:chOff x="2479391" y="2141496"/>
            <a:chExt cx="3511550" cy="3489960"/>
          </a:xfrm>
        </p:grpSpPr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79391" y="2141496"/>
              <a:ext cx="3511021" cy="348947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45671" y="3338805"/>
              <a:ext cx="745620" cy="77521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44896" y="3006211"/>
              <a:ext cx="1801319" cy="1193915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66964" y="4532068"/>
              <a:ext cx="937025" cy="22028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12253" y="4340584"/>
              <a:ext cx="190105" cy="1753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445" y="5867492"/>
            <a:ext cx="7770708" cy="168088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65629" y="816335"/>
            <a:ext cx="3023165" cy="45627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3487" y="1587779"/>
            <a:ext cx="6820141" cy="70609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3487" y="2341234"/>
            <a:ext cx="6807815" cy="242326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3487" y="4811867"/>
            <a:ext cx="6806505" cy="1233868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20311" y="6916359"/>
            <a:ext cx="226792" cy="22287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0140" y="7041074"/>
            <a:ext cx="5101941" cy="65185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1308902" y="6526670"/>
            <a:ext cx="0" cy="441325"/>
          </a:xfrm>
          <a:custGeom>
            <a:avLst/>
            <a:gdLst/>
            <a:ahLst/>
            <a:cxnLst/>
            <a:rect l="l" t="t" r="r" b="b"/>
            <a:pathLst>
              <a:path w="0" h="441325">
                <a:moveTo>
                  <a:pt x="0" y="0"/>
                </a:moveTo>
                <a:lnTo>
                  <a:pt x="0" y="441006"/>
                </a:lnTo>
              </a:path>
            </a:pathLst>
          </a:custGeom>
          <a:ln w="9525">
            <a:solidFill>
              <a:srgbClr val="00206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1" name="object 1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03391" y="6548418"/>
            <a:ext cx="385088" cy="397209"/>
          </a:xfrm>
          <a:prstGeom prst="rect">
            <a:avLst/>
          </a:prstGeom>
        </p:spPr>
      </p:pic>
      <p:grpSp>
        <p:nvGrpSpPr>
          <p:cNvPr id="12" name="object 12" descr=""/>
          <p:cNvGrpSpPr/>
          <p:nvPr/>
        </p:nvGrpSpPr>
        <p:grpSpPr>
          <a:xfrm>
            <a:off x="645548" y="224020"/>
            <a:ext cx="188595" cy="910590"/>
            <a:chOff x="645548" y="224020"/>
            <a:chExt cx="188595" cy="910590"/>
          </a:xfrm>
        </p:grpSpPr>
        <p:sp>
          <p:nvSpPr>
            <p:cNvPr id="13" name="object 13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927806" y="688662"/>
            <a:ext cx="427355" cy="427990"/>
            <a:chOff x="927806" y="688662"/>
            <a:chExt cx="427355" cy="427990"/>
          </a:xfrm>
        </p:grpSpPr>
        <p:sp>
          <p:nvSpPr>
            <p:cNvPr id="22" name="object 22" descr=""/>
            <p:cNvSpPr/>
            <p:nvPr/>
          </p:nvSpPr>
          <p:spPr>
            <a:xfrm>
              <a:off x="1024210" y="78383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117187" y="0"/>
                  </a:moveTo>
                  <a:lnTo>
                    <a:pt x="71572" y="9209"/>
                  </a:lnTo>
                  <a:lnTo>
                    <a:pt x="34323" y="34323"/>
                  </a:lnTo>
                  <a:lnTo>
                    <a:pt x="9209" y="71572"/>
                  </a:lnTo>
                  <a:lnTo>
                    <a:pt x="0" y="117186"/>
                  </a:lnTo>
                  <a:lnTo>
                    <a:pt x="9209" y="162801"/>
                  </a:lnTo>
                  <a:lnTo>
                    <a:pt x="34323" y="200051"/>
                  </a:lnTo>
                  <a:lnTo>
                    <a:pt x="71572" y="225165"/>
                  </a:lnTo>
                  <a:lnTo>
                    <a:pt x="117187" y="234374"/>
                  </a:lnTo>
                  <a:lnTo>
                    <a:pt x="162803" y="225165"/>
                  </a:lnTo>
                  <a:lnTo>
                    <a:pt x="200052" y="200051"/>
                  </a:lnTo>
                  <a:lnTo>
                    <a:pt x="225166" y="162801"/>
                  </a:lnTo>
                  <a:lnTo>
                    <a:pt x="234374" y="117186"/>
                  </a:lnTo>
                  <a:lnTo>
                    <a:pt x="225166" y="71572"/>
                  </a:lnTo>
                  <a:lnTo>
                    <a:pt x="200052" y="34323"/>
                  </a:lnTo>
                  <a:lnTo>
                    <a:pt x="162803" y="9209"/>
                  </a:lnTo>
                  <a:lnTo>
                    <a:pt x="11718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055336" y="81495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52562" y="6763"/>
                  </a:lnTo>
                  <a:lnTo>
                    <a:pt x="25206" y="25206"/>
                  </a:lnTo>
                  <a:lnTo>
                    <a:pt x="6763" y="52563"/>
                  </a:lnTo>
                  <a:lnTo>
                    <a:pt x="0" y="86064"/>
                  </a:lnTo>
                  <a:lnTo>
                    <a:pt x="6763" y="119563"/>
                  </a:lnTo>
                  <a:lnTo>
                    <a:pt x="25206" y="146920"/>
                  </a:lnTo>
                  <a:lnTo>
                    <a:pt x="52562" y="165365"/>
                  </a:lnTo>
                  <a:lnTo>
                    <a:pt x="86061" y="172129"/>
                  </a:lnTo>
                  <a:lnTo>
                    <a:pt x="119562" y="165365"/>
                  </a:lnTo>
                  <a:lnTo>
                    <a:pt x="146918" y="146920"/>
                  </a:lnTo>
                  <a:lnTo>
                    <a:pt x="165362" y="119563"/>
                  </a:lnTo>
                  <a:lnTo>
                    <a:pt x="172125" y="86064"/>
                  </a:lnTo>
                  <a:lnTo>
                    <a:pt x="165362" y="52563"/>
                  </a:lnTo>
                  <a:lnTo>
                    <a:pt x="146918" y="25206"/>
                  </a:lnTo>
                  <a:lnTo>
                    <a:pt x="119562" y="6763"/>
                  </a:lnTo>
                  <a:lnTo>
                    <a:pt x="86061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071798" y="934610"/>
              <a:ext cx="139065" cy="52705"/>
            </a:xfrm>
            <a:custGeom>
              <a:avLst/>
              <a:gdLst/>
              <a:ahLst/>
              <a:cxnLst/>
              <a:rect l="l" t="t" r="r" b="b"/>
              <a:pathLst>
                <a:path w="139065" h="52705">
                  <a:moveTo>
                    <a:pt x="68907" y="0"/>
                  </a:moveTo>
                  <a:lnTo>
                    <a:pt x="47950" y="1221"/>
                  </a:lnTo>
                  <a:lnTo>
                    <a:pt x="29014" y="4676"/>
                  </a:lnTo>
                  <a:lnTo>
                    <a:pt x="12798" y="10052"/>
                  </a:lnTo>
                  <a:lnTo>
                    <a:pt x="0" y="17034"/>
                  </a:lnTo>
                  <a:lnTo>
                    <a:pt x="13454" y="31635"/>
                  </a:lnTo>
                  <a:lnTo>
                    <a:pt x="29941" y="42811"/>
                  </a:lnTo>
                  <a:lnTo>
                    <a:pt x="48857" y="49959"/>
                  </a:lnTo>
                  <a:lnTo>
                    <a:pt x="69599" y="52476"/>
                  </a:lnTo>
                  <a:lnTo>
                    <a:pt x="90143" y="50009"/>
                  </a:lnTo>
                  <a:lnTo>
                    <a:pt x="108902" y="42999"/>
                  </a:lnTo>
                  <a:lnTo>
                    <a:pt x="125292" y="32031"/>
                  </a:lnTo>
                  <a:lnTo>
                    <a:pt x="138725" y="17689"/>
                  </a:lnTo>
                  <a:lnTo>
                    <a:pt x="125943" y="10451"/>
                  </a:lnTo>
                  <a:lnTo>
                    <a:pt x="109550" y="4867"/>
                  </a:lnTo>
                  <a:lnTo>
                    <a:pt x="90290" y="1272"/>
                  </a:lnTo>
                  <a:lnTo>
                    <a:pt x="68907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061471" y="919340"/>
              <a:ext cx="161925" cy="38100"/>
            </a:xfrm>
            <a:custGeom>
              <a:avLst/>
              <a:gdLst/>
              <a:ahLst/>
              <a:cxnLst/>
              <a:rect l="l" t="t" r="r" b="b"/>
              <a:pathLst>
                <a:path w="161925" h="38100">
                  <a:moveTo>
                    <a:pt x="71718" y="0"/>
                  </a:moveTo>
                  <a:lnTo>
                    <a:pt x="31783" y="4061"/>
                  </a:lnTo>
                  <a:lnTo>
                    <a:pt x="0" y="13642"/>
                  </a:lnTo>
                  <a:lnTo>
                    <a:pt x="2887" y="20073"/>
                  </a:lnTo>
                  <a:lnTo>
                    <a:pt x="6272" y="26212"/>
                  </a:lnTo>
                  <a:lnTo>
                    <a:pt x="10129" y="32031"/>
                  </a:lnTo>
                  <a:lnTo>
                    <a:pt x="14432" y="37506"/>
                  </a:lnTo>
                  <a:lnTo>
                    <a:pt x="45981" y="30293"/>
                  </a:lnTo>
                  <a:lnTo>
                    <a:pt x="77874" y="26719"/>
                  </a:lnTo>
                  <a:lnTo>
                    <a:pt x="111276" y="27954"/>
                  </a:lnTo>
                  <a:lnTo>
                    <a:pt x="147351" y="35171"/>
                  </a:lnTo>
                  <a:lnTo>
                    <a:pt x="151815" y="29010"/>
                  </a:lnTo>
                  <a:lnTo>
                    <a:pt x="155731" y="22457"/>
                  </a:lnTo>
                  <a:lnTo>
                    <a:pt x="159066" y="15546"/>
                  </a:lnTo>
                  <a:lnTo>
                    <a:pt x="161787" y="8310"/>
                  </a:lnTo>
                  <a:lnTo>
                    <a:pt x="116240" y="1427"/>
                  </a:lnTo>
                  <a:lnTo>
                    <a:pt x="7171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065621" y="937403"/>
              <a:ext cx="67310" cy="13335"/>
            </a:xfrm>
            <a:custGeom>
              <a:avLst/>
              <a:gdLst/>
              <a:ahLst/>
              <a:cxnLst/>
              <a:rect l="l" t="t" r="r" b="b"/>
              <a:pathLst>
                <a:path w="67309" h="13334">
                  <a:moveTo>
                    <a:pt x="51028" y="0"/>
                  </a:moveTo>
                  <a:lnTo>
                    <a:pt x="34659" y="227"/>
                  </a:lnTo>
                  <a:lnTo>
                    <a:pt x="17645" y="1719"/>
                  </a:lnTo>
                  <a:lnTo>
                    <a:pt x="0" y="4450"/>
                  </a:lnTo>
                  <a:lnTo>
                    <a:pt x="1659" y="7525"/>
                  </a:lnTo>
                  <a:lnTo>
                    <a:pt x="3502" y="10480"/>
                  </a:lnTo>
                  <a:lnTo>
                    <a:pt x="5507" y="13313"/>
                  </a:lnTo>
                  <a:lnTo>
                    <a:pt x="17043" y="9642"/>
                  </a:lnTo>
                  <a:lnTo>
                    <a:pt x="30953" y="6354"/>
                  </a:lnTo>
                  <a:lnTo>
                    <a:pt x="47449" y="3483"/>
                  </a:lnTo>
                  <a:lnTo>
                    <a:pt x="66741" y="1063"/>
                  </a:lnTo>
                  <a:lnTo>
                    <a:pt x="5102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090345" y="927791"/>
              <a:ext cx="130175" cy="22225"/>
            </a:xfrm>
            <a:custGeom>
              <a:avLst/>
              <a:gdLst/>
              <a:ahLst/>
              <a:cxnLst/>
              <a:rect l="l" t="t" r="r" b="b"/>
              <a:pathLst>
                <a:path w="130175" h="22225">
                  <a:moveTo>
                    <a:pt x="63845" y="0"/>
                  </a:moveTo>
                  <a:lnTo>
                    <a:pt x="26595" y="538"/>
                  </a:lnTo>
                  <a:lnTo>
                    <a:pt x="0" y="4227"/>
                  </a:lnTo>
                  <a:lnTo>
                    <a:pt x="30294" y="5711"/>
                  </a:lnTo>
                  <a:lnTo>
                    <a:pt x="66369" y="9820"/>
                  </a:lnTo>
                  <a:lnTo>
                    <a:pt x="99803" y="15500"/>
                  </a:lnTo>
                  <a:lnTo>
                    <a:pt x="122174" y="21701"/>
                  </a:lnTo>
                  <a:lnTo>
                    <a:pt x="125183" y="17295"/>
                  </a:lnTo>
                  <a:lnTo>
                    <a:pt x="127793" y="12590"/>
                  </a:lnTo>
                  <a:lnTo>
                    <a:pt x="129954" y="7647"/>
                  </a:lnTo>
                  <a:lnTo>
                    <a:pt x="101662" y="2430"/>
                  </a:lnTo>
                  <a:lnTo>
                    <a:pt x="63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055343" y="81499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119563" y="6763"/>
                  </a:lnTo>
                  <a:lnTo>
                    <a:pt x="146919" y="25207"/>
                  </a:lnTo>
                  <a:lnTo>
                    <a:pt x="165363" y="52563"/>
                  </a:lnTo>
                  <a:lnTo>
                    <a:pt x="172126" y="86065"/>
                  </a:lnTo>
                  <a:lnTo>
                    <a:pt x="165363" y="119564"/>
                  </a:lnTo>
                  <a:lnTo>
                    <a:pt x="146919" y="146919"/>
                  </a:lnTo>
                  <a:lnTo>
                    <a:pt x="119563" y="165363"/>
                  </a:lnTo>
                  <a:lnTo>
                    <a:pt x="86061" y="172126"/>
                  </a:lnTo>
                  <a:lnTo>
                    <a:pt x="52562" y="165363"/>
                  </a:lnTo>
                  <a:lnTo>
                    <a:pt x="25206" y="146919"/>
                  </a:lnTo>
                  <a:lnTo>
                    <a:pt x="6763" y="119564"/>
                  </a:lnTo>
                  <a:lnTo>
                    <a:pt x="0" y="86065"/>
                  </a:lnTo>
                  <a:lnTo>
                    <a:pt x="6763" y="52563"/>
                  </a:lnTo>
                  <a:lnTo>
                    <a:pt x="25206" y="25207"/>
                  </a:lnTo>
                  <a:lnTo>
                    <a:pt x="52562" y="6763"/>
                  </a:lnTo>
                  <a:lnTo>
                    <a:pt x="86061" y="0"/>
                  </a:lnTo>
                  <a:close/>
                </a:path>
              </a:pathLst>
            </a:custGeom>
            <a:ln w="33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004472" y="705643"/>
              <a:ext cx="85725" cy="97155"/>
            </a:xfrm>
            <a:custGeom>
              <a:avLst/>
              <a:gdLst/>
              <a:ahLst/>
              <a:cxnLst/>
              <a:rect l="l" t="t" r="r" b="b"/>
              <a:pathLst>
                <a:path w="85725" h="97154">
                  <a:moveTo>
                    <a:pt x="53783" y="0"/>
                  </a:moveTo>
                  <a:lnTo>
                    <a:pt x="38596" y="6633"/>
                  </a:lnTo>
                  <a:lnTo>
                    <a:pt x="23631" y="15048"/>
                  </a:lnTo>
                  <a:lnTo>
                    <a:pt x="10296" y="24232"/>
                  </a:lnTo>
                  <a:lnTo>
                    <a:pt x="0" y="33177"/>
                  </a:lnTo>
                  <a:lnTo>
                    <a:pt x="56569" y="97066"/>
                  </a:lnTo>
                  <a:lnTo>
                    <a:pt x="63057" y="92249"/>
                  </a:lnTo>
                  <a:lnTo>
                    <a:pt x="70026" y="87716"/>
                  </a:lnTo>
                  <a:lnTo>
                    <a:pt x="77419" y="83433"/>
                  </a:lnTo>
                  <a:lnTo>
                    <a:pt x="85182" y="79368"/>
                  </a:lnTo>
                  <a:lnTo>
                    <a:pt x="53783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954719" y="747626"/>
              <a:ext cx="96520" cy="90805"/>
            </a:xfrm>
            <a:custGeom>
              <a:avLst/>
              <a:gdLst/>
              <a:ahLst/>
              <a:cxnLst/>
              <a:rect l="l" t="t" r="r" b="b"/>
              <a:pathLst>
                <a:path w="96519" h="90805">
                  <a:moveTo>
                    <a:pt x="39276" y="0"/>
                  </a:moveTo>
                  <a:lnTo>
                    <a:pt x="27557" y="11720"/>
                  </a:lnTo>
                  <a:lnTo>
                    <a:pt x="16375" y="25082"/>
                  </a:lnTo>
                  <a:lnTo>
                    <a:pt x="6823" y="38531"/>
                  </a:lnTo>
                  <a:lnTo>
                    <a:pt x="0" y="50515"/>
                  </a:lnTo>
                  <a:lnTo>
                    <a:pt x="75545" y="90547"/>
                  </a:lnTo>
                  <a:lnTo>
                    <a:pt x="80018" y="83737"/>
                  </a:lnTo>
                  <a:lnTo>
                    <a:pt x="84927" y="76866"/>
                  </a:lnTo>
                  <a:lnTo>
                    <a:pt x="90320" y="70095"/>
                  </a:lnTo>
                  <a:lnTo>
                    <a:pt x="96245" y="63583"/>
                  </a:lnTo>
                  <a:lnTo>
                    <a:pt x="39276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929836" y="812055"/>
              <a:ext cx="93980" cy="69850"/>
            </a:xfrm>
            <a:custGeom>
              <a:avLst/>
              <a:gdLst/>
              <a:ahLst/>
              <a:cxnLst/>
              <a:rect l="l" t="t" r="r" b="b"/>
              <a:pathLst>
                <a:path w="93980" h="69850">
                  <a:moveTo>
                    <a:pt x="17752" y="0"/>
                  </a:moveTo>
                  <a:lnTo>
                    <a:pt x="11344" y="14106"/>
                  </a:lnTo>
                  <a:lnTo>
                    <a:pt x="5806" y="31142"/>
                  </a:lnTo>
                  <a:lnTo>
                    <a:pt x="1802" y="48226"/>
                  </a:lnTo>
                  <a:lnTo>
                    <a:pt x="0" y="62473"/>
                  </a:lnTo>
                  <a:lnTo>
                    <a:pt x="85194" y="69692"/>
                  </a:lnTo>
                  <a:lnTo>
                    <a:pt x="86639" y="61675"/>
                  </a:lnTo>
                  <a:lnTo>
                    <a:pt x="88461" y="53430"/>
                  </a:lnTo>
                  <a:lnTo>
                    <a:pt x="90767" y="45086"/>
                  </a:lnTo>
                  <a:lnTo>
                    <a:pt x="93665" y="36770"/>
                  </a:lnTo>
                  <a:lnTo>
                    <a:pt x="17752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927806" y="888530"/>
              <a:ext cx="88900" cy="62865"/>
            </a:xfrm>
            <a:custGeom>
              <a:avLst/>
              <a:gdLst/>
              <a:ahLst/>
              <a:cxnLst/>
              <a:rect l="l" t="t" r="r" b="b"/>
              <a:pathLst>
                <a:path w="88900" h="62865">
                  <a:moveTo>
                    <a:pt x="1076" y="0"/>
                  </a:moveTo>
                  <a:lnTo>
                    <a:pt x="0" y="15136"/>
                  </a:lnTo>
                  <a:lnTo>
                    <a:pt x="707" y="32322"/>
                  </a:lnTo>
                  <a:lnTo>
                    <a:pt x="2869" y="49012"/>
                  </a:lnTo>
                  <a:lnTo>
                    <a:pt x="6152" y="62657"/>
                  </a:lnTo>
                  <a:lnTo>
                    <a:pt x="88761" y="40445"/>
                  </a:lnTo>
                  <a:lnTo>
                    <a:pt x="87287" y="32591"/>
                  </a:lnTo>
                  <a:lnTo>
                    <a:pt x="86084" y="24580"/>
                  </a:lnTo>
                  <a:lnTo>
                    <a:pt x="85300" y="16304"/>
                  </a:lnTo>
                  <a:lnTo>
                    <a:pt x="85082" y="76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937501" y="944600"/>
              <a:ext cx="98425" cy="81915"/>
            </a:xfrm>
            <a:custGeom>
              <a:avLst/>
              <a:gdLst/>
              <a:ahLst/>
              <a:cxnLst/>
              <a:rect l="l" t="t" r="r" b="b"/>
              <a:pathLst>
                <a:path w="98425" h="81915">
                  <a:moveTo>
                    <a:pt x="83138" y="0"/>
                  </a:moveTo>
                  <a:lnTo>
                    <a:pt x="0" y="22322"/>
                  </a:lnTo>
                  <a:lnTo>
                    <a:pt x="4725" y="37263"/>
                  </a:lnTo>
                  <a:lnTo>
                    <a:pt x="12399" y="53951"/>
                  </a:lnTo>
                  <a:lnTo>
                    <a:pt x="21263" y="69667"/>
                  </a:lnTo>
                  <a:lnTo>
                    <a:pt x="29559" y="81694"/>
                  </a:lnTo>
                  <a:lnTo>
                    <a:pt x="97995" y="29462"/>
                  </a:lnTo>
                  <a:lnTo>
                    <a:pt x="93880" y="22609"/>
                  </a:lnTo>
                  <a:lnTo>
                    <a:pt x="89964" y="15515"/>
                  </a:lnTo>
                  <a:lnTo>
                    <a:pt x="86350" y="8028"/>
                  </a:lnTo>
                  <a:lnTo>
                    <a:pt x="8313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975866" y="985381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67287" y="0"/>
                  </a:moveTo>
                  <a:lnTo>
                    <a:pt x="0" y="51508"/>
                  </a:lnTo>
                  <a:lnTo>
                    <a:pt x="9782" y="63459"/>
                  </a:lnTo>
                  <a:lnTo>
                    <a:pt x="22462" y="75931"/>
                  </a:lnTo>
                  <a:lnTo>
                    <a:pt x="35857" y="87042"/>
                  </a:lnTo>
                  <a:lnTo>
                    <a:pt x="47782" y="94913"/>
                  </a:lnTo>
                  <a:lnTo>
                    <a:pt x="92497" y="21286"/>
                  </a:lnTo>
                  <a:lnTo>
                    <a:pt x="86028" y="16594"/>
                  </a:lnTo>
                  <a:lnTo>
                    <a:pt x="79648" y="11601"/>
                  </a:lnTo>
                  <a:lnTo>
                    <a:pt x="73389" y="6129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036680" y="1015060"/>
              <a:ext cx="75565" cy="95885"/>
            </a:xfrm>
            <a:custGeom>
              <a:avLst/>
              <a:gdLst/>
              <a:ahLst/>
              <a:cxnLst/>
              <a:rect l="l" t="t" r="r" b="b"/>
              <a:pathLst>
                <a:path w="75565" h="95884">
                  <a:moveTo>
                    <a:pt x="44255" y="0"/>
                  </a:moveTo>
                  <a:lnTo>
                    <a:pt x="0" y="72269"/>
                  </a:lnTo>
                  <a:lnTo>
                    <a:pt x="13428" y="79899"/>
                  </a:lnTo>
                  <a:lnTo>
                    <a:pt x="29746" y="86973"/>
                  </a:lnTo>
                  <a:lnTo>
                    <a:pt x="46241" y="92522"/>
                  </a:lnTo>
                  <a:lnTo>
                    <a:pt x="60199" y="95576"/>
                  </a:lnTo>
                  <a:lnTo>
                    <a:pt x="75218" y="12001"/>
                  </a:lnTo>
                  <a:lnTo>
                    <a:pt x="67527" y="9761"/>
                  </a:lnTo>
                  <a:lnTo>
                    <a:pt x="59852" y="6982"/>
                  </a:lnTo>
                  <a:lnTo>
                    <a:pt x="52119" y="3712"/>
                  </a:lnTo>
                  <a:lnTo>
                    <a:pt x="4425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110639" y="1029459"/>
              <a:ext cx="57150" cy="87630"/>
            </a:xfrm>
            <a:custGeom>
              <a:avLst/>
              <a:gdLst/>
              <a:ahLst/>
              <a:cxnLst/>
              <a:rect l="l" t="t" r="r" b="b"/>
              <a:pathLst>
                <a:path w="57150" h="87630">
                  <a:moveTo>
                    <a:pt x="15246" y="0"/>
                  </a:moveTo>
                  <a:lnTo>
                    <a:pt x="0" y="83894"/>
                  </a:lnTo>
                  <a:lnTo>
                    <a:pt x="13922" y="86273"/>
                  </a:lnTo>
                  <a:lnTo>
                    <a:pt x="28845" y="87028"/>
                  </a:lnTo>
                  <a:lnTo>
                    <a:pt x="43534" y="86537"/>
                  </a:lnTo>
                  <a:lnTo>
                    <a:pt x="56751" y="85176"/>
                  </a:lnTo>
                  <a:lnTo>
                    <a:pt x="48769" y="313"/>
                  </a:lnTo>
                  <a:lnTo>
                    <a:pt x="40727" y="902"/>
                  </a:lnTo>
                  <a:lnTo>
                    <a:pt x="32453" y="1038"/>
                  </a:lnTo>
                  <a:lnTo>
                    <a:pt x="23957" y="733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173830" y="1013547"/>
              <a:ext cx="75565" cy="97155"/>
            </a:xfrm>
            <a:custGeom>
              <a:avLst/>
              <a:gdLst/>
              <a:ahLst/>
              <a:cxnLst/>
              <a:rect l="l" t="t" r="r" b="b"/>
              <a:pathLst>
                <a:path w="75565" h="97155">
                  <a:moveTo>
                    <a:pt x="30542" y="0"/>
                  </a:moveTo>
                  <a:lnTo>
                    <a:pt x="25202" y="2914"/>
                  </a:lnTo>
                  <a:lnTo>
                    <a:pt x="18148" y="6486"/>
                  </a:lnTo>
                  <a:lnTo>
                    <a:pt x="9655" y="9991"/>
                  </a:lnTo>
                  <a:lnTo>
                    <a:pt x="0" y="12707"/>
                  </a:lnTo>
                  <a:lnTo>
                    <a:pt x="15509" y="96746"/>
                  </a:lnTo>
                  <a:lnTo>
                    <a:pt x="30629" y="93735"/>
                  </a:lnTo>
                  <a:lnTo>
                    <a:pt x="47414" y="88044"/>
                  </a:lnTo>
                  <a:lnTo>
                    <a:pt x="63228" y="80946"/>
                  </a:lnTo>
                  <a:lnTo>
                    <a:pt x="75430" y="73713"/>
                  </a:lnTo>
                  <a:lnTo>
                    <a:pt x="30542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215784" y="983984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22693" y="0"/>
                  </a:moveTo>
                  <a:lnTo>
                    <a:pt x="14060" y="10420"/>
                  </a:lnTo>
                  <a:lnTo>
                    <a:pt x="7791" y="16692"/>
                  </a:lnTo>
                  <a:lnTo>
                    <a:pt x="0" y="22773"/>
                  </a:lnTo>
                  <a:lnTo>
                    <a:pt x="45327" y="95252"/>
                  </a:lnTo>
                  <a:lnTo>
                    <a:pt x="58190" y="86751"/>
                  </a:lnTo>
                  <a:lnTo>
                    <a:pt x="71582" y="75140"/>
                  </a:lnTo>
                  <a:lnTo>
                    <a:pt x="83540" y="62592"/>
                  </a:lnTo>
                  <a:lnTo>
                    <a:pt x="92101" y="51285"/>
                  </a:lnTo>
                  <a:lnTo>
                    <a:pt x="22693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248825" y="943358"/>
              <a:ext cx="96520" cy="80645"/>
            </a:xfrm>
            <a:custGeom>
              <a:avLst/>
              <a:gdLst/>
              <a:ahLst/>
              <a:cxnLst/>
              <a:rect l="l" t="t" r="r" b="b"/>
              <a:pathLst>
                <a:path w="96519" h="80644">
                  <a:moveTo>
                    <a:pt x="14227" y="0"/>
                  </a:moveTo>
                  <a:lnTo>
                    <a:pt x="12390" y="4623"/>
                  </a:lnTo>
                  <a:lnTo>
                    <a:pt x="9368" y="11338"/>
                  </a:lnTo>
                  <a:lnTo>
                    <a:pt x="5219" y="19212"/>
                  </a:lnTo>
                  <a:lnTo>
                    <a:pt x="0" y="27312"/>
                  </a:lnTo>
                  <a:lnTo>
                    <a:pt x="68018" y="80398"/>
                  </a:lnTo>
                  <a:lnTo>
                    <a:pt x="77469" y="67306"/>
                  </a:lnTo>
                  <a:lnTo>
                    <a:pt x="85971" y="51173"/>
                  </a:lnTo>
                  <a:lnTo>
                    <a:pt x="92491" y="35419"/>
                  </a:lnTo>
                  <a:lnTo>
                    <a:pt x="95998" y="23460"/>
                  </a:lnTo>
                  <a:lnTo>
                    <a:pt x="14227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266832" y="889160"/>
              <a:ext cx="88265" cy="63500"/>
            </a:xfrm>
            <a:custGeom>
              <a:avLst/>
              <a:gdLst/>
              <a:ahLst/>
              <a:cxnLst/>
              <a:rect l="l" t="t" r="r" b="b"/>
              <a:pathLst>
                <a:path w="88265" h="63500">
                  <a:moveTo>
                    <a:pt x="87166" y="0"/>
                  </a:moveTo>
                  <a:lnTo>
                    <a:pt x="2476" y="8164"/>
                  </a:lnTo>
                  <a:lnTo>
                    <a:pt x="2056" y="20777"/>
                  </a:lnTo>
                  <a:lnTo>
                    <a:pt x="1410" y="29832"/>
                  </a:lnTo>
                  <a:lnTo>
                    <a:pt x="0" y="39395"/>
                  </a:lnTo>
                  <a:lnTo>
                    <a:pt x="82436" y="63014"/>
                  </a:lnTo>
                  <a:lnTo>
                    <a:pt x="85554" y="46924"/>
                  </a:lnTo>
                  <a:lnTo>
                    <a:pt x="87491" y="28397"/>
                  </a:lnTo>
                  <a:lnTo>
                    <a:pt x="88083" y="11424"/>
                  </a:lnTo>
                  <a:lnTo>
                    <a:pt x="87166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259229" y="813462"/>
              <a:ext cx="94615" cy="71120"/>
            </a:xfrm>
            <a:custGeom>
              <a:avLst/>
              <a:gdLst/>
              <a:ahLst/>
              <a:cxnLst/>
              <a:rect l="l" t="t" r="r" b="b"/>
              <a:pathLst>
                <a:path w="94615" h="71119">
                  <a:moveTo>
                    <a:pt x="76511" y="0"/>
                  </a:moveTo>
                  <a:lnTo>
                    <a:pt x="0" y="38787"/>
                  </a:lnTo>
                  <a:lnTo>
                    <a:pt x="2076" y="43455"/>
                  </a:lnTo>
                  <a:lnTo>
                    <a:pt x="4846" y="51562"/>
                  </a:lnTo>
                  <a:lnTo>
                    <a:pt x="7426" y="61279"/>
                  </a:lnTo>
                  <a:lnTo>
                    <a:pt x="8935" y="70779"/>
                  </a:lnTo>
                  <a:lnTo>
                    <a:pt x="94414" y="61682"/>
                  </a:lnTo>
                  <a:lnTo>
                    <a:pt x="91577" y="44519"/>
                  </a:lnTo>
                  <a:lnTo>
                    <a:pt x="86477" y="25927"/>
                  </a:lnTo>
                  <a:lnTo>
                    <a:pt x="80870" y="9791"/>
                  </a:lnTo>
                  <a:lnTo>
                    <a:pt x="7651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232870" y="749448"/>
              <a:ext cx="97155" cy="90805"/>
            </a:xfrm>
            <a:custGeom>
              <a:avLst/>
              <a:gdLst/>
              <a:ahLst/>
              <a:cxnLst/>
              <a:rect l="l" t="t" r="r" b="b"/>
              <a:pathLst>
                <a:path w="97155" h="90805">
                  <a:moveTo>
                    <a:pt x="57640" y="0"/>
                  </a:moveTo>
                  <a:lnTo>
                    <a:pt x="0" y="63578"/>
                  </a:lnTo>
                  <a:lnTo>
                    <a:pt x="3680" y="67333"/>
                  </a:lnTo>
                  <a:lnTo>
                    <a:pt x="9502" y="73939"/>
                  </a:lnTo>
                  <a:lnTo>
                    <a:pt x="15536" y="82155"/>
                  </a:lnTo>
                  <a:lnTo>
                    <a:pt x="19850" y="90737"/>
                  </a:lnTo>
                  <a:lnTo>
                    <a:pt x="96955" y="52372"/>
                  </a:lnTo>
                  <a:lnTo>
                    <a:pt x="88207" y="36581"/>
                  </a:lnTo>
                  <a:lnTo>
                    <a:pt x="76434" y="20885"/>
                  </a:lnTo>
                  <a:lnTo>
                    <a:pt x="65093" y="7840"/>
                  </a:lnTo>
                  <a:lnTo>
                    <a:pt x="57640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194285" y="705883"/>
              <a:ext cx="86360" cy="97790"/>
            </a:xfrm>
            <a:custGeom>
              <a:avLst/>
              <a:gdLst/>
              <a:ahLst/>
              <a:cxnLst/>
              <a:rect l="l" t="t" r="r" b="b"/>
              <a:pathLst>
                <a:path w="86359" h="97790">
                  <a:moveTo>
                    <a:pt x="30424" y="0"/>
                  </a:moveTo>
                  <a:lnTo>
                    <a:pt x="0" y="79301"/>
                  </a:lnTo>
                  <a:lnTo>
                    <a:pt x="4585" y="81613"/>
                  </a:lnTo>
                  <a:lnTo>
                    <a:pt x="12584" y="86276"/>
                  </a:lnTo>
                  <a:lnTo>
                    <a:pt x="21408" y="92066"/>
                  </a:lnTo>
                  <a:lnTo>
                    <a:pt x="28465" y="97758"/>
                  </a:lnTo>
                  <a:lnTo>
                    <a:pt x="86015" y="34723"/>
                  </a:lnTo>
                  <a:lnTo>
                    <a:pt x="72189" y="22676"/>
                  </a:lnTo>
                  <a:lnTo>
                    <a:pt x="55271" y="11787"/>
                  </a:lnTo>
                  <a:lnTo>
                    <a:pt x="39826" y="3685"/>
                  </a:lnTo>
                  <a:lnTo>
                    <a:pt x="30424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071525" y="689950"/>
              <a:ext cx="64135" cy="90805"/>
            </a:xfrm>
            <a:custGeom>
              <a:avLst/>
              <a:gdLst/>
              <a:ahLst/>
              <a:cxnLst/>
              <a:rect l="l" t="t" r="r" b="b"/>
              <a:pathLst>
                <a:path w="64134" h="90804">
                  <a:moveTo>
                    <a:pt x="62247" y="0"/>
                  </a:moveTo>
                  <a:lnTo>
                    <a:pt x="45684" y="537"/>
                  </a:lnTo>
                  <a:lnTo>
                    <a:pt x="28666" y="2809"/>
                  </a:lnTo>
                  <a:lnTo>
                    <a:pt x="12878" y="6399"/>
                  </a:lnTo>
                  <a:lnTo>
                    <a:pt x="0" y="10894"/>
                  </a:lnTo>
                  <a:lnTo>
                    <a:pt x="30942" y="90590"/>
                  </a:lnTo>
                  <a:lnTo>
                    <a:pt x="38752" y="88518"/>
                  </a:lnTo>
                  <a:lnTo>
                    <a:pt x="46904" y="86888"/>
                  </a:lnTo>
                  <a:lnTo>
                    <a:pt x="55356" y="85650"/>
                  </a:lnTo>
                  <a:lnTo>
                    <a:pt x="64072" y="84752"/>
                  </a:lnTo>
                  <a:lnTo>
                    <a:pt x="62247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149936" y="688662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80" y="0"/>
                  </a:moveTo>
                  <a:lnTo>
                    <a:pt x="0" y="85779"/>
                  </a:lnTo>
                  <a:lnTo>
                    <a:pt x="7768" y="86570"/>
                  </a:lnTo>
                  <a:lnTo>
                    <a:pt x="15392" y="87604"/>
                  </a:lnTo>
                  <a:lnTo>
                    <a:pt x="23148" y="89114"/>
                  </a:lnTo>
                  <a:lnTo>
                    <a:pt x="31313" y="91332"/>
                  </a:lnTo>
                  <a:lnTo>
                    <a:pt x="61661" y="12181"/>
                  </a:lnTo>
                  <a:lnTo>
                    <a:pt x="46135" y="6609"/>
                  </a:lnTo>
                  <a:lnTo>
                    <a:pt x="29555" y="2702"/>
                  </a:lnTo>
                  <a:lnTo>
                    <a:pt x="13633" y="48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208087" y="957198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90">
                  <a:moveTo>
                    <a:pt x="4089" y="18465"/>
                  </a:moveTo>
                  <a:lnTo>
                    <a:pt x="3175" y="17602"/>
                  </a:lnTo>
                  <a:lnTo>
                    <a:pt x="2044" y="17602"/>
                  </a:lnTo>
                  <a:lnTo>
                    <a:pt x="914" y="17602"/>
                  </a:lnTo>
                  <a:lnTo>
                    <a:pt x="0" y="18465"/>
                  </a:lnTo>
                  <a:lnTo>
                    <a:pt x="0" y="20624"/>
                  </a:lnTo>
                  <a:lnTo>
                    <a:pt x="914" y="21501"/>
                  </a:lnTo>
                  <a:lnTo>
                    <a:pt x="3175" y="21501"/>
                  </a:lnTo>
                  <a:lnTo>
                    <a:pt x="4089" y="20624"/>
                  </a:lnTo>
                  <a:lnTo>
                    <a:pt x="4089" y="18465"/>
                  </a:lnTo>
                  <a:close/>
                </a:path>
                <a:path w="23494" h="21590">
                  <a:moveTo>
                    <a:pt x="11290" y="13335"/>
                  </a:moveTo>
                  <a:lnTo>
                    <a:pt x="8420" y="13182"/>
                  </a:lnTo>
                  <a:lnTo>
                    <a:pt x="7747" y="10248"/>
                  </a:lnTo>
                  <a:lnTo>
                    <a:pt x="7010" y="13068"/>
                  </a:lnTo>
                  <a:lnTo>
                    <a:pt x="4191" y="12534"/>
                  </a:lnTo>
                  <a:lnTo>
                    <a:pt x="6604" y="14427"/>
                  </a:lnTo>
                  <a:lnTo>
                    <a:pt x="5524" y="17043"/>
                  </a:lnTo>
                  <a:lnTo>
                    <a:pt x="7759" y="15392"/>
                  </a:lnTo>
                  <a:lnTo>
                    <a:pt x="9918" y="17526"/>
                  </a:lnTo>
                  <a:lnTo>
                    <a:pt x="8877" y="14617"/>
                  </a:lnTo>
                  <a:lnTo>
                    <a:pt x="11290" y="13335"/>
                  </a:lnTo>
                  <a:close/>
                </a:path>
                <a:path w="23494" h="21590">
                  <a:moveTo>
                    <a:pt x="23126" y="5600"/>
                  </a:moveTo>
                  <a:lnTo>
                    <a:pt x="17894" y="5346"/>
                  </a:lnTo>
                  <a:lnTo>
                    <a:pt x="16687" y="0"/>
                  </a:lnTo>
                  <a:lnTo>
                    <a:pt x="15341" y="5130"/>
                  </a:lnTo>
                  <a:lnTo>
                    <a:pt x="10210" y="4178"/>
                  </a:lnTo>
                  <a:lnTo>
                    <a:pt x="14605" y="7594"/>
                  </a:lnTo>
                  <a:lnTo>
                    <a:pt x="12649" y="12357"/>
                  </a:lnTo>
                  <a:lnTo>
                    <a:pt x="16713" y="9347"/>
                  </a:lnTo>
                  <a:lnTo>
                    <a:pt x="20624" y="13233"/>
                  </a:lnTo>
                  <a:lnTo>
                    <a:pt x="18745" y="7950"/>
                  </a:lnTo>
                  <a:lnTo>
                    <a:pt x="23126" y="5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4018" y="835445"/>
              <a:ext cx="90698" cy="95042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13221" y="0"/>
                  </a:moveTo>
                  <a:lnTo>
                    <a:pt x="11742" y="459"/>
                  </a:lnTo>
                  <a:lnTo>
                    <a:pt x="6181" y="377"/>
                  </a:lnTo>
                  <a:lnTo>
                    <a:pt x="4874" y="43"/>
                  </a:lnTo>
                  <a:lnTo>
                    <a:pt x="3811" y="384"/>
                  </a:lnTo>
                  <a:lnTo>
                    <a:pt x="3235" y="1788"/>
                  </a:lnTo>
                  <a:lnTo>
                    <a:pt x="2847" y="4831"/>
                  </a:lnTo>
                  <a:lnTo>
                    <a:pt x="1720" y="7674"/>
                  </a:lnTo>
                  <a:lnTo>
                    <a:pt x="139" y="10392"/>
                  </a:lnTo>
                  <a:lnTo>
                    <a:pt x="226" y="11581"/>
                  </a:lnTo>
                  <a:lnTo>
                    <a:pt x="0" y="12894"/>
                  </a:lnTo>
                  <a:lnTo>
                    <a:pt x="781" y="14083"/>
                  </a:lnTo>
                  <a:lnTo>
                    <a:pt x="16451" y="14201"/>
                  </a:lnTo>
                  <a:lnTo>
                    <a:pt x="17332" y="12966"/>
                  </a:lnTo>
                  <a:lnTo>
                    <a:pt x="17527" y="11497"/>
                  </a:lnTo>
                  <a:lnTo>
                    <a:pt x="17005" y="9672"/>
                  </a:lnTo>
                  <a:lnTo>
                    <a:pt x="16120" y="7923"/>
                  </a:lnTo>
                  <a:lnTo>
                    <a:pt x="15241" y="5464"/>
                  </a:lnTo>
                  <a:lnTo>
                    <a:pt x="14356" y="1874"/>
                  </a:lnTo>
                  <a:lnTo>
                    <a:pt x="14053" y="1151"/>
                  </a:lnTo>
                  <a:lnTo>
                    <a:pt x="13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6181" y="377"/>
                  </a:moveTo>
                  <a:lnTo>
                    <a:pt x="11742" y="459"/>
                  </a:lnTo>
                  <a:lnTo>
                    <a:pt x="13221" y="0"/>
                  </a:lnTo>
                  <a:lnTo>
                    <a:pt x="14053" y="1151"/>
                  </a:lnTo>
                  <a:lnTo>
                    <a:pt x="14356" y="1874"/>
                  </a:lnTo>
                  <a:lnTo>
                    <a:pt x="15241" y="5464"/>
                  </a:lnTo>
                  <a:lnTo>
                    <a:pt x="16120" y="7923"/>
                  </a:lnTo>
                  <a:lnTo>
                    <a:pt x="17005" y="9672"/>
                  </a:lnTo>
                  <a:lnTo>
                    <a:pt x="17527" y="11497"/>
                  </a:lnTo>
                  <a:lnTo>
                    <a:pt x="17332" y="12966"/>
                  </a:lnTo>
                  <a:lnTo>
                    <a:pt x="16451" y="14201"/>
                  </a:lnTo>
                  <a:lnTo>
                    <a:pt x="781" y="14083"/>
                  </a:lnTo>
                  <a:lnTo>
                    <a:pt x="0" y="12894"/>
                  </a:lnTo>
                  <a:lnTo>
                    <a:pt x="226" y="11581"/>
                  </a:lnTo>
                  <a:lnTo>
                    <a:pt x="139" y="10392"/>
                  </a:lnTo>
                  <a:lnTo>
                    <a:pt x="1720" y="7674"/>
                  </a:lnTo>
                  <a:lnTo>
                    <a:pt x="2847" y="4831"/>
                  </a:lnTo>
                  <a:lnTo>
                    <a:pt x="3235" y="1788"/>
                  </a:lnTo>
                  <a:lnTo>
                    <a:pt x="3811" y="384"/>
                  </a:lnTo>
                  <a:lnTo>
                    <a:pt x="4874" y="43"/>
                  </a:lnTo>
                  <a:lnTo>
                    <a:pt x="6181" y="377"/>
                  </a:lnTo>
                  <a:close/>
                </a:path>
                <a:path w="17780" h="14605">
                  <a:moveTo>
                    <a:pt x="3235" y="1788"/>
                  </a:moveTo>
                  <a:lnTo>
                    <a:pt x="8736" y="9273"/>
                  </a:lnTo>
                  <a:lnTo>
                    <a:pt x="14204" y="1565"/>
                  </a:lnTo>
                </a:path>
                <a:path w="17780" h="14605">
                  <a:moveTo>
                    <a:pt x="139" y="10392"/>
                  </a:moveTo>
                  <a:lnTo>
                    <a:pt x="3059" y="10403"/>
                  </a:lnTo>
                  <a:lnTo>
                    <a:pt x="5900" y="10248"/>
                  </a:lnTo>
                  <a:lnTo>
                    <a:pt x="8898" y="10421"/>
                  </a:lnTo>
                  <a:lnTo>
                    <a:pt x="11734" y="10582"/>
                  </a:lnTo>
                  <a:lnTo>
                    <a:pt x="14622" y="9993"/>
                  </a:lnTo>
                  <a:lnTo>
                    <a:pt x="17426" y="1045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0" y="3075"/>
                  </a:lnTo>
                  <a:lnTo>
                    <a:pt x="1875" y="4250"/>
                  </a:lnTo>
                  <a:lnTo>
                    <a:pt x="3776" y="3300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3776" y="3300"/>
                  </a:lnTo>
                  <a:lnTo>
                    <a:pt x="1875" y="4250"/>
                  </a:lnTo>
                  <a:lnTo>
                    <a:pt x="0" y="3075"/>
                  </a:lnTo>
                  <a:lnTo>
                    <a:pt x="1926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033614" y="794676"/>
              <a:ext cx="218440" cy="214629"/>
            </a:xfrm>
            <a:custGeom>
              <a:avLst/>
              <a:gdLst/>
              <a:ahLst/>
              <a:cxnLst/>
              <a:rect l="l" t="t" r="r" b="b"/>
              <a:pathLst>
                <a:path w="218440" h="214630">
                  <a:moveTo>
                    <a:pt x="11468" y="105803"/>
                  </a:moveTo>
                  <a:lnTo>
                    <a:pt x="7797" y="99504"/>
                  </a:lnTo>
                  <a:lnTo>
                    <a:pt x="7162" y="101777"/>
                  </a:lnTo>
                  <a:lnTo>
                    <a:pt x="7962" y="101955"/>
                  </a:lnTo>
                  <a:lnTo>
                    <a:pt x="8572" y="102273"/>
                  </a:lnTo>
                  <a:lnTo>
                    <a:pt x="9334" y="103149"/>
                  </a:lnTo>
                  <a:lnTo>
                    <a:pt x="9525" y="103682"/>
                  </a:lnTo>
                  <a:lnTo>
                    <a:pt x="9537" y="105156"/>
                  </a:lnTo>
                  <a:lnTo>
                    <a:pt x="9258" y="105829"/>
                  </a:lnTo>
                  <a:lnTo>
                    <a:pt x="8077" y="106908"/>
                  </a:lnTo>
                  <a:lnTo>
                    <a:pt x="7086" y="107188"/>
                  </a:lnTo>
                  <a:lnTo>
                    <a:pt x="4381" y="107213"/>
                  </a:lnTo>
                  <a:lnTo>
                    <a:pt x="3429" y="106959"/>
                  </a:lnTo>
                  <a:lnTo>
                    <a:pt x="2247" y="105905"/>
                  </a:lnTo>
                  <a:lnTo>
                    <a:pt x="1943" y="105219"/>
                  </a:lnTo>
                  <a:lnTo>
                    <a:pt x="1917" y="103746"/>
                  </a:lnTo>
                  <a:lnTo>
                    <a:pt x="2082" y="103212"/>
                  </a:lnTo>
                  <a:lnTo>
                    <a:pt x="2743" y="102323"/>
                  </a:lnTo>
                  <a:lnTo>
                    <a:pt x="3187" y="102031"/>
                  </a:lnTo>
                  <a:lnTo>
                    <a:pt x="3746" y="101892"/>
                  </a:lnTo>
                  <a:lnTo>
                    <a:pt x="3200" y="99593"/>
                  </a:lnTo>
                  <a:lnTo>
                    <a:pt x="2311" y="99860"/>
                  </a:lnTo>
                  <a:lnTo>
                    <a:pt x="1638" y="100266"/>
                  </a:lnTo>
                  <a:lnTo>
                    <a:pt x="381" y="101688"/>
                  </a:lnTo>
                  <a:lnTo>
                    <a:pt x="0" y="102844"/>
                  </a:lnTo>
                  <a:lnTo>
                    <a:pt x="38" y="105879"/>
                  </a:lnTo>
                  <a:lnTo>
                    <a:pt x="558" y="107188"/>
                  </a:lnTo>
                  <a:lnTo>
                    <a:pt x="2628" y="109143"/>
                  </a:lnTo>
                  <a:lnTo>
                    <a:pt x="4064" y="109626"/>
                  </a:lnTo>
                  <a:lnTo>
                    <a:pt x="7632" y="109588"/>
                  </a:lnTo>
                  <a:lnTo>
                    <a:pt x="8991" y="109067"/>
                  </a:lnTo>
                  <a:lnTo>
                    <a:pt x="10972" y="107073"/>
                  </a:lnTo>
                  <a:lnTo>
                    <a:pt x="11468" y="105803"/>
                  </a:lnTo>
                  <a:close/>
                </a:path>
                <a:path w="218440" h="214630">
                  <a:moveTo>
                    <a:pt x="11607" y="113525"/>
                  </a:moveTo>
                  <a:lnTo>
                    <a:pt x="11430" y="111188"/>
                  </a:lnTo>
                  <a:lnTo>
                    <a:pt x="419" y="112026"/>
                  </a:lnTo>
                  <a:lnTo>
                    <a:pt x="596" y="114363"/>
                  </a:lnTo>
                  <a:lnTo>
                    <a:pt x="11607" y="113525"/>
                  </a:lnTo>
                  <a:close/>
                </a:path>
                <a:path w="218440" h="214630">
                  <a:moveTo>
                    <a:pt x="12433" y="89331"/>
                  </a:moveTo>
                  <a:lnTo>
                    <a:pt x="10579" y="89077"/>
                  </a:lnTo>
                  <a:lnTo>
                    <a:pt x="9690" y="95453"/>
                  </a:lnTo>
                  <a:lnTo>
                    <a:pt x="6731" y="95034"/>
                  </a:lnTo>
                  <a:lnTo>
                    <a:pt x="7531" y="89306"/>
                  </a:lnTo>
                  <a:lnTo>
                    <a:pt x="5676" y="89052"/>
                  </a:lnTo>
                  <a:lnTo>
                    <a:pt x="4876" y="94780"/>
                  </a:lnTo>
                  <a:lnTo>
                    <a:pt x="2451" y="94437"/>
                  </a:lnTo>
                  <a:lnTo>
                    <a:pt x="3314" y="88277"/>
                  </a:lnTo>
                  <a:lnTo>
                    <a:pt x="1460" y="88023"/>
                  </a:lnTo>
                  <a:lnTo>
                    <a:pt x="279" y="96507"/>
                  </a:lnTo>
                  <a:lnTo>
                    <a:pt x="11214" y="98031"/>
                  </a:lnTo>
                  <a:lnTo>
                    <a:pt x="12433" y="89331"/>
                  </a:lnTo>
                  <a:close/>
                </a:path>
                <a:path w="218440" h="214630">
                  <a:moveTo>
                    <a:pt x="13106" y="122694"/>
                  </a:moveTo>
                  <a:lnTo>
                    <a:pt x="12725" y="120383"/>
                  </a:lnTo>
                  <a:lnTo>
                    <a:pt x="8089" y="121145"/>
                  </a:lnTo>
                  <a:lnTo>
                    <a:pt x="7302" y="116370"/>
                  </a:lnTo>
                  <a:lnTo>
                    <a:pt x="5473" y="116674"/>
                  </a:lnTo>
                  <a:lnTo>
                    <a:pt x="6248" y="121450"/>
                  </a:lnTo>
                  <a:lnTo>
                    <a:pt x="3670" y="121881"/>
                  </a:lnTo>
                  <a:lnTo>
                    <a:pt x="2755" y="116344"/>
                  </a:lnTo>
                  <a:lnTo>
                    <a:pt x="914" y="116649"/>
                  </a:lnTo>
                  <a:lnTo>
                    <a:pt x="2209" y="124485"/>
                  </a:lnTo>
                  <a:lnTo>
                    <a:pt x="13106" y="122694"/>
                  </a:lnTo>
                  <a:close/>
                </a:path>
                <a:path w="218440" h="214630">
                  <a:moveTo>
                    <a:pt x="15443" y="77266"/>
                  </a:moveTo>
                  <a:lnTo>
                    <a:pt x="15392" y="75615"/>
                  </a:lnTo>
                  <a:lnTo>
                    <a:pt x="14452" y="73875"/>
                  </a:lnTo>
                  <a:lnTo>
                    <a:pt x="14351" y="73672"/>
                  </a:lnTo>
                  <a:lnTo>
                    <a:pt x="14033" y="73088"/>
                  </a:lnTo>
                  <a:lnTo>
                    <a:pt x="13462" y="72682"/>
                  </a:lnTo>
                  <a:lnTo>
                    <a:pt x="13462" y="77266"/>
                  </a:lnTo>
                  <a:lnTo>
                    <a:pt x="12941" y="79057"/>
                  </a:lnTo>
                  <a:lnTo>
                    <a:pt x="12306" y="79832"/>
                  </a:lnTo>
                  <a:lnTo>
                    <a:pt x="12166" y="79832"/>
                  </a:lnTo>
                  <a:lnTo>
                    <a:pt x="10756" y="80530"/>
                  </a:lnTo>
                  <a:lnTo>
                    <a:pt x="9829" y="80530"/>
                  </a:lnTo>
                  <a:lnTo>
                    <a:pt x="7404" y="79832"/>
                  </a:lnTo>
                  <a:lnTo>
                    <a:pt x="6565" y="79273"/>
                  </a:lnTo>
                  <a:lnTo>
                    <a:pt x="5689" y="77787"/>
                  </a:lnTo>
                  <a:lnTo>
                    <a:pt x="5626" y="77063"/>
                  </a:lnTo>
                  <a:lnTo>
                    <a:pt x="5753" y="76454"/>
                  </a:lnTo>
                  <a:lnTo>
                    <a:pt x="6159" y="75095"/>
                  </a:lnTo>
                  <a:lnTo>
                    <a:pt x="6667" y="74447"/>
                  </a:lnTo>
                  <a:lnTo>
                    <a:pt x="8191" y="73672"/>
                  </a:lnTo>
                  <a:lnTo>
                    <a:pt x="9245" y="73672"/>
                  </a:lnTo>
                  <a:lnTo>
                    <a:pt x="11734" y="74447"/>
                  </a:lnTo>
                  <a:lnTo>
                    <a:pt x="12471" y="74930"/>
                  </a:lnTo>
                  <a:lnTo>
                    <a:pt x="13360" y="76454"/>
                  </a:lnTo>
                  <a:lnTo>
                    <a:pt x="13462" y="77266"/>
                  </a:lnTo>
                  <a:lnTo>
                    <a:pt x="13462" y="72682"/>
                  </a:lnTo>
                  <a:lnTo>
                    <a:pt x="12839" y="72224"/>
                  </a:lnTo>
                  <a:lnTo>
                    <a:pt x="9740" y="71310"/>
                  </a:lnTo>
                  <a:lnTo>
                    <a:pt x="7899" y="71310"/>
                  </a:lnTo>
                  <a:lnTo>
                    <a:pt x="5397" y="72707"/>
                  </a:lnTo>
                  <a:lnTo>
                    <a:pt x="4521" y="73875"/>
                  </a:lnTo>
                  <a:lnTo>
                    <a:pt x="3771" y="76454"/>
                  </a:lnTo>
                  <a:lnTo>
                    <a:pt x="3810" y="78600"/>
                  </a:lnTo>
                  <a:lnTo>
                    <a:pt x="9715" y="83007"/>
                  </a:lnTo>
                  <a:lnTo>
                    <a:pt x="10985" y="83007"/>
                  </a:lnTo>
                  <a:lnTo>
                    <a:pt x="13677" y="81521"/>
                  </a:lnTo>
                  <a:lnTo>
                    <a:pt x="14414" y="80530"/>
                  </a:lnTo>
                  <a:lnTo>
                    <a:pt x="14554" y="80352"/>
                  </a:lnTo>
                  <a:lnTo>
                    <a:pt x="15443" y="77266"/>
                  </a:lnTo>
                  <a:close/>
                </a:path>
                <a:path w="218440" h="214630">
                  <a:moveTo>
                    <a:pt x="15532" y="131826"/>
                  </a:moveTo>
                  <a:lnTo>
                    <a:pt x="14871" y="129578"/>
                  </a:lnTo>
                  <a:lnTo>
                    <a:pt x="10375" y="130886"/>
                  </a:lnTo>
                  <a:lnTo>
                    <a:pt x="9017" y="126250"/>
                  </a:lnTo>
                  <a:lnTo>
                    <a:pt x="7226" y="126771"/>
                  </a:lnTo>
                  <a:lnTo>
                    <a:pt x="8585" y="131419"/>
                  </a:lnTo>
                  <a:lnTo>
                    <a:pt x="6070" y="132156"/>
                  </a:lnTo>
                  <a:lnTo>
                    <a:pt x="4495" y="126771"/>
                  </a:lnTo>
                  <a:lnTo>
                    <a:pt x="2705" y="127292"/>
                  </a:lnTo>
                  <a:lnTo>
                    <a:pt x="4927" y="134924"/>
                  </a:lnTo>
                  <a:lnTo>
                    <a:pt x="15532" y="131826"/>
                  </a:lnTo>
                  <a:close/>
                </a:path>
                <a:path w="218440" h="214630">
                  <a:moveTo>
                    <a:pt x="17995" y="70015"/>
                  </a:moveTo>
                  <a:lnTo>
                    <a:pt x="13614" y="68351"/>
                  </a:lnTo>
                  <a:lnTo>
                    <a:pt x="15328" y="63817"/>
                  </a:lnTo>
                  <a:lnTo>
                    <a:pt x="13589" y="63157"/>
                  </a:lnTo>
                  <a:lnTo>
                    <a:pt x="11861" y="67678"/>
                  </a:lnTo>
                  <a:lnTo>
                    <a:pt x="9423" y="66751"/>
                  </a:lnTo>
                  <a:lnTo>
                    <a:pt x="11404" y="61506"/>
                  </a:lnTo>
                  <a:lnTo>
                    <a:pt x="9664" y="60845"/>
                  </a:lnTo>
                  <a:lnTo>
                    <a:pt x="6845" y="68275"/>
                  </a:lnTo>
                  <a:lnTo>
                    <a:pt x="17157" y="72199"/>
                  </a:lnTo>
                  <a:lnTo>
                    <a:pt x="17995" y="70015"/>
                  </a:lnTo>
                  <a:close/>
                </a:path>
                <a:path w="218440" h="214630">
                  <a:moveTo>
                    <a:pt x="18821" y="141300"/>
                  </a:moveTo>
                  <a:lnTo>
                    <a:pt x="18808" y="139877"/>
                  </a:lnTo>
                  <a:lnTo>
                    <a:pt x="17665" y="136829"/>
                  </a:lnTo>
                  <a:lnTo>
                    <a:pt x="16725" y="135661"/>
                  </a:lnTo>
                  <a:lnTo>
                    <a:pt x="16878" y="135661"/>
                  </a:lnTo>
                  <a:lnTo>
                    <a:pt x="16649" y="135559"/>
                  </a:lnTo>
                  <a:lnTo>
                    <a:pt x="16649" y="140728"/>
                  </a:lnTo>
                  <a:lnTo>
                    <a:pt x="15925" y="142201"/>
                  </a:lnTo>
                  <a:lnTo>
                    <a:pt x="15163" y="142824"/>
                  </a:lnTo>
                  <a:lnTo>
                    <a:pt x="12280" y="143929"/>
                  </a:lnTo>
                  <a:lnTo>
                    <a:pt x="12115" y="143929"/>
                  </a:lnTo>
                  <a:lnTo>
                    <a:pt x="10528" y="143281"/>
                  </a:lnTo>
                  <a:lnTo>
                    <a:pt x="10325" y="143281"/>
                  </a:lnTo>
                  <a:lnTo>
                    <a:pt x="9626" y="142506"/>
                  </a:lnTo>
                  <a:lnTo>
                    <a:pt x="8953" y="140728"/>
                  </a:lnTo>
                  <a:lnTo>
                    <a:pt x="8966" y="139877"/>
                  </a:lnTo>
                  <a:lnTo>
                    <a:pt x="9715" y="138353"/>
                  </a:lnTo>
                  <a:lnTo>
                    <a:pt x="10490" y="137744"/>
                  </a:lnTo>
                  <a:lnTo>
                    <a:pt x="12877" y="136829"/>
                  </a:lnTo>
                  <a:lnTo>
                    <a:pt x="14033" y="136829"/>
                  </a:lnTo>
                  <a:lnTo>
                    <a:pt x="15506" y="137439"/>
                  </a:lnTo>
                  <a:lnTo>
                    <a:pt x="16078" y="138036"/>
                  </a:lnTo>
                  <a:lnTo>
                    <a:pt x="16548" y="139268"/>
                  </a:lnTo>
                  <a:lnTo>
                    <a:pt x="16649" y="140728"/>
                  </a:lnTo>
                  <a:lnTo>
                    <a:pt x="16649" y="135559"/>
                  </a:lnTo>
                  <a:lnTo>
                    <a:pt x="14071" y="134378"/>
                  </a:lnTo>
                  <a:lnTo>
                    <a:pt x="12547" y="134378"/>
                  </a:lnTo>
                  <a:lnTo>
                    <a:pt x="9182" y="135661"/>
                  </a:lnTo>
                  <a:lnTo>
                    <a:pt x="7835" y="136829"/>
                  </a:lnTo>
                  <a:lnTo>
                    <a:pt x="7975" y="136829"/>
                  </a:lnTo>
                  <a:lnTo>
                    <a:pt x="6896" y="139268"/>
                  </a:lnTo>
                  <a:lnTo>
                    <a:pt x="11163" y="145961"/>
                  </a:lnTo>
                  <a:lnTo>
                    <a:pt x="13677" y="145961"/>
                  </a:lnTo>
                  <a:lnTo>
                    <a:pt x="16421" y="144919"/>
                  </a:lnTo>
                  <a:lnTo>
                    <a:pt x="17640" y="143929"/>
                  </a:lnTo>
                  <a:lnTo>
                    <a:pt x="18821" y="141300"/>
                  </a:lnTo>
                  <a:close/>
                </a:path>
                <a:path w="218440" h="214630">
                  <a:moveTo>
                    <a:pt x="26339" y="53162"/>
                  </a:moveTo>
                  <a:lnTo>
                    <a:pt x="23482" y="50050"/>
                  </a:lnTo>
                  <a:lnTo>
                    <a:pt x="22364" y="50114"/>
                  </a:lnTo>
                  <a:lnTo>
                    <a:pt x="21831" y="50317"/>
                  </a:lnTo>
                  <a:lnTo>
                    <a:pt x="20815" y="50977"/>
                  </a:lnTo>
                  <a:lnTo>
                    <a:pt x="20167" y="51574"/>
                  </a:lnTo>
                  <a:lnTo>
                    <a:pt x="18605" y="53301"/>
                  </a:lnTo>
                  <a:lnTo>
                    <a:pt x="18046" y="53797"/>
                  </a:lnTo>
                  <a:lnTo>
                    <a:pt x="17399" y="54038"/>
                  </a:lnTo>
                  <a:lnTo>
                    <a:pt x="17157" y="54038"/>
                  </a:lnTo>
                  <a:lnTo>
                    <a:pt x="16675" y="53759"/>
                  </a:lnTo>
                  <a:lnTo>
                    <a:pt x="16535" y="53530"/>
                  </a:lnTo>
                  <a:lnTo>
                    <a:pt x="16471" y="52781"/>
                  </a:lnTo>
                  <a:lnTo>
                    <a:pt x="16611" y="52247"/>
                  </a:lnTo>
                  <a:lnTo>
                    <a:pt x="17272" y="51104"/>
                  </a:lnTo>
                  <a:lnTo>
                    <a:pt x="17614" y="50736"/>
                  </a:lnTo>
                  <a:lnTo>
                    <a:pt x="18364" y="50406"/>
                  </a:lnTo>
                  <a:lnTo>
                    <a:pt x="18834" y="50431"/>
                  </a:lnTo>
                  <a:lnTo>
                    <a:pt x="19380" y="50622"/>
                  </a:lnTo>
                  <a:lnTo>
                    <a:pt x="20472" y="48552"/>
                  </a:lnTo>
                  <a:lnTo>
                    <a:pt x="19558" y="48069"/>
                  </a:lnTo>
                  <a:lnTo>
                    <a:pt x="18656" y="48006"/>
                  </a:lnTo>
                  <a:lnTo>
                    <a:pt x="16878" y="48666"/>
                  </a:lnTo>
                  <a:lnTo>
                    <a:pt x="16065" y="49466"/>
                  </a:lnTo>
                  <a:lnTo>
                    <a:pt x="14909" y="51485"/>
                  </a:lnTo>
                  <a:lnTo>
                    <a:pt x="14643" y="52209"/>
                  </a:lnTo>
                  <a:lnTo>
                    <a:pt x="14478" y="53568"/>
                  </a:lnTo>
                  <a:lnTo>
                    <a:pt x="14566" y="54152"/>
                  </a:lnTo>
                  <a:lnTo>
                    <a:pt x="15074" y="55232"/>
                  </a:lnTo>
                  <a:lnTo>
                    <a:pt x="15468" y="55638"/>
                  </a:lnTo>
                  <a:lnTo>
                    <a:pt x="16713" y="56337"/>
                  </a:lnTo>
                  <a:lnTo>
                    <a:pt x="17526" y="56400"/>
                  </a:lnTo>
                  <a:lnTo>
                    <a:pt x="19037" y="55867"/>
                  </a:lnTo>
                  <a:lnTo>
                    <a:pt x="19799" y="55295"/>
                  </a:lnTo>
                  <a:lnTo>
                    <a:pt x="21793" y="53162"/>
                  </a:lnTo>
                  <a:lnTo>
                    <a:pt x="22326" y="52692"/>
                  </a:lnTo>
                  <a:lnTo>
                    <a:pt x="22593" y="52539"/>
                  </a:lnTo>
                  <a:lnTo>
                    <a:pt x="23063" y="52438"/>
                  </a:lnTo>
                  <a:lnTo>
                    <a:pt x="23291" y="52476"/>
                  </a:lnTo>
                  <a:lnTo>
                    <a:pt x="23888" y="52806"/>
                  </a:lnTo>
                  <a:lnTo>
                    <a:pt x="24104" y="53149"/>
                  </a:lnTo>
                  <a:lnTo>
                    <a:pt x="24244" y="54102"/>
                  </a:lnTo>
                  <a:lnTo>
                    <a:pt x="24104" y="54673"/>
                  </a:lnTo>
                  <a:lnTo>
                    <a:pt x="23380" y="55943"/>
                  </a:lnTo>
                  <a:lnTo>
                    <a:pt x="22948" y="56349"/>
                  </a:lnTo>
                  <a:lnTo>
                    <a:pt x="21958" y="56730"/>
                  </a:lnTo>
                  <a:lnTo>
                    <a:pt x="21348" y="56705"/>
                  </a:lnTo>
                  <a:lnTo>
                    <a:pt x="20650" y="56464"/>
                  </a:lnTo>
                  <a:lnTo>
                    <a:pt x="19710" y="58559"/>
                  </a:lnTo>
                  <a:lnTo>
                    <a:pt x="20866" y="59016"/>
                  </a:lnTo>
                  <a:lnTo>
                    <a:pt x="21907" y="59093"/>
                  </a:lnTo>
                  <a:lnTo>
                    <a:pt x="23787" y="58369"/>
                  </a:lnTo>
                  <a:lnTo>
                    <a:pt x="24638" y="57543"/>
                  </a:lnTo>
                  <a:lnTo>
                    <a:pt x="25857" y="55397"/>
                  </a:lnTo>
                  <a:lnTo>
                    <a:pt x="26149" y="54597"/>
                  </a:lnTo>
                  <a:lnTo>
                    <a:pt x="26339" y="53162"/>
                  </a:lnTo>
                  <a:close/>
                </a:path>
                <a:path w="218440" h="214630">
                  <a:moveTo>
                    <a:pt x="32753" y="167767"/>
                  </a:moveTo>
                  <a:lnTo>
                    <a:pt x="27622" y="168719"/>
                  </a:lnTo>
                  <a:lnTo>
                    <a:pt x="26276" y="163588"/>
                  </a:lnTo>
                  <a:lnTo>
                    <a:pt x="25069" y="168935"/>
                  </a:lnTo>
                  <a:lnTo>
                    <a:pt x="19837" y="169202"/>
                  </a:lnTo>
                  <a:lnTo>
                    <a:pt x="24218" y="171538"/>
                  </a:lnTo>
                  <a:lnTo>
                    <a:pt x="22326" y="176834"/>
                  </a:lnTo>
                  <a:lnTo>
                    <a:pt x="26250" y="172935"/>
                  </a:lnTo>
                  <a:lnTo>
                    <a:pt x="30314" y="175945"/>
                  </a:lnTo>
                  <a:lnTo>
                    <a:pt x="28346" y="171196"/>
                  </a:lnTo>
                  <a:lnTo>
                    <a:pt x="32753" y="167767"/>
                  </a:lnTo>
                  <a:close/>
                </a:path>
                <a:path w="218440" h="214630">
                  <a:moveTo>
                    <a:pt x="32931" y="44107"/>
                  </a:moveTo>
                  <a:lnTo>
                    <a:pt x="25514" y="36753"/>
                  </a:lnTo>
                  <a:lnTo>
                    <a:pt x="24079" y="38595"/>
                  </a:lnTo>
                  <a:lnTo>
                    <a:pt x="29578" y="42900"/>
                  </a:lnTo>
                  <a:lnTo>
                    <a:pt x="30035" y="43307"/>
                  </a:lnTo>
                  <a:lnTo>
                    <a:pt x="30556" y="43865"/>
                  </a:lnTo>
                  <a:lnTo>
                    <a:pt x="30683" y="44234"/>
                  </a:lnTo>
                  <a:lnTo>
                    <a:pt x="30683" y="45085"/>
                  </a:lnTo>
                  <a:lnTo>
                    <a:pt x="30480" y="45554"/>
                  </a:lnTo>
                  <a:lnTo>
                    <a:pt x="29679" y="46570"/>
                  </a:lnTo>
                  <a:lnTo>
                    <a:pt x="29248" y="46888"/>
                  </a:lnTo>
                  <a:lnTo>
                    <a:pt x="28359" y="47142"/>
                  </a:lnTo>
                  <a:lnTo>
                    <a:pt x="27940" y="47091"/>
                  </a:lnTo>
                  <a:lnTo>
                    <a:pt x="27520" y="46913"/>
                  </a:lnTo>
                  <a:lnTo>
                    <a:pt x="27254" y="46761"/>
                  </a:lnTo>
                  <a:lnTo>
                    <a:pt x="26758" y="46418"/>
                  </a:lnTo>
                  <a:lnTo>
                    <a:pt x="21297" y="42151"/>
                  </a:lnTo>
                  <a:lnTo>
                    <a:pt x="19850" y="43992"/>
                  </a:lnTo>
                  <a:lnTo>
                    <a:pt x="25463" y="48374"/>
                  </a:lnTo>
                  <a:lnTo>
                    <a:pt x="26250" y="48895"/>
                  </a:lnTo>
                  <a:lnTo>
                    <a:pt x="27254" y="49339"/>
                  </a:lnTo>
                  <a:lnTo>
                    <a:pt x="27698" y="49428"/>
                  </a:lnTo>
                  <a:lnTo>
                    <a:pt x="28727" y="49390"/>
                  </a:lnTo>
                  <a:lnTo>
                    <a:pt x="32893" y="44653"/>
                  </a:lnTo>
                  <a:lnTo>
                    <a:pt x="32931" y="44107"/>
                  </a:lnTo>
                  <a:close/>
                </a:path>
                <a:path w="218440" h="214630">
                  <a:moveTo>
                    <a:pt x="38773" y="176136"/>
                  </a:moveTo>
                  <a:lnTo>
                    <a:pt x="35953" y="176657"/>
                  </a:lnTo>
                  <a:lnTo>
                    <a:pt x="35217" y="173837"/>
                  </a:lnTo>
                  <a:lnTo>
                    <a:pt x="34544" y="176784"/>
                  </a:lnTo>
                  <a:lnTo>
                    <a:pt x="31661" y="176923"/>
                  </a:lnTo>
                  <a:lnTo>
                    <a:pt x="34086" y="178219"/>
                  </a:lnTo>
                  <a:lnTo>
                    <a:pt x="33032" y="181127"/>
                  </a:lnTo>
                  <a:lnTo>
                    <a:pt x="35191" y="178981"/>
                  </a:lnTo>
                  <a:lnTo>
                    <a:pt x="37439" y="180644"/>
                  </a:lnTo>
                  <a:lnTo>
                    <a:pt x="36347" y="178028"/>
                  </a:lnTo>
                  <a:lnTo>
                    <a:pt x="38773" y="176136"/>
                  </a:lnTo>
                  <a:close/>
                </a:path>
                <a:path w="218440" h="214630">
                  <a:moveTo>
                    <a:pt x="40690" y="35902"/>
                  </a:moveTo>
                  <a:lnTo>
                    <a:pt x="37477" y="32651"/>
                  </a:lnTo>
                  <a:lnTo>
                    <a:pt x="36918" y="32715"/>
                  </a:lnTo>
                  <a:lnTo>
                    <a:pt x="35763" y="33121"/>
                  </a:lnTo>
                  <a:lnTo>
                    <a:pt x="35001" y="33553"/>
                  </a:lnTo>
                  <a:lnTo>
                    <a:pt x="33083" y="34848"/>
                  </a:lnTo>
                  <a:lnTo>
                    <a:pt x="32410" y="35204"/>
                  </a:lnTo>
                  <a:lnTo>
                    <a:pt x="31737" y="35293"/>
                  </a:lnTo>
                  <a:lnTo>
                    <a:pt x="31496" y="35229"/>
                  </a:lnTo>
                  <a:lnTo>
                    <a:pt x="31102" y="34848"/>
                  </a:lnTo>
                  <a:lnTo>
                    <a:pt x="31013" y="34594"/>
                  </a:lnTo>
                  <a:lnTo>
                    <a:pt x="31115" y="33845"/>
                  </a:lnTo>
                  <a:lnTo>
                    <a:pt x="31381" y="33362"/>
                  </a:lnTo>
                  <a:lnTo>
                    <a:pt x="32296" y="32397"/>
                  </a:lnTo>
                  <a:lnTo>
                    <a:pt x="32715" y="32131"/>
                  </a:lnTo>
                  <a:lnTo>
                    <a:pt x="33528" y="31991"/>
                  </a:lnTo>
                  <a:lnTo>
                    <a:pt x="33972" y="32131"/>
                  </a:lnTo>
                  <a:lnTo>
                    <a:pt x="34455" y="32448"/>
                  </a:lnTo>
                  <a:lnTo>
                    <a:pt x="36017" y="30683"/>
                  </a:lnTo>
                  <a:lnTo>
                    <a:pt x="35229" y="29997"/>
                  </a:lnTo>
                  <a:lnTo>
                    <a:pt x="34378" y="29730"/>
                  </a:lnTo>
                  <a:lnTo>
                    <a:pt x="32486" y="29946"/>
                  </a:lnTo>
                  <a:lnTo>
                    <a:pt x="28956" y="34734"/>
                  </a:lnTo>
                  <a:lnTo>
                    <a:pt x="29184" y="35890"/>
                  </a:lnTo>
                  <a:lnTo>
                    <a:pt x="29476" y="36385"/>
                  </a:lnTo>
                  <a:lnTo>
                    <a:pt x="30518" y="37363"/>
                  </a:lnTo>
                  <a:lnTo>
                    <a:pt x="31292" y="37617"/>
                  </a:lnTo>
                  <a:lnTo>
                    <a:pt x="32893" y="37452"/>
                  </a:lnTo>
                  <a:lnTo>
                    <a:pt x="33756" y="37071"/>
                  </a:lnTo>
                  <a:lnTo>
                    <a:pt x="36207" y="35471"/>
                  </a:lnTo>
                  <a:lnTo>
                    <a:pt x="36830" y="35140"/>
                  </a:lnTo>
                  <a:lnTo>
                    <a:pt x="37122" y="35052"/>
                  </a:lnTo>
                  <a:lnTo>
                    <a:pt x="37617" y="35064"/>
                  </a:lnTo>
                  <a:lnTo>
                    <a:pt x="37833" y="35166"/>
                  </a:lnTo>
                  <a:lnTo>
                    <a:pt x="38328" y="35623"/>
                  </a:lnTo>
                  <a:lnTo>
                    <a:pt x="38442" y="36004"/>
                  </a:lnTo>
                  <a:lnTo>
                    <a:pt x="38366" y="36969"/>
                  </a:lnTo>
                  <a:lnTo>
                    <a:pt x="38087" y="37490"/>
                  </a:lnTo>
                  <a:lnTo>
                    <a:pt x="37096" y="38544"/>
                  </a:lnTo>
                  <a:lnTo>
                    <a:pt x="36588" y="38849"/>
                  </a:lnTo>
                  <a:lnTo>
                    <a:pt x="35521" y="38976"/>
                  </a:lnTo>
                  <a:lnTo>
                    <a:pt x="34937" y="38811"/>
                  </a:lnTo>
                  <a:lnTo>
                    <a:pt x="34315" y="38417"/>
                  </a:lnTo>
                  <a:lnTo>
                    <a:pt x="32905" y="40220"/>
                  </a:lnTo>
                  <a:lnTo>
                    <a:pt x="33921" y="40944"/>
                  </a:lnTo>
                  <a:lnTo>
                    <a:pt x="34912" y="41262"/>
                  </a:lnTo>
                  <a:lnTo>
                    <a:pt x="36918" y="41008"/>
                  </a:lnTo>
                  <a:lnTo>
                    <a:pt x="37934" y="40398"/>
                  </a:lnTo>
                  <a:lnTo>
                    <a:pt x="39624" y="38608"/>
                  </a:lnTo>
                  <a:lnTo>
                    <a:pt x="40106" y="37896"/>
                  </a:lnTo>
                  <a:lnTo>
                    <a:pt x="40627" y="36550"/>
                  </a:lnTo>
                  <a:lnTo>
                    <a:pt x="40690" y="35902"/>
                  </a:lnTo>
                  <a:close/>
                </a:path>
                <a:path w="218440" h="214630">
                  <a:moveTo>
                    <a:pt x="42964" y="182067"/>
                  </a:moveTo>
                  <a:lnTo>
                    <a:pt x="42049" y="181190"/>
                  </a:lnTo>
                  <a:lnTo>
                    <a:pt x="40919" y="181190"/>
                  </a:lnTo>
                  <a:lnTo>
                    <a:pt x="39789" y="181190"/>
                  </a:lnTo>
                  <a:lnTo>
                    <a:pt x="38874" y="182067"/>
                  </a:lnTo>
                  <a:lnTo>
                    <a:pt x="38874" y="184226"/>
                  </a:lnTo>
                  <a:lnTo>
                    <a:pt x="39789" y="185102"/>
                  </a:lnTo>
                  <a:lnTo>
                    <a:pt x="42049" y="185102"/>
                  </a:lnTo>
                  <a:lnTo>
                    <a:pt x="42964" y="184226"/>
                  </a:lnTo>
                  <a:lnTo>
                    <a:pt x="42964" y="182067"/>
                  </a:lnTo>
                  <a:close/>
                </a:path>
                <a:path w="218440" h="214630">
                  <a:moveTo>
                    <a:pt x="47307" y="31699"/>
                  </a:moveTo>
                  <a:lnTo>
                    <a:pt x="41338" y="24739"/>
                  </a:lnTo>
                  <a:lnTo>
                    <a:pt x="43929" y="22517"/>
                  </a:lnTo>
                  <a:lnTo>
                    <a:pt x="42722" y="21107"/>
                  </a:lnTo>
                  <a:lnTo>
                    <a:pt x="35750" y="27076"/>
                  </a:lnTo>
                  <a:lnTo>
                    <a:pt x="36969" y="28498"/>
                  </a:lnTo>
                  <a:lnTo>
                    <a:pt x="39560" y="26263"/>
                  </a:lnTo>
                  <a:lnTo>
                    <a:pt x="45529" y="33235"/>
                  </a:lnTo>
                  <a:lnTo>
                    <a:pt x="47307" y="31699"/>
                  </a:lnTo>
                  <a:close/>
                </a:path>
                <a:path w="218440" h="214630">
                  <a:moveTo>
                    <a:pt x="58661" y="188785"/>
                  </a:moveTo>
                  <a:lnTo>
                    <a:pt x="56781" y="187566"/>
                  </a:lnTo>
                  <a:lnTo>
                    <a:pt x="50825" y="196748"/>
                  </a:lnTo>
                  <a:lnTo>
                    <a:pt x="57340" y="200977"/>
                  </a:lnTo>
                  <a:lnTo>
                    <a:pt x="58356" y="199402"/>
                  </a:lnTo>
                  <a:lnTo>
                    <a:pt x="53721" y="196392"/>
                  </a:lnTo>
                  <a:lnTo>
                    <a:pt x="58661" y="188785"/>
                  </a:lnTo>
                  <a:close/>
                </a:path>
                <a:path w="218440" h="214630">
                  <a:moveTo>
                    <a:pt x="58750" y="23660"/>
                  </a:moveTo>
                  <a:lnTo>
                    <a:pt x="53098" y="20078"/>
                  </a:lnTo>
                  <a:lnTo>
                    <a:pt x="52743" y="19862"/>
                  </a:lnTo>
                  <a:lnTo>
                    <a:pt x="52743" y="22517"/>
                  </a:lnTo>
                  <a:lnTo>
                    <a:pt x="50139" y="24333"/>
                  </a:lnTo>
                  <a:lnTo>
                    <a:pt x="49098" y="20078"/>
                  </a:lnTo>
                  <a:lnTo>
                    <a:pt x="52743" y="22517"/>
                  </a:lnTo>
                  <a:lnTo>
                    <a:pt x="52743" y="19862"/>
                  </a:lnTo>
                  <a:lnTo>
                    <a:pt x="48653" y="17259"/>
                  </a:lnTo>
                  <a:lnTo>
                    <a:pt x="46621" y="18669"/>
                  </a:lnTo>
                  <a:lnTo>
                    <a:pt x="49237" y="30289"/>
                  </a:lnTo>
                  <a:lnTo>
                    <a:pt x="51269" y="28879"/>
                  </a:lnTo>
                  <a:lnTo>
                    <a:pt x="50622" y="26263"/>
                  </a:lnTo>
                  <a:lnTo>
                    <a:pt x="53403" y="24333"/>
                  </a:lnTo>
                  <a:lnTo>
                    <a:pt x="54356" y="23660"/>
                  </a:lnTo>
                  <a:lnTo>
                    <a:pt x="54508" y="23660"/>
                  </a:lnTo>
                  <a:lnTo>
                    <a:pt x="56692" y="25107"/>
                  </a:lnTo>
                  <a:lnTo>
                    <a:pt x="58750" y="23660"/>
                  </a:lnTo>
                  <a:close/>
                </a:path>
                <a:path w="218440" h="214630">
                  <a:moveTo>
                    <a:pt x="61963" y="22453"/>
                  </a:moveTo>
                  <a:lnTo>
                    <a:pt x="56578" y="12814"/>
                  </a:lnTo>
                  <a:lnTo>
                    <a:pt x="54533" y="13957"/>
                  </a:lnTo>
                  <a:lnTo>
                    <a:pt x="59918" y="23596"/>
                  </a:lnTo>
                  <a:lnTo>
                    <a:pt x="61963" y="22453"/>
                  </a:lnTo>
                  <a:close/>
                </a:path>
                <a:path w="218440" h="214630">
                  <a:moveTo>
                    <a:pt x="68199" y="194398"/>
                  </a:moveTo>
                  <a:lnTo>
                    <a:pt x="66065" y="193395"/>
                  </a:lnTo>
                  <a:lnTo>
                    <a:pt x="66027" y="196215"/>
                  </a:lnTo>
                  <a:lnTo>
                    <a:pt x="65773" y="199275"/>
                  </a:lnTo>
                  <a:lnTo>
                    <a:pt x="65659" y="200571"/>
                  </a:lnTo>
                  <a:lnTo>
                    <a:pt x="62928" y="199275"/>
                  </a:lnTo>
                  <a:lnTo>
                    <a:pt x="66027" y="196215"/>
                  </a:lnTo>
                  <a:lnTo>
                    <a:pt x="66027" y="193433"/>
                  </a:lnTo>
                  <a:lnTo>
                    <a:pt x="57480" y="201549"/>
                  </a:lnTo>
                  <a:lnTo>
                    <a:pt x="59626" y="202552"/>
                  </a:lnTo>
                  <a:lnTo>
                    <a:pt x="61518" y="200672"/>
                  </a:lnTo>
                  <a:lnTo>
                    <a:pt x="65532" y="202552"/>
                  </a:lnTo>
                  <a:lnTo>
                    <a:pt x="65316" y="205244"/>
                  </a:lnTo>
                  <a:lnTo>
                    <a:pt x="67487" y="206260"/>
                  </a:lnTo>
                  <a:lnTo>
                    <a:pt x="68059" y="196748"/>
                  </a:lnTo>
                  <a:lnTo>
                    <a:pt x="68084" y="196215"/>
                  </a:lnTo>
                  <a:lnTo>
                    <a:pt x="68199" y="194398"/>
                  </a:lnTo>
                  <a:close/>
                </a:path>
                <a:path w="218440" h="214630">
                  <a:moveTo>
                    <a:pt x="72263" y="17551"/>
                  </a:moveTo>
                  <a:lnTo>
                    <a:pt x="67716" y="7493"/>
                  </a:lnTo>
                  <a:lnTo>
                    <a:pt x="65747" y="8382"/>
                  </a:lnTo>
                  <a:lnTo>
                    <a:pt x="68783" y="15125"/>
                  </a:lnTo>
                  <a:lnTo>
                    <a:pt x="61404" y="10337"/>
                  </a:lnTo>
                  <a:lnTo>
                    <a:pt x="59334" y="11277"/>
                  </a:lnTo>
                  <a:lnTo>
                    <a:pt x="63881" y="21336"/>
                  </a:lnTo>
                  <a:lnTo>
                    <a:pt x="65849" y="20434"/>
                  </a:lnTo>
                  <a:lnTo>
                    <a:pt x="62865" y="13817"/>
                  </a:lnTo>
                  <a:lnTo>
                    <a:pt x="70129" y="18516"/>
                  </a:lnTo>
                  <a:lnTo>
                    <a:pt x="72263" y="17551"/>
                  </a:lnTo>
                  <a:close/>
                </a:path>
                <a:path w="218440" h="214630">
                  <a:moveTo>
                    <a:pt x="80632" y="201117"/>
                  </a:moveTo>
                  <a:lnTo>
                    <a:pt x="80391" y="200571"/>
                  </a:lnTo>
                  <a:lnTo>
                    <a:pt x="79756" y="199567"/>
                  </a:lnTo>
                  <a:lnTo>
                    <a:pt x="79565" y="199263"/>
                  </a:lnTo>
                  <a:lnTo>
                    <a:pt x="78663" y="198602"/>
                  </a:lnTo>
                  <a:lnTo>
                    <a:pt x="76568" y="197802"/>
                  </a:lnTo>
                  <a:lnTo>
                    <a:pt x="73698" y="197802"/>
                  </a:lnTo>
                  <a:lnTo>
                    <a:pt x="69862" y="202450"/>
                  </a:lnTo>
                  <a:lnTo>
                    <a:pt x="69900" y="205511"/>
                  </a:lnTo>
                  <a:lnTo>
                    <a:pt x="73609" y="208927"/>
                  </a:lnTo>
                  <a:lnTo>
                    <a:pt x="72809" y="208927"/>
                  </a:lnTo>
                  <a:lnTo>
                    <a:pt x="75806" y="209435"/>
                  </a:lnTo>
                  <a:lnTo>
                    <a:pt x="77266" y="209435"/>
                  </a:lnTo>
                  <a:lnTo>
                    <a:pt x="78435" y="208927"/>
                  </a:lnTo>
                  <a:lnTo>
                    <a:pt x="79095" y="207187"/>
                  </a:lnTo>
                  <a:lnTo>
                    <a:pt x="79997" y="204838"/>
                  </a:lnTo>
                  <a:lnTo>
                    <a:pt x="77978" y="204038"/>
                  </a:lnTo>
                  <a:lnTo>
                    <a:pt x="75590" y="203123"/>
                  </a:lnTo>
                  <a:lnTo>
                    <a:pt x="75450" y="203301"/>
                  </a:lnTo>
                  <a:lnTo>
                    <a:pt x="74853" y="204838"/>
                  </a:lnTo>
                  <a:lnTo>
                    <a:pt x="77228" y="205752"/>
                  </a:lnTo>
                  <a:lnTo>
                    <a:pt x="76682" y="207187"/>
                  </a:lnTo>
                  <a:lnTo>
                    <a:pt x="74447" y="207187"/>
                  </a:lnTo>
                  <a:lnTo>
                    <a:pt x="73291" y="206756"/>
                  </a:lnTo>
                  <a:lnTo>
                    <a:pt x="72872" y="206463"/>
                  </a:lnTo>
                  <a:lnTo>
                    <a:pt x="72732" y="206324"/>
                  </a:lnTo>
                  <a:lnTo>
                    <a:pt x="72580" y="206324"/>
                  </a:lnTo>
                  <a:lnTo>
                    <a:pt x="72021" y="204838"/>
                  </a:lnTo>
                  <a:lnTo>
                    <a:pt x="72072" y="203123"/>
                  </a:lnTo>
                  <a:lnTo>
                    <a:pt x="72745" y="201358"/>
                  </a:lnTo>
                  <a:lnTo>
                    <a:pt x="72834" y="201117"/>
                  </a:lnTo>
                  <a:lnTo>
                    <a:pt x="73596" y="200126"/>
                  </a:lnTo>
                  <a:lnTo>
                    <a:pt x="73812" y="200126"/>
                  </a:lnTo>
                  <a:lnTo>
                    <a:pt x="74968" y="199567"/>
                  </a:lnTo>
                  <a:lnTo>
                    <a:pt x="75844" y="199567"/>
                  </a:lnTo>
                  <a:lnTo>
                    <a:pt x="77304" y="200126"/>
                  </a:lnTo>
                  <a:lnTo>
                    <a:pt x="77812" y="200571"/>
                  </a:lnTo>
                  <a:lnTo>
                    <a:pt x="78320" y="201358"/>
                  </a:lnTo>
                  <a:lnTo>
                    <a:pt x="78397" y="202450"/>
                  </a:lnTo>
                  <a:lnTo>
                    <a:pt x="78524" y="202450"/>
                  </a:lnTo>
                  <a:lnTo>
                    <a:pt x="80619" y="202831"/>
                  </a:lnTo>
                  <a:lnTo>
                    <a:pt x="80632" y="201117"/>
                  </a:lnTo>
                  <a:close/>
                </a:path>
                <a:path w="218440" h="214630">
                  <a:moveTo>
                    <a:pt x="84328" y="13766"/>
                  </a:moveTo>
                  <a:lnTo>
                    <a:pt x="83273" y="12382"/>
                  </a:lnTo>
                  <a:lnTo>
                    <a:pt x="82753" y="11772"/>
                  </a:lnTo>
                  <a:lnTo>
                    <a:pt x="79082" y="7404"/>
                  </a:lnTo>
                  <a:lnTo>
                    <a:pt x="79019" y="10833"/>
                  </a:lnTo>
                  <a:lnTo>
                    <a:pt x="75996" y="11772"/>
                  </a:lnTo>
                  <a:lnTo>
                    <a:pt x="76276" y="7404"/>
                  </a:lnTo>
                  <a:lnTo>
                    <a:pt x="79019" y="10833"/>
                  </a:lnTo>
                  <a:lnTo>
                    <a:pt x="79019" y="7340"/>
                  </a:lnTo>
                  <a:lnTo>
                    <a:pt x="76708" y="4584"/>
                  </a:lnTo>
                  <a:lnTo>
                    <a:pt x="74345" y="5321"/>
                  </a:lnTo>
                  <a:lnTo>
                    <a:pt x="73393" y="16459"/>
                  </a:lnTo>
                  <a:lnTo>
                    <a:pt x="73342" y="17195"/>
                  </a:lnTo>
                  <a:lnTo>
                    <a:pt x="75692" y="16459"/>
                  </a:lnTo>
                  <a:lnTo>
                    <a:pt x="75819" y="14490"/>
                  </a:lnTo>
                  <a:lnTo>
                    <a:pt x="75869" y="13766"/>
                  </a:lnTo>
                  <a:lnTo>
                    <a:pt x="80302" y="12382"/>
                  </a:lnTo>
                  <a:lnTo>
                    <a:pt x="82003" y="14490"/>
                  </a:lnTo>
                  <a:lnTo>
                    <a:pt x="84328" y="13766"/>
                  </a:lnTo>
                  <a:close/>
                </a:path>
                <a:path w="218440" h="214630">
                  <a:moveTo>
                    <a:pt x="91351" y="204038"/>
                  </a:moveTo>
                  <a:lnTo>
                    <a:pt x="90957" y="203581"/>
                  </a:lnTo>
                  <a:lnTo>
                    <a:pt x="90347" y="202590"/>
                  </a:lnTo>
                  <a:lnTo>
                    <a:pt x="90258" y="202450"/>
                  </a:lnTo>
                  <a:lnTo>
                    <a:pt x="89903" y="201879"/>
                  </a:lnTo>
                  <a:lnTo>
                    <a:pt x="89154" y="201396"/>
                  </a:lnTo>
                  <a:lnTo>
                    <a:pt x="89154" y="204838"/>
                  </a:lnTo>
                  <a:lnTo>
                    <a:pt x="89090" y="206324"/>
                  </a:lnTo>
                  <a:lnTo>
                    <a:pt x="88988" y="206756"/>
                  </a:lnTo>
                  <a:lnTo>
                    <a:pt x="88900" y="207187"/>
                  </a:lnTo>
                  <a:lnTo>
                    <a:pt x="88823" y="207543"/>
                  </a:lnTo>
                  <a:lnTo>
                    <a:pt x="88734" y="207911"/>
                  </a:lnTo>
                  <a:lnTo>
                    <a:pt x="88671" y="208229"/>
                  </a:lnTo>
                  <a:lnTo>
                    <a:pt x="88290" y="208927"/>
                  </a:lnTo>
                  <a:lnTo>
                    <a:pt x="88442" y="208927"/>
                  </a:lnTo>
                  <a:lnTo>
                    <a:pt x="87096" y="209892"/>
                  </a:lnTo>
                  <a:lnTo>
                    <a:pt x="87858" y="209892"/>
                  </a:lnTo>
                  <a:lnTo>
                    <a:pt x="86004" y="210286"/>
                  </a:lnTo>
                  <a:lnTo>
                    <a:pt x="84277" y="209892"/>
                  </a:lnTo>
                  <a:lnTo>
                    <a:pt x="83654" y="209435"/>
                  </a:lnTo>
                  <a:lnTo>
                    <a:pt x="82778" y="207911"/>
                  </a:lnTo>
                  <a:lnTo>
                    <a:pt x="82816" y="206324"/>
                  </a:lnTo>
                  <a:lnTo>
                    <a:pt x="82943" y="205752"/>
                  </a:lnTo>
                  <a:lnTo>
                    <a:pt x="83045" y="205282"/>
                  </a:lnTo>
                  <a:lnTo>
                    <a:pt x="83146" y="204838"/>
                  </a:lnTo>
                  <a:lnTo>
                    <a:pt x="83019" y="204838"/>
                  </a:lnTo>
                  <a:lnTo>
                    <a:pt x="83705" y="203581"/>
                  </a:lnTo>
                  <a:lnTo>
                    <a:pt x="85077" y="202590"/>
                  </a:lnTo>
                  <a:lnTo>
                    <a:pt x="85788" y="202450"/>
                  </a:lnTo>
                  <a:lnTo>
                    <a:pt x="85928" y="202450"/>
                  </a:lnTo>
                  <a:lnTo>
                    <a:pt x="87668" y="202831"/>
                  </a:lnTo>
                  <a:lnTo>
                    <a:pt x="88328" y="203301"/>
                  </a:lnTo>
                  <a:lnTo>
                    <a:pt x="88734" y="204038"/>
                  </a:lnTo>
                  <a:lnTo>
                    <a:pt x="89154" y="204838"/>
                  </a:lnTo>
                  <a:lnTo>
                    <a:pt x="89154" y="201396"/>
                  </a:lnTo>
                  <a:lnTo>
                    <a:pt x="88734" y="201117"/>
                  </a:lnTo>
                  <a:lnTo>
                    <a:pt x="86271" y="200571"/>
                  </a:lnTo>
                  <a:lnTo>
                    <a:pt x="84683" y="200571"/>
                  </a:lnTo>
                  <a:lnTo>
                    <a:pt x="80797" y="204838"/>
                  </a:lnTo>
                  <a:lnTo>
                    <a:pt x="80695" y="205282"/>
                  </a:lnTo>
                  <a:lnTo>
                    <a:pt x="83248" y="211670"/>
                  </a:lnTo>
                  <a:lnTo>
                    <a:pt x="83489" y="211670"/>
                  </a:lnTo>
                  <a:lnTo>
                    <a:pt x="86334" y="212293"/>
                  </a:lnTo>
                  <a:lnTo>
                    <a:pt x="91084" y="207911"/>
                  </a:lnTo>
                  <a:lnTo>
                    <a:pt x="91173" y="207543"/>
                  </a:lnTo>
                  <a:lnTo>
                    <a:pt x="91249" y="207187"/>
                  </a:lnTo>
                  <a:lnTo>
                    <a:pt x="91351" y="204038"/>
                  </a:lnTo>
                  <a:close/>
                </a:path>
                <a:path w="218440" h="214630">
                  <a:moveTo>
                    <a:pt x="94767" y="9715"/>
                  </a:moveTo>
                  <a:lnTo>
                    <a:pt x="92849" y="6502"/>
                  </a:lnTo>
                  <a:lnTo>
                    <a:pt x="92329" y="6502"/>
                  </a:lnTo>
                  <a:lnTo>
                    <a:pt x="92329" y="9715"/>
                  </a:lnTo>
                  <a:lnTo>
                    <a:pt x="91973" y="10248"/>
                  </a:lnTo>
                  <a:lnTo>
                    <a:pt x="90652" y="10248"/>
                  </a:lnTo>
                  <a:lnTo>
                    <a:pt x="90652" y="10744"/>
                  </a:lnTo>
                  <a:lnTo>
                    <a:pt x="87693" y="11239"/>
                  </a:lnTo>
                  <a:lnTo>
                    <a:pt x="87604" y="10744"/>
                  </a:lnTo>
                  <a:lnTo>
                    <a:pt x="90652" y="10744"/>
                  </a:lnTo>
                  <a:lnTo>
                    <a:pt x="90652" y="10248"/>
                  </a:lnTo>
                  <a:lnTo>
                    <a:pt x="87528" y="10248"/>
                  </a:lnTo>
                  <a:lnTo>
                    <a:pt x="87274" y="8712"/>
                  </a:lnTo>
                  <a:lnTo>
                    <a:pt x="87223" y="8407"/>
                  </a:lnTo>
                  <a:lnTo>
                    <a:pt x="86664" y="8407"/>
                  </a:lnTo>
                  <a:lnTo>
                    <a:pt x="88646" y="8077"/>
                  </a:lnTo>
                  <a:lnTo>
                    <a:pt x="91821" y="8077"/>
                  </a:lnTo>
                  <a:lnTo>
                    <a:pt x="92151" y="8407"/>
                  </a:lnTo>
                  <a:lnTo>
                    <a:pt x="92278" y="8712"/>
                  </a:lnTo>
                  <a:lnTo>
                    <a:pt x="92329" y="9715"/>
                  </a:lnTo>
                  <a:lnTo>
                    <a:pt x="92329" y="6502"/>
                  </a:lnTo>
                  <a:lnTo>
                    <a:pt x="92024" y="6502"/>
                  </a:lnTo>
                  <a:lnTo>
                    <a:pt x="92595" y="6146"/>
                  </a:lnTo>
                  <a:lnTo>
                    <a:pt x="92748" y="6146"/>
                  </a:lnTo>
                  <a:lnTo>
                    <a:pt x="93205" y="5156"/>
                  </a:lnTo>
                  <a:lnTo>
                    <a:pt x="93281" y="3594"/>
                  </a:lnTo>
                  <a:lnTo>
                    <a:pt x="93256" y="3352"/>
                  </a:lnTo>
                  <a:lnTo>
                    <a:pt x="93078" y="2946"/>
                  </a:lnTo>
                  <a:lnTo>
                    <a:pt x="92481" y="2260"/>
                  </a:lnTo>
                  <a:lnTo>
                    <a:pt x="92138" y="2006"/>
                  </a:lnTo>
                  <a:lnTo>
                    <a:pt x="91363" y="1676"/>
                  </a:lnTo>
                  <a:lnTo>
                    <a:pt x="91135" y="1676"/>
                  </a:lnTo>
                  <a:lnTo>
                    <a:pt x="91135" y="5156"/>
                  </a:lnTo>
                  <a:lnTo>
                    <a:pt x="90754" y="5651"/>
                  </a:lnTo>
                  <a:lnTo>
                    <a:pt x="90385" y="6146"/>
                  </a:lnTo>
                  <a:lnTo>
                    <a:pt x="89979" y="6146"/>
                  </a:lnTo>
                  <a:lnTo>
                    <a:pt x="89090" y="6146"/>
                  </a:lnTo>
                  <a:lnTo>
                    <a:pt x="86906" y="6502"/>
                  </a:lnTo>
                  <a:lnTo>
                    <a:pt x="86690" y="5156"/>
                  </a:lnTo>
                  <a:lnTo>
                    <a:pt x="86626" y="4813"/>
                  </a:lnTo>
                  <a:lnTo>
                    <a:pt x="86525" y="4152"/>
                  </a:lnTo>
                  <a:lnTo>
                    <a:pt x="86499" y="3987"/>
                  </a:lnTo>
                  <a:lnTo>
                    <a:pt x="88900" y="3594"/>
                  </a:lnTo>
                  <a:lnTo>
                    <a:pt x="90551" y="3594"/>
                  </a:lnTo>
                  <a:lnTo>
                    <a:pt x="90995" y="3987"/>
                  </a:lnTo>
                  <a:lnTo>
                    <a:pt x="91097" y="4152"/>
                  </a:lnTo>
                  <a:lnTo>
                    <a:pt x="91135" y="5156"/>
                  </a:lnTo>
                  <a:lnTo>
                    <a:pt x="91135" y="1676"/>
                  </a:lnTo>
                  <a:lnTo>
                    <a:pt x="89268" y="1676"/>
                  </a:lnTo>
                  <a:lnTo>
                    <a:pt x="83883" y="2565"/>
                  </a:lnTo>
                  <a:lnTo>
                    <a:pt x="85064" y="9715"/>
                  </a:lnTo>
                  <a:lnTo>
                    <a:pt x="85153" y="10248"/>
                  </a:lnTo>
                  <a:lnTo>
                    <a:pt x="85229" y="10744"/>
                  </a:lnTo>
                  <a:lnTo>
                    <a:pt x="85318" y="11239"/>
                  </a:lnTo>
                  <a:lnTo>
                    <a:pt x="85420" y="11849"/>
                  </a:lnTo>
                  <a:lnTo>
                    <a:pt x="85458" y="12115"/>
                  </a:lnTo>
                  <a:lnTo>
                    <a:pt x="85572" y="12814"/>
                  </a:lnTo>
                  <a:lnTo>
                    <a:pt x="85686" y="13462"/>
                  </a:lnTo>
                  <a:lnTo>
                    <a:pt x="89573" y="12814"/>
                  </a:lnTo>
                  <a:lnTo>
                    <a:pt x="91948" y="12395"/>
                  </a:lnTo>
                  <a:lnTo>
                    <a:pt x="92938" y="12115"/>
                  </a:lnTo>
                  <a:lnTo>
                    <a:pt x="93421" y="11849"/>
                  </a:lnTo>
                  <a:lnTo>
                    <a:pt x="94094" y="11239"/>
                  </a:lnTo>
                  <a:lnTo>
                    <a:pt x="94424" y="10744"/>
                  </a:lnTo>
                  <a:lnTo>
                    <a:pt x="94767" y="9715"/>
                  </a:lnTo>
                  <a:close/>
                </a:path>
                <a:path w="218440" h="214630">
                  <a:moveTo>
                    <a:pt x="100444" y="206324"/>
                  </a:moveTo>
                  <a:lnTo>
                    <a:pt x="100406" y="204838"/>
                  </a:lnTo>
                  <a:lnTo>
                    <a:pt x="100139" y="204038"/>
                  </a:lnTo>
                  <a:lnTo>
                    <a:pt x="99949" y="204038"/>
                  </a:lnTo>
                  <a:lnTo>
                    <a:pt x="99098" y="203123"/>
                  </a:lnTo>
                  <a:lnTo>
                    <a:pt x="99301" y="203123"/>
                  </a:lnTo>
                  <a:lnTo>
                    <a:pt x="97993" y="202590"/>
                  </a:lnTo>
                  <a:lnTo>
                    <a:pt x="96697" y="202450"/>
                  </a:lnTo>
                  <a:lnTo>
                    <a:pt x="94907" y="202450"/>
                  </a:lnTo>
                  <a:lnTo>
                    <a:pt x="92252" y="205511"/>
                  </a:lnTo>
                  <a:lnTo>
                    <a:pt x="92125" y="205752"/>
                  </a:lnTo>
                  <a:lnTo>
                    <a:pt x="92316" y="206324"/>
                  </a:lnTo>
                  <a:lnTo>
                    <a:pt x="92367" y="206463"/>
                  </a:lnTo>
                  <a:lnTo>
                    <a:pt x="92468" y="206756"/>
                  </a:lnTo>
                  <a:lnTo>
                    <a:pt x="93510" y="207911"/>
                  </a:lnTo>
                  <a:lnTo>
                    <a:pt x="94068" y="208229"/>
                  </a:lnTo>
                  <a:lnTo>
                    <a:pt x="94576" y="208457"/>
                  </a:lnTo>
                  <a:lnTo>
                    <a:pt x="95846" y="208927"/>
                  </a:lnTo>
                  <a:lnTo>
                    <a:pt x="97167" y="209435"/>
                  </a:lnTo>
                  <a:lnTo>
                    <a:pt x="97548" y="209626"/>
                  </a:lnTo>
                  <a:lnTo>
                    <a:pt x="97853" y="209892"/>
                  </a:lnTo>
                  <a:lnTo>
                    <a:pt x="98044" y="210362"/>
                  </a:lnTo>
                  <a:lnTo>
                    <a:pt x="98031" y="211086"/>
                  </a:lnTo>
                  <a:lnTo>
                    <a:pt x="97637" y="211670"/>
                  </a:lnTo>
                  <a:lnTo>
                    <a:pt x="97434" y="211670"/>
                  </a:lnTo>
                  <a:lnTo>
                    <a:pt x="97028" y="211950"/>
                  </a:lnTo>
                  <a:lnTo>
                    <a:pt x="95224" y="211950"/>
                  </a:lnTo>
                  <a:lnTo>
                    <a:pt x="94576" y="211670"/>
                  </a:lnTo>
                  <a:lnTo>
                    <a:pt x="93865" y="210908"/>
                  </a:lnTo>
                  <a:lnTo>
                    <a:pt x="93713" y="210515"/>
                  </a:lnTo>
                  <a:lnTo>
                    <a:pt x="93599" y="209626"/>
                  </a:lnTo>
                  <a:lnTo>
                    <a:pt x="91414" y="209626"/>
                  </a:lnTo>
                  <a:lnTo>
                    <a:pt x="96050" y="213880"/>
                  </a:lnTo>
                  <a:lnTo>
                    <a:pt x="97320" y="213880"/>
                  </a:lnTo>
                  <a:lnTo>
                    <a:pt x="100203" y="209435"/>
                  </a:lnTo>
                  <a:lnTo>
                    <a:pt x="99796" y="208597"/>
                  </a:lnTo>
                  <a:lnTo>
                    <a:pt x="99466" y="208229"/>
                  </a:lnTo>
                  <a:lnTo>
                    <a:pt x="98463" y="207543"/>
                  </a:lnTo>
                  <a:lnTo>
                    <a:pt x="97688" y="207187"/>
                  </a:lnTo>
                  <a:lnTo>
                    <a:pt x="95592" y="206463"/>
                  </a:lnTo>
                  <a:lnTo>
                    <a:pt x="95313" y="206324"/>
                  </a:lnTo>
                  <a:lnTo>
                    <a:pt x="95110" y="206324"/>
                  </a:lnTo>
                  <a:lnTo>
                    <a:pt x="94564" y="205752"/>
                  </a:lnTo>
                  <a:lnTo>
                    <a:pt x="94576" y="204838"/>
                  </a:lnTo>
                  <a:lnTo>
                    <a:pt x="94310" y="204838"/>
                  </a:lnTo>
                  <a:lnTo>
                    <a:pt x="95681" y="204038"/>
                  </a:lnTo>
                  <a:lnTo>
                    <a:pt x="96215" y="204038"/>
                  </a:lnTo>
                  <a:lnTo>
                    <a:pt x="98272" y="204838"/>
                  </a:lnTo>
                  <a:lnTo>
                    <a:pt x="97777" y="204838"/>
                  </a:lnTo>
                  <a:lnTo>
                    <a:pt x="98107" y="205282"/>
                  </a:lnTo>
                  <a:lnTo>
                    <a:pt x="98196" y="205511"/>
                  </a:lnTo>
                  <a:lnTo>
                    <a:pt x="98234" y="206324"/>
                  </a:lnTo>
                  <a:lnTo>
                    <a:pt x="100444" y="206324"/>
                  </a:lnTo>
                  <a:close/>
                </a:path>
                <a:path w="218440" h="214630">
                  <a:moveTo>
                    <a:pt x="105219" y="10934"/>
                  </a:moveTo>
                  <a:lnTo>
                    <a:pt x="105079" y="9080"/>
                  </a:lnTo>
                  <a:lnTo>
                    <a:pt x="99301" y="9512"/>
                  </a:lnTo>
                  <a:lnTo>
                    <a:pt x="98602" y="457"/>
                  </a:lnTo>
                  <a:lnTo>
                    <a:pt x="96266" y="635"/>
                  </a:lnTo>
                  <a:lnTo>
                    <a:pt x="97104" y="11544"/>
                  </a:lnTo>
                  <a:lnTo>
                    <a:pt x="105219" y="10934"/>
                  </a:lnTo>
                  <a:close/>
                </a:path>
                <a:path w="218440" h="214630">
                  <a:moveTo>
                    <a:pt x="115709" y="9283"/>
                  </a:moveTo>
                  <a:lnTo>
                    <a:pt x="109270" y="9207"/>
                  </a:lnTo>
                  <a:lnTo>
                    <a:pt x="109308" y="6210"/>
                  </a:lnTo>
                  <a:lnTo>
                    <a:pt x="115087" y="6286"/>
                  </a:lnTo>
                  <a:lnTo>
                    <a:pt x="115112" y="4419"/>
                  </a:lnTo>
                  <a:lnTo>
                    <a:pt x="109334" y="4343"/>
                  </a:lnTo>
                  <a:lnTo>
                    <a:pt x="109359" y="1892"/>
                  </a:lnTo>
                  <a:lnTo>
                    <a:pt x="115582" y="1981"/>
                  </a:lnTo>
                  <a:lnTo>
                    <a:pt x="115595" y="114"/>
                  </a:lnTo>
                  <a:lnTo>
                    <a:pt x="107048" y="0"/>
                  </a:lnTo>
                  <a:lnTo>
                    <a:pt x="106908" y="11036"/>
                  </a:lnTo>
                  <a:lnTo>
                    <a:pt x="115684" y="11150"/>
                  </a:lnTo>
                  <a:lnTo>
                    <a:pt x="115709" y="9283"/>
                  </a:lnTo>
                  <a:close/>
                </a:path>
                <a:path w="218440" h="214630">
                  <a:moveTo>
                    <a:pt x="116128" y="212217"/>
                  </a:moveTo>
                  <a:lnTo>
                    <a:pt x="116014" y="209829"/>
                  </a:lnTo>
                  <a:lnTo>
                    <a:pt x="115925" y="207759"/>
                  </a:lnTo>
                  <a:lnTo>
                    <a:pt x="111137" y="207962"/>
                  </a:lnTo>
                  <a:lnTo>
                    <a:pt x="111213" y="209829"/>
                  </a:lnTo>
                  <a:lnTo>
                    <a:pt x="113766" y="209829"/>
                  </a:lnTo>
                  <a:lnTo>
                    <a:pt x="113830" y="211112"/>
                  </a:lnTo>
                  <a:lnTo>
                    <a:pt x="113499" y="211391"/>
                  </a:lnTo>
                  <a:lnTo>
                    <a:pt x="113106" y="211632"/>
                  </a:lnTo>
                  <a:lnTo>
                    <a:pt x="111785" y="212217"/>
                  </a:lnTo>
                  <a:lnTo>
                    <a:pt x="110324" y="212217"/>
                  </a:lnTo>
                  <a:lnTo>
                    <a:pt x="108813" y="211632"/>
                  </a:lnTo>
                  <a:lnTo>
                    <a:pt x="109270" y="211632"/>
                  </a:lnTo>
                  <a:lnTo>
                    <a:pt x="108318" y="210654"/>
                  </a:lnTo>
                  <a:lnTo>
                    <a:pt x="108038" y="209829"/>
                  </a:lnTo>
                  <a:lnTo>
                    <a:pt x="107911" y="207962"/>
                  </a:lnTo>
                  <a:lnTo>
                    <a:pt x="107886" y="207162"/>
                  </a:lnTo>
                  <a:lnTo>
                    <a:pt x="108089" y="206387"/>
                  </a:lnTo>
                  <a:lnTo>
                    <a:pt x="108127" y="206235"/>
                  </a:lnTo>
                  <a:lnTo>
                    <a:pt x="109220" y="204952"/>
                  </a:lnTo>
                  <a:lnTo>
                    <a:pt x="109791" y="204685"/>
                  </a:lnTo>
                  <a:lnTo>
                    <a:pt x="112166" y="204685"/>
                  </a:lnTo>
                  <a:lnTo>
                    <a:pt x="113017" y="205257"/>
                  </a:lnTo>
                  <a:lnTo>
                    <a:pt x="113334" y="205701"/>
                  </a:lnTo>
                  <a:lnTo>
                    <a:pt x="113512" y="206235"/>
                  </a:lnTo>
                  <a:lnTo>
                    <a:pt x="115709" y="205701"/>
                  </a:lnTo>
                  <a:lnTo>
                    <a:pt x="115582" y="205257"/>
                  </a:lnTo>
                  <a:lnTo>
                    <a:pt x="115506" y="204952"/>
                  </a:lnTo>
                  <a:lnTo>
                    <a:pt x="115443" y="204685"/>
                  </a:lnTo>
                  <a:lnTo>
                    <a:pt x="114909" y="203923"/>
                  </a:lnTo>
                  <a:lnTo>
                    <a:pt x="113449" y="202920"/>
                  </a:lnTo>
                  <a:lnTo>
                    <a:pt x="113703" y="202920"/>
                  </a:lnTo>
                  <a:lnTo>
                    <a:pt x="112699" y="202692"/>
                  </a:lnTo>
                  <a:lnTo>
                    <a:pt x="109816" y="202692"/>
                  </a:lnTo>
                  <a:lnTo>
                    <a:pt x="108940" y="202920"/>
                  </a:lnTo>
                  <a:lnTo>
                    <a:pt x="107264" y="203923"/>
                  </a:lnTo>
                  <a:lnTo>
                    <a:pt x="106603" y="204685"/>
                  </a:lnTo>
                  <a:lnTo>
                    <a:pt x="105867" y="206235"/>
                  </a:lnTo>
                  <a:lnTo>
                    <a:pt x="105791" y="206387"/>
                  </a:lnTo>
                  <a:lnTo>
                    <a:pt x="105638" y="207162"/>
                  </a:lnTo>
                  <a:lnTo>
                    <a:pt x="105613" y="207962"/>
                  </a:lnTo>
                  <a:lnTo>
                    <a:pt x="105740" y="209829"/>
                  </a:lnTo>
                  <a:lnTo>
                    <a:pt x="105981" y="210654"/>
                  </a:lnTo>
                  <a:lnTo>
                    <a:pt x="106807" y="212217"/>
                  </a:lnTo>
                  <a:lnTo>
                    <a:pt x="106883" y="212369"/>
                  </a:lnTo>
                  <a:lnTo>
                    <a:pt x="107607" y="213055"/>
                  </a:lnTo>
                  <a:lnTo>
                    <a:pt x="109702" y="214122"/>
                  </a:lnTo>
                  <a:lnTo>
                    <a:pt x="112598" y="214122"/>
                  </a:lnTo>
                  <a:lnTo>
                    <a:pt x="115011" y="213055"/>
                  </a:lnTo>
                  <a:lnTo>
                    <a:pt x="115684" y="212636"/>
                  </a:lnTo>
                  <a:lnTo>
                    <a:pt x="116065" y="212217"/>
                  </a:lnTo>
                  <a:close/>
                </a:path>
                <a:path w="218440" h="214630">
                  <a:moveTo>
                    <a:pt x="125933" y="211759"/>
                  </a:moveTo>
                  <a:lnTo>
                    <a:pt x="125780" y="210997"/>
                  </a:lnTo>
                  <a:lnTo>
                    <a:pt x="125577" y="209918"/>
                  </a:lnTo>
                  <a:lnTo>
                    <a:pt x="120142" y="210997"/>
                  </a:lnTo>
                  <a:lnTo>
                    <a:pt x="119291" y="206667"/>
                  </a:lnTo>
                  <a:lnTo>
                    <a:pt x="119214" y="206336"/>
                  </a:lnTo>
                  <a:lnTo>
                    <a:pt x="119151" y="205968"/>
                  </a:lnTo>
                  <a:lnTo>
                    <a:pt x="119049" y="205473"/>
                  </a:lnTo>
                  <a:lnTo>
                    <a:pt x="118948" y="204965"/>
                  </a:lnTo>
                  <a:lnTo>
                    <a:pt x="118859" y="204533"/>
                  </a:lnTo>
                  <a:lnTo>
                    <a:pt x="118770" y="204063"/>
                  </a:lnTo>
                  <a:lnTo>
                    <a:pt x="118668" y="203530"/>
                  </a:lnTo>
                  <a:lnTo>
                    <a:pt x="118554" y="202996"/>
                  </a:lnTo>
                  <a:lnTo>
                    <a:pt x="118465" y="202526"/>
                  </a:lnTo>
                  <a:lnTo>
                    <a:pt x="118389" y="202133"/>
                  </a:lnTo>
                  <a:lnTo>
                    <a:pt x="118186" y="202133"/>
                  </a:lnTo>
                  <a:lnTo>
                    <a:pt x="116192" y="202526"/>
                  </a:lnTo>
                  <a:lnTo>
                    <a:pt x="118313" y="213258"/>
                  </a:lnTo>
                  <a:lnTo>
                    <a:pt x="125933" y="211759"/>
                  </a:lnTo>
                  <a:close/>
                </a:path>
                <a:path w="218440" h="214630">
                  <a:moveTo>
                    <a:pt x="132765" y="6159"/>
                  </a:moveTo>
                  <a:lnTo>
                    <a:pt x="131610" y="3162"/>
                  </a:lnTo>
                  <a:lnTo>
                    <a:pt x="131445" y="2921"/>
                  </a:lnTo>
                  <a:lnTo>
                    <a:pt x="130924" y="2501"/>
                  </a:lnTo>
                  <a:lnTo>
                    <a:pt x="130302" y="2209"/>
                  </a:lnTo>
                  <a:lnTo>
                    <a:pt x="130302" y="7048"/>
                  </a:lnTo>
                  <a:lnTo>
                    <a:pt x="130086" y="8407"/>
                  </a:lnTo>
                  <a:lnTo>
                    <a:pt x="129895" y="9055"/>
                  </a:lnTo>
                  <a:lnTo>
                    <a:pt x="129425" y="9982"/>
                  </a:lnTo>
                  <a:lnTo>
                    <a:pt x="129044" y="10375"/>
                  </a:lnTo>
                  <a:lnTo>
                    <a:pt x="128574" y="10655"/>
                  </a:lnTo>
                  <a:lnTo>
                    <a:pt x="126492" y="10655"/>
                  </a:lnTo>
                  <a:lnTo>
                    <a:pt x="124764" y="10375"/>
                  </a:lnTo>
                  <a:lnTo>
                    <a:pt x="125641" y="5118"/>
                  </a:lnTo>
                  <a:lnTo>
                    <a:pt x="125704" y="4724"/>
                  </a:lnTo>
                  <a:lnTo>
                    <a:pt x="125793" y="4140"/>
                  </a:lnTo>
                  <a:lnTo>
                    <a:pt x="125882" y="3619"/>
                  </a:lnTo>
                  <a:lnTo>
                    <a:pt x="128549" y="3619"/>
                  </a:lnTo>
                  <a:lnTo>
                    <a:pt x="130302" y="7048"/>
                  </a:lnTo>
                  <a:lnTo>
                    <a:pt x="130302" y="2209"/>
                  </a:lnTo>
                  <a:lnTo>
                    <a:pt x="129819" y="1968"/>
                  </a:lnTo>
                  <a:lnTo>
                    <a:pt x="129095" y="1790"/>
                  </a:lnTo>
                  <a:lnTo>
                    <a:pt x="127914" y="1600"/>
                  </a:lnTo>
                  <a:lnTo>
                    <a:pt x="127914" y="3492"/>
                  </a:lnTo>
                  <a:lnTo>
                    <a:pt x="125907" y="3492"/>
                  </a:lnTo>
                  <a:lnTo>
                    <a:pt x="125958" y="3162"/>
                  </a:lnTo>
                  <a:lnTo>
                    <a:pt x="127914" y="3492"/>
                  </a:lnTo>
                  <a:lnTo>
                    <a:pt x="127914" y="1600"/>
                  </a:lnTo>
                  <a:lnTo>
                    <a:pt x="123952" y="939"/>
                  </a:lnTo>
                  <a:lnTo>
                    <a:pt x="122720" y="8407"/>
                  </a:lnTo>
                  <a:lnTo>
                    <a:pt x="122605" y="9055"/>
                  </a:lnTo>
                  <a:lnTo>
                    <a:pt x="122504" y="9702"/>
                  </a:lnTo>
                  <a:lnTo>
                    <a:pt x="122389" y="10375"/>
                  </a:lnTo>
                  <a:lnTo>
                    <a:pt x="122275" y="11061"/>
                  </a:lnTo>
                  <a:lnTo>
                    <a:pt x="122161" y="11836"/>
                  </a:lnTo>
                  <a:lnTo>
                    <a:pt x="127330" y="12687"/>
                  </a:lnTo>
                  <a:lnTo>
                    <a:pt x="128879" y="12687"/>
                  </a:lnTo>
                  <a:lnTo>
                    <a:pt x="132753" y="7048"/>
                  </a:lnTo>
                  <a:lnTo>
                    <a:pt x="132765" y="6159"/>
                  </a:lnTo>
                  <a:close/>
                </a:path>
                <a:path w="218440" h="214630">
                  <a:moveTo>
                    <a:pt x="136207" y="206336"/>
                  </a:moveTo>
                  <a:lnTo>
                    <a:pt x="136105" y="204254"/>
                  </a:lnTo>
                  <a:lnTo>
                    <a:pt x="135991" y="203835"/>
                  </a:lnTo>
                  <a:lnTo>
                    <a:pt x="135902" y="203530"/>
                  </a:lnTo>
                  <a:lnTo>
                    <a:pt x="135839" y="203288"/>
                  </a:lnTo>
                  <a:lnTo>
                    <a:pt x="135750" y="202996"/>
                  </a:lnTo>
                  <a:lnTo>
                    <a:pt x="135661" y="202704"/>
                  </a:lnTo>
                  <a:lnTo>
                    <a:pt x="135610" y="202526"/>
                  </a:lnTo>
                  <a:lnTo>
                    <a:pt x="135496" y="202133"/>
                  </a:lnTo>
                  <a:lnTo>
                    <a:pt x="135382" y="201726"/>
                  </a:lnTo>
                  <a:lnTo>
                    <a:pt x="135305" y="201472"/>
                  </a:lnTo>
                  <a:lnTo>
                    <a:pt x="134861" y="200799"/>
                  </a:lnTo>
                  <a:lnTo>
                    <a:pt x="134429" y="200202"/>
                  </a:lnTo>
                  <a:lnTo>
                    <a:pt x="133921" y="199923"/>
                  </a:lnTo>
                  <a:lnTo>
                    <a:pt x="133921" y="205968"/>
                  </a:lnTo>
                  <a:lnTo>
                    <a:pt x="133184" y="207518"/>
                  </a:lnTo>
                  <a:lnTo>
                    <a:pt x="132575" y="208038"/>
                  </a:lnTo>
                  <a:lnTo>
                    <a:pt x="130860" y="208521"/>
                  </a:lnTo>
                  <a:lnTo>
                    <a:pt x="130225" y="208521"/>
                  </a:lnTo>
                  <a:lnTo>
                    <a:pt x="128625" y="207518"/>
                  </a:lnTo>
                  <a:lnTo>
                    <a:pt x="128054" y="206667"/>
                  </a:lnTo>
                  <a:lnTo>
                    <a:pt x="127711" y="205473"/>
                  </a:lnTo>
                  <a:lnTo>
                    <a:pt x="127622" y="205193"/>
                  </a:lnTo>
                  <a:lnTo>
                    <a:pt x="127558" y="204965"/>
                  </a:lnTo>
                  <a:lnTo>
                    <a:pt x="127482" y="202996"/>
                  </a:lnTo>
                  <a:lnTo>
                    <a:pt x="128079" y="201726"/>
                  </a:lnTo>
                  <a:lnTo>
                    <a:pt x="128701" y="201218"/>
                  </a:lnTo>
                  <a:lnTo>
                    <a:pt x="130149" y="200799"/>
                  </a:lnTo>
                  <a:lnTo>
                    <a:pt x="131279" y="200799"/>
                  </a:lnTo>
                  <a:lnTo>
                    <a:pt x="133350" y="202996"/>
                  </a:lnTo>
                  <a:lnTo>
                    <a:pt x="133438" y="203288"/>
                  </a:lnTo>
                  <a:lnTo>
                    <a:pt x="133515" y="203530"/>
                  </a:lnTo>
                  <a:lnTo>
                    <a:pt x="133604" y="203835"/>
                  </a:lnTo>
                  <a:lnTo>
                    <a:pt x="133718" y="204254"/>
                  </a:lnTo>
                  <a:lnTo>
                    <a:pt x="133794" y="204533"/>
                  </a:lnTo>
                  <a:lnTo>
                    <a:pt x="133921" y="205968"/>
                  </a:lnTo>
                  <a:lnTo>
                    <a:pt x="133921" y="199923"/>
                  </a:lnTo>
                  <a:lnTo>
                    <a:pt x="133235" y="199529"/>
                  </a:lnTo>
                  <a:lnTo>
                    <a:pt x="133642" y="199745"/>
                  </a:lnTo>
                  <a:lnTo>
                    <a:pt x="135369" y="199745"/>
                  </a:lnTo>
                  <a:lnTo>
                    <a:pt x="135216" y="199390"/>
                  </a:lnTo>
                  <a:lnTo>
                    <a:pt x="133007" y="199390"/>
                  </a:lnTo>
                  <a:lnTo>
                    <a:pt x="132016" y="198818"/>
                  </a:lnTo>
                  <a:lnTo>
                    <a:pt x="130124" y="198818"/>
                  </a:lnTo>
                  <a:lnTo>
                    <a:pt x="128168" y="199390"/>
                  </a:lnTo>
                  <a:lnTo>
                    <a:pt x="125310" y="205473"/>
                  </a:lnTo>
                  <a:lnTo>
                    <a:pt x="125907" y="207518"/>
                  </a:lnTo>
                  <a:lnTo>
                    <a:pt x="126009" y="207873"/>
                  </a:lnTo>
                  <a:lnTo>
                    <a:pt x="126860" y="209067"/>
                  </a:lnTo>
                  <a:lnTo>
                    <a:pt x="129476" y="210578"/>
                  </a:lnTo>
                  <a:lnTo>
                    <a:pt x="130683" y="210578"/>
                  </a:lnTo>
                  <a:lnTo>
                    <a:pt x="133807" y="209664"/>
                  </a:lnTo>
                  <a:lnTo>
                    <a:pt x="134912" y="208813"/>
                  </a:lnTo>
                  <a:lnTo>
                    <a:pt x="135064" y="208521"/>
                  </a:lnTo>
                  <a:lnTo>
                    <a:pt x="136207" y="206336"/>
                  </a:lnTo>
                  <a:close/>
                </a:path>
                <a:path w="218440" h="214630">
                  <a:moveTo>
                    <a:pt x="143827" y="197370"/>
                  </a:moveTo>
                  <a:lnTo>
                    <a:pt x="143395" y="196380"/>
                  </a:lnTo>
                  <a:lnTo>
                    <a:pt x="143103" y="195973"/>
                  </a:lnTo>
                  <a:lnTo>
                    <a:pt x="142532" y="195554"/>
                  </a:lnTo>
                  <a:lnTo>
                    <a:pt x="139331" y="195554"/>
                  </a:lnTo>
                  <a:lnTo>
                    <a:pt x="134467" y="197637"/>
                  </a:lnTo>
                  <a:lnTo>
                    <a:pt x="135216" y="199390"/>
                  </a:lnTo>
                  <a:lnTo>
                    <a:pt x="137642" y="199390"/>
                  </a:lnTo>
                  <a:lnTo>
                    <a:pt x="137236" y="198450"/>
                  </a:lnTo>
                  <a:lnTo>
                    <a:pt x="139763" y="197370"/>
                  </a:lnTo>
                  <a:lnTo>
                    <a:pt x="141363" y="197370"/>
                  </a:lnTo>
                  <a:lnTo>
                    <a:pt x="141566" y="197637"/>
                  </a:lnTo>
                  <a:lnTo>
                    <a:pt x="141732" y="198018"/>
                  </a:lnTo>
                  <a:lnTo>
                    <a:pt x="141732" y="198818"/>
                  </a:lnTo>
                  <a:lnTo>
                    <a:pt x="141503" y="199390"/>
                  </a:lnTo>
                  <a:lnTo>
                    <a:pt x="143332" y="199390"/>
                  </a:lnTo>
                  <a:lnTo>
                    <a:pt x="143611" y="198818"/>
                  </a:lnTo>
                  <a:lnTo>
                    <a:pt x="143738" y="197637"/>
                  </a:lnTo>
                  <a:lnTo>
                    <a:pt x="143751" y="197370"/>
                  </a:lnTo>
                  <a:close/>
                </a:path>
                <a:path w="218440" h="214630">
                  <a:moveTo>
                    <a:pt x="144830" y="5461"/>
                  </a:moveTo>
                  <a:lnTo>
                    <a:pt x="136575" y="3175"/>
                  </a:lnTo>
                  <a:lnTo>
                    <a:pt x="133629" y="13804"/>
                  </a:lnTo>
                  <a:lnTo>
                    <a:pt x="142087" y="16154"/>
                  </a:lnTo>
                  <a:lnTo>
                    <a:pt x="142595" y="14363"/>
                  </a:lnTo>
                  <a:lnTo>
                    <a:pt x="136385" y="12636"/>
                  </a:lnTo>
                  <a:lnTo>
                    <a:pt x="137185" y="9753"/>
                  </a:lnTo>
                  <a:lnTo>
                    <a:pt x="142760" y="11303"/>
                  </a:lnTo>
                  <a:lnTo>
                    <a:pt x="143256" y="9499"/>
                  </a:lnTo>
                  <a:lnTo>
                    <a:pt x="137680" y="7962"/>
                  </a:lnTo>
                  <a:lnTo>
                    <a:pt x="138341" y="5600"/>
                  </a:lnTo>
                  <a:lnTo>
                    <a:pt x="144322" y="7251"/>
                  </a:lnTo>
                  <a:lnTo>
                    <a:pt x="144830" y="5461"/>
                  </a:lnTo>
                  <a:close/>
                </a:path>
                <a:path w="218440" h="214630">
                  <a:moveTo>
                    <a:pt x="146050" y="201218"/>
                  </a:moveTo>
                  <a:lnTo>
                    <a:pt x="145973" y="201028"/>
                  </a:lnTo>
                  <a:lnTo>
                    <a:pt x="145872" y="200799"/>
                  </a:lnTo>
                  <a:lnTo>
                    <a:pt x="145440" y="200202"/>
                  </a:lnTo>
                  <a:lnTo>
                    <a:pt x="144665" y="199745"/>
                  </a:lnTo>
                  <a:lnTo>
                    <a:pt x="143878" y="199745"/>
                  </a:lnTo>
                  <a:lnTo>
                    <a:pt x="143878" y="203288"/>
                  </a:lnTo>
                  <a:lnTo>
                    <a:pt x="143687" y="203530"/>
                  </a:lnTo>
                  <a:lnTo>
                    <a:pt x="143217" y="203835"/>
                  </a:lnTo>
                  <a:lnTo>
                    <a:pt x="142760" y="204063"/>
                  </a:lnTo>
                  <a:lnTo>
                    <a:pt x="140119" y="205193"/>
                  </a:lnTo>
                  <a:lnTo>
                    <a:pt x="139407" y="203530"/>
                  </a:lnTo>
                  <a:lnTo>
                    <a:pt x="139306" y="203288"/>
                  </a:lnTo>
                  <a:lnTo>
                    <a:pt x="139179" y="202996"/>
                  </a:lnTo>
                  <a:lnTo>
                    <a:pt x="139065" y="202704"/>
                  </a:lnTo>
                  <a:lnTo>
                    <a:pt x="138988" y="202526"/>
                  </a:lnTo>
                  <a:lnTo>
                    <a:pt x="138836" y="202526"/>
                  </a:lnTo>
                  <a:lnTo>
                    <a:pt x="141300" y="201472"/>
                  </a:lnTo>
                  <a:lnTo>
                    <a:pt x="141973" y="201218"/>
                  </a:lnTo>
                  <a:lnTo>
                    <a:pt x="143192" y="201218"/>
                  </a:lnTo>
                  <a:lnTo>
                    <a:pt x="143573" y="201472"/>
                  </a:lnTo>
                  <a:lnTo>
                    <a:pt x="143776" y="201726"/>
                  </a:lnTo>
                  <a:lnTo>
                    <a:pt x="143878" y="203288"/>
                  </a:lnTo>
                  <a:lnTo>
                    <a:pt x="143878" y="199745"/>
                  </a:lnTo>
                  <a:lnTo>
                    <a:pt x="140690" y="199745"/>
                  </a:lnTo>
                  <a:lnTo>
                    <a:pt x="141325" y="199390"/>
                  </a:lnTo>
                  <a:lnTo>
                    <a:pt x="137642" y="199390"/>
                  </a:lnTo>
                  <a:lnTo>
                    <a:pt x="137795" y="199745"/>
                  </a:lnTo>
                  <a:lnTo>
                    <a:pt x="140627" y="199745"/>
                  </a:lnTo>
                  <a:lnTo>
                    <a:pt x="138239" y="200774"/>
                  </a:lnTo>
                  <a:lnTo>
                    <a:pt x="137858" y="199898"/>
                  </a:lnTo>
                  <a:lnTo>
                    <a:pt x="137795" y="199745"/>
                  </a:lnTo>
                  <a:lnTo>
                    <a:pt x="135369" y="199745"/>
                  </a:lnTo>
                  <a:lnTo>
                    <a:pt x="138785" y="207784"/>
                  </a:lnTo>
                  <a:lnTo>
                    <a:pt x="142176" y="206336"/>
                  </a:lnTo>
                  <a:lnTo>
                    <a:pt x="144132" y="205473"/>
                  </a:lnTo>
                  <a:lnTo>
                    <a:pt x="144678" y="205193"/>
                  </a:lnTo>
                  <a:lnTo>
                    <a:pt x="145084" y="204965"/>
                  </a:lnTo>
                  <a:lnTo>
                    <a:pt x="145605" y="204533"/>
                  </a:lnTo>
                  <a:lnTo>
                    <a:pt x="146037" y="203835"/>
                  </a:lnTo>
                  <a:lnTo>
                    <a:pt x="146050" y="201218"/>
                  </a:lnTo>
                  <a:close/>
                </a:path>
                <a:path w="218440" h="214630">
                  <a:moveTo>
                    <a:pt x="157353" y="10922"/>
                  </a:moveTo>
                  <a:lnTo>
                    <a:pt x="155092" y="9880"/>
                  </a:lnTo>
                  <a:lnTo>
                    <a:pt x="149110" y="16103"/>
                  </a:lnTo>
                  <a:lnTo>
                    <a:pt x="149872" y="7467"/>
                  </a:lnTo>
                  <a:lnTo>
                    <a:pt x="147574" y="6400"/>
                  </a:lnTo>
                  <a:lnTo>
                    <a:pt x="146697" y="18148"/>
                  </a:lnTo>
                  <a:lnTo>
                    <a:pt x="148983" y="19215"/>
                  </a:lnTo>
                  <a:lnTo>
                    <a:pt x="157353" y="10922"/>
                  </a:lnTo>
                  <a:close/>
                </a:path>
                <a:path w="218440" h="214630">
                  <a:moveTo>
                    <a:pt x="157441" y="198018"/>
                  </a:moveTo>
                  <a:lnTo>
                    <a:pt x="156933" y="197637"/>
                  </a:lnTo>
                  <a:lnTo>
                    <a:pt x="151688" y="193675"/>
                  </a:lnTo>
                  <a:lnTo>
                    <a:pt x="151688" y="196380"/>
                  </a:lnTo>
                  <a:lnTo>
                    <a:pt x="149085" y="197954"/>
                  </a:lnTo>
                  <a:lnTo>
                    <a:pt x="148259" y="193675"/>
                  </a:lnTo>
                  <a:lnTo>
                    <a:pt x="151688" y="196380"/>
                  </a:lnTo>
                  <a:lnTo>
                    <a:pt x="151688" y="193675"/>
                  </a:lnTo>
                  <a:lnTo>
                    <a:pt x="147955" y="190855"/>
                  </a:lnTo>
                  <a:lnTo>
                    <a:pt x="145935" y="192074"/>
                  </a:lnTo>
                  <a:lnTo>
                    <a:pt x="146862" y="197370"/>
                  </a:lnTo>
                  <a:lnTo>
                    <a:pt x="146900" y="197637"/>
                  </a:lnTo>
                  <a:lnTo>
                    <a:pt x="147002" y="198234"/>
                  </a:lnTo>
                  <a:lnTo>
                    <a:pt x="147116" y="198818"/>
                  </a:lnTo>
                  <a:lnTo>
                    <a:pt x="147205" y="199390"/>
                  </a:lnTo>
                  <a:lnTo>
                    <a:pt x="147269" y="199745"/>
                  </a:lnTo>
                  <a:lnTo>
                    <a:pt x="147358" y="200202"/>
                  </a:lnTo>
                  <a:lnTo>
                    <a:pt x="147459" y="200799"/>
                  </a:lnTo>
                  <a:lnTo>
                    <a:pt x="147574" y="201472"/>
                  </a:lnTo>
                  <a:lnTo>
                    <a:pt x="147688" y="202133"/>
                  </a:lnTo>
                  <a:lnTo>
                    <a:pt x="147789" y="202704"/>
                  </a:lnTo>
                  <a:lnTo>
                    <a:pt x="147891" y="203288"/>
                  </a:lnTo>
                  <a:lnTo>
                    <a:pt x="147967" y="203733"/>
                  </a:lnTo>
                  <a:lnTo>
                    <a:pt x="149987" y="202526"/>
                  </a:lnTo>
                  <a:lnTo>
                    <a:pt x="149923" y="202133"/>
                  </a:lnTo>
                  <a:lnTo>
                    <a:pt x="149847" y="201726"/>
                  </a:lnTo>
                  <a:lnTo>
                    <a:pt x="149745" y="201218"/>
                  </a:lnTo>
                  <a:lnTo>
                    <a:pt x="149656" y="200799"/>
                  </a:lnTo>
                  <a:lnTo>
                    <a:pt x="149542" y="200202"/>
                  </a:lnTo>
                  <a:lnTo>
                    <a:pt x="149479" y="199898"/>
                  </a:lnTo>
                  <a:lnTo>
                    <a:pt x="152590" y="198018"/>
                  </a:lnTo>
                  <a:lnTo>
                    <a:pt x="153225" y="197637"/>
                  </a:lnTo>
                  <a:lnTo>
                    <a:pt x="155371" y="199275"/>
                  </a:lnTo>
                  <a:lnTo>
                    <a:pt x="157441" y="198018"/>
                  </a:lnTo>
                  <a:close/>
                </a:path>
                <a:path w="218440" h="214630">
                  <a:moveTo>
                    <a:pt x="164795" y="192659"/>
                  </a:moveTo>
                  <a:lnTo>
                    <a:pt x="163703" y="191160"/>
                  </a:lnTo>
                  <a:lnTo>
                    <a:pt x="159219" y="194411"/>
                  </a:lnTo>
                  <a:lnTo>
                    <a:pt x="153885" y="187071"/>
                  </a:lnTo>
                  <a:lnTo>
                    <a:pt x="152082" y="188379"/>
                  </a:lnTo>
                  <a:lnTo>
                    <a:pt x="158508" y="197243"/>
                  </a:lnTo>
                  <a:lnTo>
                    <a:pt x="162394" y="194411"/>
                  </a:lnTo>
                  <a:lnTo>
                    <a:pt x="164795" y="192659"/>
                  </a:lnTo>
                  <a:close/>
                </a:path>
                <a:path w="218440" h="214630">
                  <a:moveTo>
                    <a:pt x="166674" y="15811"/>
                  </a:moveTo>
                  <a:lnTo>
                    <a:pt x="159232" y="11569"/>
                  </a:lnTo>
                  <a:lnTo>
                    <a:pt x="153771" y="21158"/>
                  </a:lnTo>
                  <a:lnTo>
                    <a:pt x="161404" y="25514"/>
                  </a:lnTo>
                  <a:lnTo>
                    <a:pt x="162331" y="23888"/>
                  </a:lnTo>
                  <a:lnTo>
                    <a:pt x="156730" y="20701"/>
                  </a:lnTo>
                  <a:lnTo>
                    <a:pt x="158203" y="18110"/>
                  </a:lnTo>
                  <a:lnTo>
                    <a:pt x="163233" y="20967"/>
                  </a:lnTo>
                  <a:lnTo>
                    <a:pt x="164160" y="19342"/>
                  </a:lnTo>
                  <a:lnTo>
                    <a:pt x="159131" y="16484"/>
                  </a:lnTo>
                  <a:lnTo>
                    <a:pt x="160350" y="14351"/>
                  </a:lnTo>
                  <a:lnTo>
                    <a:pt x="165747" y="17424"/>
                  </a:lnTo>
                  <a:lnTo>
                    <a:pt x="166674" y="15811"/>
                  </a:lnTo>
                  <a:close/>
                </a:path>
                <a:path w="218440" h="214630">
                  <a:moveTo>
                    <a:pt x="171221" y="18834"/>
                  </a:moveTo>
                  <a:lnTo>
                    <a:pt x="169303" y="17513"/>
                  </a:lnTo>
                  <a:lnTo>
                    <a:pt x="163093" y="26530"/>
                  </a:lnTo>
                  <a:lnTo>
                    <a:pt x="169799" y="31140"/>
                  </a:lnTo>
                  <a:lnTo>
                    <a:pt x="170853" y="29603"/>
                  </a:lnTo>
                  <a:lnTo>
                    <a:pt x="166077" y="26314"/>
                  </a:lnTo>
                  <a:lnTo>
                    <a:pt x="171221" y="18834"/>
                  </a:lnTo>
                  <a:close/>
                </a:path>
                <a:path w="218440" h="214630">
                  <a:moveTo>
                    <a:pt x="184416" y="32435"/>
                  </a:moveTo>
                  <a:lnTo>
                    <a:pt x="184289" y="29413"/>
                  </a:lnTo>
                  <a:lnTo>
                    <a:pt x="183642" y="28194"/>
                  </a:lnTo>
                  <a:lnTo>
                    <a:pt x="183095" y="27673"/>
                  </a:lnTo>
                  <a:lnTo>
                    <a:pt x="182168" y="26860"/>
                  </a:lnTo>
                  <a:lnTo>
                    <a:pt x="182168" y="29832"/>
                  </a:lnTo>
                  <a:lnTo>
                    <a:pt x="182130" y="31711"/>
                  </a:lnTo>
                  <a:lnTo>
                    <a:pt x="181876" y="32283"/>
                  </a:lnTo>
                  <a:lnTo>
                    <a:pt x="181813" y="32435"/>
                  </a:lnTo>
                  <a:lnTo>
                    <a:pt x="180708" y="33667"/>
                  </a:lnTo>
                  <a:lnTo>
                    <a:pt x="179971" y="34429"/>
                  </a:lnTo>
                  <a:lnTo>
                    <a:pt x="178993" y="35013"/>
                  </a:lnTo>
                  <a:lnTo>
                    <a:pt x="177012" y="35013"/>
                  </a:lnTo>
                  <a:lnTo>
                    <a:pt x="175323" y="33528"/>
                  </a:lnTo>
                  <a:lnTo>
                    <a:pt x="174967" y="32766"/>
                  </a:lnTo>
                  <a:lnTo>
                    <a:pt x="174980" y="30848"/>
                  </a:lnTo>
                  <a:lnTo>
                    <a:pt x="175221" y="30289"/>
                  </a:lnTo>
                  <a:lnTo>
                    <a:pt x="175310" y="30086"/>
                  </a:lnTo>
                  <a:lnTo>
                    <a:pt x="176987" y="28194"/>
                  </a:lnTo>
                  <a:lnTo>
                    <a:pt x="177838" y="27673"/>
                  </a:lnTo>
                  <a:lnTo>
                    <a:pt x="179997" y="27673"/>
                  </a:lnTo>
                  <a:lnTo>
                    <a:pt x="180365" y="27800"/>
                  </a:lnTo>
                  <a:lnTo>
                    <a:pt x="181622" y="28917"/>
                  </a:lnTo>
                  <a:lnTo>
                    <a:pt x="181825" y="29133"/>
                  </a:lnTo>
                  <a:lnTo>
                    <a:pt x="182168" y="29832"/>
                  </a:lnTo>
                  <a:lnTo>
                    <a:pt x="182168" y="26860"/>
                  </a:lnTo>
                  <a:lnTo>
                    <a:pt x="181622" y="26365"/>
                  </a:lnTo>
                  <a:lnTo>
                    <a:pt x="180911" y="25920"/>
                  </a:lnTo>
                  <a:lnTo>
                    <a:pt x="179971" y="25590"/>
                  </a:lnTo>
                  <a:lnTo>
                    <a:pt x="177139" y="25590"/>
                  </a:lnTo>
                  <a:lnTo>
                    <a:pt x="175806" y="26174"/>
                  </a:lnTo>
                  <a:lnTo>
                    <a:pt x="175056" y="26758"/>
                  </a:lnTo>
                  <a:lnTo>
                    <a:pt x="173126" y="28917"/>
                  </a:lnTo>
                  <a:lnTo>
                    <a:pt x="172770" y="29832"/>
                  </a:lnTo>
                  <a:lnTo>
                    <a:pt x="172783" y="33134"/>
                  </a:lnTo>
                  <a:lnTo>
                    <a:pt x="173469" y="34429"/>
                  </a:lnTo>
                  <a:lnTo>
                    <a:pt x="176034" y="36703"/>
                  </a:lnTo>
                  <a:lnTo>
                    <a:pt x="177380" y="37223"/>
                  </a:lnTo>
                  <a:lnTo>
                    <a:pt x="179946" y="37223"/>
                  </a:lnTo>
                  <a:lnTo>
                    <a:pt x="181546" y="36360"/>
                  </a:lnTo>
                  <a:lnTo>
                    <a:pt x="182727" y="35013"/>
                  </a:lnTo>
                  <a:lnTo>
                    <a:pt x="183921" y="33667"/>
                  </a:lnTo>
                  <a:lnTo>
                    <a:pt x="184416" y="32435"/>
                  </a:lnTo>
                  <a:close/>
                </a:path>
                <a:path w="218440" h="214630">
                  <a:moveTo>
                    <a:pt x="192836" y="38265"/>
                  </a:moveTo>
                  <a:lnTo>
                    <a:pt x="192379" y="37388"/>
                  </a:lnTo>
                  <a:lnTo>
                    <a:pt x="191808" y="36677"/>
                  </a:lnTo>
                  <a:lnTo>
                    <a:pt x="191020" y="35788"/>
                  </a:lnTo>
                  <a:lnTo>
                    <a:pt x="190550" y="35267"/>
                  </a:lnTo>
                  <a:lnTo>
                    <a:pt x="190550" y="39319"/>
                  </a:lnTo>
                  <a:lnTo>
                    <a:pt x="190385" y="39636"/>
                  </a:lnTo>
                  <a:lnTo>
                    <a:pt x="189687" y="40246"/>
                  </a:lnTo>
                  <a:lnTo>
                    <a:pt x="188671" y="40246"/>
                  </a:lnTo>
                  <a:lnTo>
                    <a:pt x="188087" y="39941"/>
                  </a:lnTo>
                  <a:lnTo>
                    <a:pt x="187756" y="39636"/>
                  </a:lnTo>
                  <a:lnTo>
                    <a:pt x="187274" y="39116"/>
                  </a:lnTo>
                  <a:lnTo>
                    <a:pt x="186182" y="37884"/>
                  </a:lnTo>
                  <a:lnTo>
                    <a:pt x="188531" y="35788"/>
                  </a:lnTo>
                  <a:lnTo>
                    <a:pt x="189941" y="37388"/>
                  </a:lnTo>
                  <a:lnTo>
                    <a:pt x="190182" y="37706"/>
                  </a:lnTo>
                  <a:lnTo>
                    <a:pt x="190538" y="38265"/>
                  </a:lnTo>
                  <a:lnTo>
                    <a:pt x="190550" y="39319"/>
                  </a:lnTo>
                  <a:lnTo>
                    <a:pt x="190550" y="35267"/>
                  </a:lnTo>
                  <a:lnTo>
                    <a:pt x="188379" y="32804"/>
                  </a:lnTo>
                  <a:lnTo>
                    <a:pt x="179959" y="40246"/>
                  </a:lnTo>
                  <a:lnTo>
                    <a:pt x="180225" y="40246"/>
                  </a:lnTo>
                  <a:lnTo>
                    <a:pt x="181660" y="41871"/>
                  </a:lnTo>
                  <a:lnTo>
                    <a:pt x="184785" y="39116"/>
                  </a:lnTo>
                  <a:lnTo>
                    <a:pt x="186550" y="41097"/>
                  </a:lnTo>
                  <a:lnTo>
                    <a:pt x="187071" y="41605"/>
                  </a:lnTo>
                  <a:lnTo>
                    <a:pt x="187515" y="41960"/>
                  </a:lnTo>
                  <a:lnTo>
                    <a:pt x="187845" y="42202"/>
                  </a:lnTo>
                  <a:lnTo>
                    <a:pt x="188264" y="42405"/>
                  </a:lnTo>
                  <a:lnTo>
                    <a:pt x="190690" y="42405"/>
                  </a:lnTo>
                  <a:lnTo>
                    <a:pt x="192786" y="40246"/>
                  </a:lnTo>
                  <a:lnTo>
                    <a:pt x="192836" y="38265"/>
                  </a:lnTo>
                  <a:close/>
                </a:path>
                <a:path w="218440" h="214630">
                  <a:moveTo>
                    <a:pt x="202679" y="51219"/>
                  </a:moveTo>
                  <a:lnTo>
                    <a:pt x="200748" y="48272"/>
                  </a:lnTo>
                  <a:lnTo>
                    <a:pt x="193332" y="50673"/>
                  </a:lnTo>
                  <a:lnTo>
                    <a:pt x="198501" y="44818"/>
                  </a:lnTo>
                  <a:lnTo>
                    <a:pt x="196583" y="41884"/>
                  </a:lnTo>
                  <a:lnTo>
                    <a:pt x="187337" y="47904"/>
                  </a:lnTo>
                  <a:lnTo>
                    <a:pt x="188518" y="49720"/>
                  </a:lnTo>
                  <a:lnTo>
                    <a:pt x="195821" y="44983"/>
                  </a:lnTo>
                  <a:lnTo>
                    <a:pt x="189763" y="51625"/>
                  </a:lnTo>
                  <a:lnTo>
                    <a:pt x="190995" y="53505"/>
                  </a:lnTo>
                  <a:lnTo>
                    <a:pt x="199529" y="50685"/>
                  </a:lnTo>
                  <a:lnTo>
                    <a:pt x="192239" y="55435"/>
                  </a:lnTo>
                  <a:lnTo>
                    <a:pt x="193421" y="57251"/>
                  </a:lnTo>
                  <a:lnTo>
                    <a:pt x="202679" y="51219"/>
                  </a:lnTo>
                  <a:close/>
                </a:path>
                <a:path w="218440" h="214630">
                  <a:moveTo>
                    <a:pt x="208216" y="61061"/>
                  </a:moveTo>
                  <a:lnTo>
                    <a:pt x="204139" y="53530"/>
                  </a:lnTo>
                  <a:lnTo>
                    <a:pt x="194437" y="58775"/>
                  </a:lnTo>
                  <a:lnTo>
                    <a:pt x="198602" y="66509"/>
                  </a:lnTo>
                  <a:lnTo>
                    <a:pt x="200240" y="65620"/>
                  </a:lnTo>
                  <a:lnTo>
                    <a:pt x="197180" y="59956"/>
                  </a:lnTo>
                  <a:lnTo>
                    <a:pt x="199821" y="58534"/>
                  </a:lnTo>
                  <a:lnTo>
                    <a:pt x="202565" y="63614"/>
                  </a:lnTo>
                  <a:lnTo>
                    <a:pt x="204203" y="62738"/>
                  </a:lnTo>
                  <a:lnTo>
                    <a:pt x="201460" y="57645"/>
                  </a:lnTo>
                  <a:lnTo>
                    <a:pt x="203619" y="56476"/>
                  </a:lnTo>
                  <a:lnTo>
                    <a:pt x="206565" y="61950"/>
                  </a:lnTo>
                  <a:lnTo>
                    <a:pt x="208216" y="61061"/>
                  </a:lnTo>
                  <a:close/>
                </a:path>
                <a:path w="218440" h="214630">
                  <a:moveTo>
                    <a:pt x="210858" y="141935"/>
                  </a:moveTo>
                  <a:lnTo>
                    <a:pt x="208178" y="138176"/>
                  </a:lnTo>
                  <a:lnTo>
                    <a:pt x="207365" y="138252"/>
                  </a:lnTo>
                  <a:lnTo>
                    <a:pt x="205955" y="139001"/>
                  </a:lnTo>
                  <a:lnTo>
                    <a:pt x="205295" y="139687"/>
                  </a:lnTo>
                  <a:lnTo>
                    <a:pt x="203644" y="142100"/>
                  </a:lnTo>
                  <a:lnTo>
                    <a:pt x="203200" y="142646"/>
                  </a:lnTo>
                  <a:lnTo>
                    <a:pt x="202958" y="142849"/>
                  </a:lnTo>
                  <a:lnTo>
                    <a:pt x="202501" y="143014"/>
                  </a:lnTo>
                  <a:lnTo>
                    <a:pt x="202272" y="143014"/>
                  </a:lnTo>
                  <a:lnTo>
                    <a:pt x="201637" y="142773"/>
                  </a:lnTo>
                  <a:lnTo>
                    <a:pt x="201371" y="142468"/>
                  </a:lnTo>
                  <a:lnTo>
                    <a:pt x="201079" y="141541"/>
                  </a:lnTo>
                  <a:lnTo>
                    <a:pt x="201129" y="140957"/>
                  </a:lnTo>
                  <a:lnTo>
                    <a:pt x="201650" y="139598"/>
                  </a:lnTo>
                  <a:lnTo>
                    <a:pt x="202006" y="139128"/>
                  </a:lnTo>
                  <a:lnTo>
                    <a:pt x="202933" y="138607"/>
                  </a:lnTo>
                  <a:lnTo>
                    <a:pt x="203542" y="138531"/>
                  </a:lnTo>
                  <a:lnTo>
                    <a:pt x="204266" y="138658"/>
                  </a:lnTo>
                  <a:lnTo>
                    <a:pt x="204876" y="136448"/>
                  </a:lnTo>
                  <a:lnTo>
                    <a:pt x="203669" y="136169"/>
                  </a:lnTo>
                  <a:lnTo>
                    <a:pt x="202628" y="136258"/>
                  </a:lnTo>
                  <a:lnTo>
                    <a:pt x="200875" y="137261"/>
                  </a:lnTo>
                  <a:lnTo>
                    <a:pt x="200164" y="138201"/>
                  </a:lnTo>
                  <a:lnTo>
                    <a:pt x="199288" y="140512"/>
                  </a:lnTo>
                  <a:lnTo>
                    <a:pt x="199123" y="141351"/>
                  </a:lnTo>
                  <a:lnTo>
                    <a:pt x="199148" y="142798"/>
                  </a:lnTo>
                  <a:lnTo>
                    <a:pt x="202450" y="145440"/>
                  </a:lnTo>
                  <a:lnTo>
                    <a:pt x="203555" y="145199"/>
                  </a:lnTo>
                  <a:lnTo>
                    <a:pt x="204050" y="144919"/>
                  </a:lnTo>
                  <a:lnTo>
                    <a:pt x="204952" y="144106"/>
                  </a:lnTo>
                  <a:lnTo>
                    <a:pt x="205498" y="143408"/>
                  </a:lnTo>
                  <a:lnTo>
                    <a:pt x="206781" y="141478"/>
                  </a:lnTo>
                  <a:lnTo>
                    <a:pt x="207264" y="140906"/>
                  </a:lnTo>
                  <a:lnTo>
                    <a:pt x="207594" y="140716"/>
                  </a:lnTo>
                  <a:lnTo>
                    <a:pt x="207848" y="140563"/>
                  </a:lnTo>
                  <a:lnTo>
                    <a:pt x="208089" y="140525"/>
                  </a:lnTo>
                  <a:lnTo>
                    <a:pt x="208610" y="140728"/>
                  </a:lnTo>
                  <a:lnTo>
                    <a:pt x="208788" y="140931"/>
                  </a:lnTo>
                  <a:lnTo>
                    <a:pt x="208965" y="141655"/>
                  </a:lnTo>
                  <a:lnTo>
                    <a:pt x="208902" y="142201"/>
                  </a:lnTo>
                  <a:lnTo>
                    <a:pt x="208432" y="143446"/>
                  </a:lnTo>
                  <a:lnTo>
                    <a:pt x="208153" y="143852"/>
                  </a:lnTo>
                  <a:lnTo>
                    <a:pt x="207454" y="144297"/>
                  </a:lnTo>
                  <a:lnTo>
                    <a:pt x="206984" y="144335"/>
                  </a:lnTo>
                  <a:lnTo>
                    <a:pt x="206425" y="144233"/>
                  </a:lnTo>
                  <a:lnTo>
                    <a:pt x="205663" y="146443"/>
                  </a:lnTo>
                  <a:lnTo>
                    <a:pt x="206641" y="146786"/>
                  </a:lnTo>
                  <a:lnTo>
                    <a:pt x="207543" y="146710"/>
                  </a:lnTo>
                  <a:lnTo>
                    <a:pt x="209194" y="145783"/>
                  </a:lnTo>
                  <a:lnTo>
                    <a:pt x="209880" y="144868"/>
                  </a:lnTo>
                  <a:lnTo>
                    <a:pt x="210705" y="142697"/>
                  </a:lnTo>
                  <a:lnTo>
                    <a:pt x="210858" y="141935"/>
                  </a:lnTo>
                  <a:close/>
                </a:path>
                <a:path w="218440" h="214630">
                  <a:moveTo>
                    <a:pt x="212763" y="72771"/>
                  </a:moveTo>
                  <a:lnTo>
                    <a:pt x="212013" y="70739"/>
                  </a:lnTo>
                  <a:lnTo>
                    <a:pt x="205066" y="73279"/>
                  </a:lnTo>
                  <a:lnTo>
                    <a:pt x="210375" y="66255"/>
                  </a:lnTo>
                  <a:lnTo>
                    <a:pt x="209600" y="64135"/>
                  </a:lnTo>
                  <a:lnTo>
                    <a:pt x="199237" y="67932"/>
                  </a:lnTo>
                  <a:lnTo>
                    <a:pt x="199986" y="69964"/>
                  </a:lnTo>
                  <a:lnTo>
                    <a:pt x="206794" y="67475"/>
                  </a:lnTo>
                  <a:lnTo>
                    <a:pt x="201587" y="74371"/>
                  </a:lnTo>
                  <a:lnTo>
                    <a:pt x="202399" y="76568"/>
                  </a:lnTo>
                  <a:lnTo>
                    <a:pt x="212763" y="72771"/>
                  </a:lnTo>
                  <a:close/>
                </a:path>
                <a:path w="218440" h="214630">
                  <a:moveTo>
                    <a:pt x="214668" y="130238"/>
                  </a:moveTo>
                  <a:lnTo>
                    <a:pt x="204241" y="126898"/>
                  </a:lnTo>
                  <a:lnTo>
                    <a:pt x="201764" y="134658"/>
                  </a:lnTo>
                  <a:lnTo>
                    <a:pt x="203542" y="135216"/>
                  </a:lnTo>
                  <a:lnTo>
                    <a:pt x="205308" y="129705"/>
                  </a:lnTo>
                  <a:lnTo>
                    <a:pt x="213956" y="132473"/>
                  </a:lnTo>
                  <a:lnTo>
                    <a:pt x="214668" y="130238"/>
                  </a:lnTo>
                  <a:close/>
                </a:path>
                <a:path w="218440" h="214630">
                  <a:moveTo>
                    <a:pt x="215963" y="84112"/>
                  </a:moveTo>
                  <a:lnTo>
                    <a:pt x="213893" y="75171"/>
                  </a:lnTo>
                  <a:lnTo>
                    <a:pt x="212077" y="75590"/>
                  </a:lnTo>
                  <a:lnTo>
                    <a:pt x="212852" y="78930"/>
                  </a:lnTo>
                  <a:lnTo>
                    <a:pt x="203911" y="80987"/>
                  </a:lnTo>
                  <a:lnTo>
                    <a:pt x="204431" y="83273"/>
                  </a:lnTo>
                  <a:lnTo>
                    <a:pt x="213372" y="81216"/>
                  </a:lnTo>
                  <a:lnTo>
                    <a:pt x="214134" y="84531"/>
                  </a:lnTo>
                  <a:lnTo>
                    <a:pt x="215963" y="84112"/>
                  </a:lnTo>
                  <a:close/>
                </a:path>
                <a:path w="218440" h="214630">
                  <a:moveTo>
                    <a:pt x="216687" y="120840"/>
                  </a:moveTo>
                  <a:lnTo>
                    <a:pt x="214376" y="119430"/>
                  </a:lnTo>
                  <a:lnTo>
                    <a:pt x="213956" y="119176"/>
                  </a:lnTo>
                  <a:lnTo>
                    <a:pt x="213956" y="121640"/>
                  </a:lnTo>
                  <a:lnTo>
                    <a:pt x="209664" y="122555"/>
                  </a:lnTo>
                  <a:lnTo>
                    <a:pt x="210172" y="119430"/>
                  </a:lnTo>
                  <a:lnTo>
                    <a:pt x="213956" y="121640"/>
                  </a:lnTo>
                  <a:lnTo>
                    <a:pt x="213956" y="119176"/>
                  </a:lnTo>
                  <a:lnTo>
                    <a:pt x="206527" y="114617"/>
                  </a:lnTo>
                  <a:lnTo>
                    <a:pt x="206133" y="117055"/>
                  </a:lnTo>
                  <a:lnTo>
                    <a:pt x="208445" y="118414"/>
                  </a:lnTo>
                  <a:lnTo>
                    <a:pt x="207772" y="122555"/>
                  </a:lnTo>
                  <a:lnTo>
                    <a:pt x="207695" y="122999"/>
                  </a:lnTo>
                  <a:lnTo>
                    <a:pt x="205054" y="123571"/>
                  </a:lnTo>
                  <a:lnTo>
                    <a:pt x="204647" y="126060"/>
                  </a:lnTo>
                  <a:lnTo>
                    <a:pt x="216293" y="123278"/>
                  </a:lnTo>
                  <a:lnTo>
                    <a:pt x="216408" y="122555"/>
                  </a:lnTo>
                  <a:lnTo>
                    <a:pt x="216687" y="120840"/>
                  </a:lnTo>
                  <a:close/>
                </a:path>
                <a:path w="218440" h="214630">
                  <a:moveTo>
                    <a:pt x="217919" y="97802"/>
                  </a:moveTo>
                  <a:lnTo>
                    <a:pt x="212852" y="90995"/>
                  </a:lnTo>
                  <a:lnTo>
                    <a:pt x="210667" y="91160"/>
                  </a:lnTo>
                  <a:lnTo>
                    <a:pt x="206324" y="96151"/>
                  </a:lnTo>
                  <a:lnTo>
                    <a:pt x="206489" y="98310"/>
                  </a:lnTo>
                  <a:lnTo>
                    <a:pt x="206717" y="99225"/>
                  </a:lnTo>
                  <a:lnTo>
                    <a:pt x="207556" y="101028"/>
                  </a:lnTo>
                  <a:lnTo>
                    <a:pt x="208013" y="101714"/>
                  </a:lnTo>
                  <a:lnTo>
                    <a:pt x="208495" y="102158"/>
                  </a:lnTo>
                  <a:lnTo>
                    <a:pt x="212890" y="101828"/>
                  </a:lnTo>
                  <a:lnTo>
                    <a:pt x="212509" y="96812"/>
                  </a:lnTo>
                  <a:lnTo>
                    <a:pt x="210642" y="96964"/>
                  </a:lnTo>
                  <a:lnTo>
                    <a:pt x="210845" y="99618"/>
                  </a:lnTo>
                  <a:lnTo>
                    <a:pt x="209461" y="99720"/>
                  </a:lnTo>
                  <a:lnTo>
                    <a:pt x="208229" y="96088"/>
                  </a:lnTo>
                  <a:lnTo>
                    <a:pt x="208495" y="95250"/>
                  </a:lnTo>
                  <a:lnTo>
                    <a:pt x="209105" y="94615"/>
                  </a:lnTo>
                  <a:lnTo>
                    <a:pt x="209715" y="93954"/>
                  </a:lnTo>
                  <a:lnTo>
                    <a:pt x="210667" y="93573"/>
                  </a:lnTo>
                  <a:lnTo>
                    <a:pt x="213194" y="93383"/>
                  </a:lnTo>
                  <a:lnTo>
                    <a:pt x="214134" y="93611"/>
                  </a:lnTo>
                  <a:lnTo>
                    <a:pt x="215455" y="94716"/>
                  </a:lnTo>
                  <a:lnTo>
                    <a:pt x="215823" y="95491"/>
                  </a:lnTo>
                  <a:lnTo>
                    <a:pt x="215950" y="97193"/>
                  </a:lnTo>
                  <a:lnTo>
                    <a:pt x="215836" y="97764"/>
                  </a:lnTo>
                  <a:lnTo>
                    <a:pt x="215290" y="98691"/>
                  </a:lnTo>
                  <a:lnTo>
                    <a:pt x="214871" y="99034"/>
                  </a:lnTo>
                  <a:lnTo>
                    <a:pt x="214350" y="99237"/>
                  </a:lnTo>
                  <a:lnTo>
                    <a:pt x="214934" y="101523"/>
                  </a:lnTo>
                  <a:lnTo>
                    <a:pt x="215938" y="101219"/>
                  </a:lnTo>
                  <a:lnTo>
                    <a:pt x="216700" y="100647"/>
                  </a:lnTo>
                  <a:lnTo>
                    <a:pt x="217716" y="98945"/>
                  </a:lnTo>
                  <a:lnTo>
                    <a:pt x="217919" y="97802"/>
                  </a:lnTo>
                  <a:close/>
                </a:path>
                <a:path w="218440" h="214630">
                  <a:moveTo>
                    <a:pt x="218008" y="110769"/>
                  </a:moveTo>
                  <a:lnTo>
                    <a:pt x="216141" y="104495"/>
                  </a:lnTo>
                  <a:lnTo>
                    <a:pt x="216141" y="108077"/>
                  </a:lnTo>
                  <a:lnTo>
                    <a:pt x="216128" y="109994"/>
                  </a:lnTo>
                  <a:lnTo>
                    <a:pt x="215798" y="110769"/>
                  </a:lnTo>
                  <a:lnTo>
                    <a:pt x="214223" y="112191"/>
                  </a:lnTo>
                  <a:lnTo>
                    <a:pt x="210439" y="112191"/>
                  </a:lnTo>
                  <a:lnTo>
                    <a:pt x="208965" y="110769"/>
                  </a:lnTo>
                  <a:lnTo>
                    <a:pt x="208559" y="109994"/>
                  </a:lnTo>
                  <a:lnTo>
                    <a:pt x="208521" y="108077"/>
                  </a:lnTo>
                  <a:lnTo>
                    <a:pt x="208838" y="107276"/>
                  </a:lnTo>
                  <a:lnTo>
                    <a:pt x="210134" y="106083"/>
                  </a:lnTo>
                  <a:lnTo>
                    <a:pt x="210858" y="105829"/>
                  </a:lnTo>
                  <a:lnTo>
                    <a:pt x="213817" y="105829"/>
                  </a:lnTo>
                  <a:lnTo>
                    <a:pt x="214591" y="106083"/>
                  </a:lnTo>
                  <a:lnTo>
                    <a:pt x="215849" y="107276"/>
                  </a:lnTo>
                  <a:lnTo>
                    <a:pt x="216141" y="108077"/>
                  </a:lnTo>
                  <a:lnTo>
                    <a:pt x="216141" y="104495"/>
                  </a:lnTo>
                  <a:lnTo>
                    <a:pt x="215722" y="104190"/>
                  </a:lnTo>
                  <a:lnTo>
                    <a:pt x="214401" y="103555"/>
                  </a:lnTo>
                  <a:lnTo>
                    <a:pt x="213461" y="103365"/>
                  </a:lnTo>
                  <a:lnTo>
                    <a:pt x="210464" y="103365"/>
                  </a:lnTo>
                  <a:lnTo>
                    <a:pt x="209181" y="103835"/>
                  </a:lnTo>
                  <a:lnTo>
                    <a:pt x="207149" y="105829"/>
                  </a:lnTo>
                  <a:lnTo>
                    <a:pt x="206629" y="107276"/>
                  </a:lnTo>
                  <a:lnTo>
                    <a:pt x="206629" y="110769"/>
                  </a:lnTo>
                  <a:lnTo>
                    <a:pt x="207149" y="112191"/>
                  </a:lnTo>
                  <a:lnTo>
                    <a:pt x="207289" y="112191"/>
                  </a:lnTo>
                  <a:lnTo>
                    <a:pt x="209232" y="114109"/>
                  </a:lnTo>
                  <a:lnTo>
                    <a:pt x="210566" y="114604"/>
                  </a:lnTo>
                  <a:lnTo>
                    <a:pt x="214045" y="114604"/>
                  </a:lnTo>
                  <a:lnTo>
                    <a:pt x="215455" y="114109"/>
                  </a:lnTo>
                  <a:lnTo>
                    <a:pt x="217398" y="112191"/>
                  </a:lnTo>
                  <a:lnTo>
                    <a:pt x="218008" y="110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3" name="object 53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54" name="object 54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445" y="5867492"/>
            <a:ext cx="7770708" cy="1680883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228600" y="224024"/>
            <a:ext cx="7757795" cy="1250950"/>
            <a:chOff x="228600" y="224024"/>
            <a:chExt cx="7757795" cy="125095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845" y="685692"/>
              <a:ext cx="7315203" cy="788821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224024"/>
              <a:ext cx="7757441" cy="790326"/>
            </a:xfrm>
            <a:prstGeom prst="rect">
              <a:avLst/>
            </a:prstGeom>
          </p:spPr>
        </p:pic>
      </p:grp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0140" y="7041074"/>
            <a:ext cx="5101941" cy="65185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20311" y="6916359"/>
            <a:ext cx="226792" cy="222879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731138" y="1474613"/>
            <a:ext cx="6758940" cy="4678045"/>
            <a:chOff x="731138" y="1474613"/>
            <a:chExt cx="6758940" cy="4678045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138" y="1478930"/>
              <a:ext cx="2571795" cy="467323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8857" y="2423405"/>
              <a:ext cx="2104598" cy="210858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7773" y="3146831"/>
              <a:ext cx="447028" cy="46843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52624" y="3169308"/>
              <a:ext cx="92741" cy="7632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76981" y="1474613"/>
              <a:ext cx="4412951" cy="4673232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72396" y="224024"/>
            <a:ext cx="188595" cy="790575"/>
            <a:chOff x="572396" y="224024"/>
            <a:chExt cx="188595" cy="790575"/>
          </a:xfrm>
        </p:grpSpPr>
        <p:sp>
          <p:nvSpPr>
            <p:cNvPr id="16" name="object 16" descr=""/>
            <p:cNvSpPr/>
            <p:nvPr/>
          </p:nvSpPr>
          <p:spPr>
            <a:xfrm>
              <a:off x="572396" y="224027"/>
              <a:ext cx="41910" cy="790575"/>
            </a:xfrm>
            <a:custGeom>
              <a:avLst/>
              <a:gdLst/>
              <a:ahLst/>
              <a:cxnLst/>
              <a:rect l="l" t="t" r="r" b="b"/>
              <a:pathLst>
                <a:path w="41909" h="790575">
                  <a:moveTo>
                    <a:pt x="41324" y="0"/>
                  </a:moveTo>
                  <a:lnTo>
                    <a:pt x="0" y="0"/>
                  </a:lnTo>
                  <a:lnTo>
                    <a:pt x="0" y="790322"/>
                  </a:lnTo>
                  <a:lnTo>
                    <a:pt x="41324" y="790322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13721" y="224027"/>
              <a:ext cx="41910" cy="790575"/>
            </a:xfrm>
            <a:custGeom>
              <a:avLst/>
              <a:gdLst/>
              <a:ahLst/>
              <a:cxnLst/>
              <a:rect l="l" t="t" r="r" b="b"/>
              <a:pathLst>
                <a:path w="41909" h="790575">
                  <a:moveTo>
                    <a:pt x="41327" y="0"/>
                  </a:moveTo>
                  <a:lnTo>
                    <a:pt x="0" y="0"/>
                  </a:lnTo>
                  <a:lnTo>
                    <a:pt x="0" y="790322"/>
                  </a:lnTo>
                  <a:lnTo>
                    <a:pt x="41327" y="790322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55048" y="224027"/>
              <a:ext cx="41910" cy="790575"/>
            </a:xfrm>
            <a:custGeom>
              <a:avLst/>
              <a:gdLst/>
              <a:ahLst/>
              <a:cxnLst/>
              <a:rect l="l" t="t" r="r" b="b"/>
              <a:pathLst>
                <a:path w="41909" h="790575">
                  <a:moveTo>
                    <a:pt x="41324" y="0"/>
                  </a:moveTo>
                  <a:lnTo>
                    <a:pt x="0" y="0"/>
                  </a:lnTo>
                  <a:lnTo>
                    <a:pt x="0" y="790322"/>
                  </a:lnTo>
                  <a:lnTo>
                    <a:pt x="41324" y="790322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96372" y="224024"/>
              <a:ext cx="41910" cy="789940"/>
            </a:xfrm>
            <a:custGeom>
              <a:avLst/>
              <a:gdLst/>
              <a:ahLst/>
              <a:cxnLst/>
              <a:rect l="l" t="t" r="r" b="b"/>
              <a:pathLst>
                <a:path w="41909" h="789940">
                  <a:moveTo>
                    <a:pt x="41332" y="0"/>
                  </a:moveTo>
                  <a:lnTo>
                    <a:pt x="0" y="0"/>
                  </a:lnTo>
                  <a:lnTo>
                    <a:pt x="0" y="789559"/>
                  </a:lnTo>
                  <a:lnTo>
                    <a:pt x="41332" y="789559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95433" y="224027"/>
              <a:ext cx="41910" cy="790575"/>
            </a:xfrm>
            <a:custGeom>
              <a:avLst/>
              <a:gdLst/>
              <a:ahLst/>
              <a:cxnLst/>
              <a:rect l="l" t="t" r="r" b="b"/>
              <a:pathLst>
                <a:path w="41909" h="790575">
                  <a:moveTo>
                    <a:pt x="41324" y="0"/>
                  </a:moveTo>
                  <a:lnTo>
                    <a:pt x="0" y="0"/>
                  </a:lnTo>
                  <a:lnTo>
                    <a:pt x="0" y="790322"/>
                  </a:lnTo>
                  <a:lnTo>
                    <a:pt x="41324" y="790322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36757" y="224027"/>
              <a:ext cx="41910" cy="790575"/>
            </a:xfrm>
            <a:custGeom>
              <a:avLst/>
              <a:gdLst/>
              <a:ahLst/>
              <a:cxnLst/>
              <a:rect l="l" t="t" r="r" b="b"/>
              <a:pathLst>
                <a:path w="41909" h="790575">
                  <a:moveTo>
                    <a:pt x="41327" y="0"/>
                  </a:moveTo>
                  <a:lnTo>
                    <a:pt x="0" y="0"/>
                  </a:lnTo>
                  <a:lnTo>
                    <a:pt x="0" y="790322"/>
                  </a:lnTo>
                  <a:lnTo>
                    <a:pt x="41327" y="790322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78084" y="224027"/>
              <a:ext cx="41910" cy="790575"/>
            </a:xfrm>
            <a:custGeom>
              <a:avLst/>
              <a:gdLst/>
              <a:ahLst/>
              <a:cxnLst/>
              <a:rect l="l" t="t" r="r" b="b"/>
              <a:pathLst>
                <a:path w="41909" h="790575">
                  <a:moveTo>
                    <a:pt x="41328" y="0"/>
                  </a:moveTo>
                  <a:lnTo>
                    <a:pt x="0" y="0"/>
                  </a:lnTo>
                  <a:lnTo>
                    <a:pt x="0" y="790322"/>
                  </a:lnTo>
                  <a:lnTo>
                    <a:pt x="41328" y="790322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719413" y="224024"/>
              <a:ext cx="41910" cy="789940"/>
            </a:xfrm>
            <a:custGeom>
              <a:avLst/>
              <a:gdLst/>
              <a:ahLst/>
              <a:cxnLst/>
              <a:rect l="l" t="t" r="r" b="b"/>
              <a:pathLst>
                <a:path w="41909" h="789940">
                  <a:moveTo>
                    <a:pt x="41328" y="0"/>
                  </a:moveTo>
                  <a:lnTo>
                    <a:pt x="0" y="0"/>
                  </a:lnTo>
                  <a:lnTo>
                    <a:pt x="0" y="789559"/>
                  </a:lnTo>
                  <a:lnTo>
                    <a:pt x="41328" y="789559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/>
          <p:nvPr/>
        </p:nvSpPr>
        <p:spPr>
          <a:xfrm>
            <a:off x="1308902" y="6526670"/>
            <a:ext cx="0" cy="441325"/>
          </a:xfrm>
          <a:custGeom>
            <a:avLst/>
            <a:gdLst/>
            <a:ahLst/>
            <a:cxnLst/>
            <a:rect l="l" t="t" r="r" b="b"/>
            <a:pathLst>
              <a:path w="0" h="441325">
                <a:moveTo>
                  <a:pt x="0" y="0"/>
                </a:moveTo>
                <a:lnTo>
                  <a:pt x="0" y="441006"/>
                </a:lnTo>
              </a:path>
            </a:pathLst>
          </a:custGeom>
          <a:ln w="9525">
            <a:solidFill>
              <a:srgbClr val="00206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5" name="object 25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03391" y="6548418"/>
            <a:ext cx="385088" cy="397209"/>
          </a:xfrm>
          <a:prstGeom prst="rect">
            <a:avLst/>
          </a:prstGeom>
        </p:spPr>
      </p:pic>
      <p:grpSp>
        <p:nvGrpSpPr>
          <p:cNvPr id="26" name="object 26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27" name="object 27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600" y="224020"/>
            <a:ext cx="7772400" cy="7324725"/>
          </a:xfrm>
          <a:custGeom>
            <a:avLst/>
            <a:gdLst/>
            <a:ahLst/>
            <a:cxnLst/>
            <a:rect l="l" t="t" r="r" b="b"/>
            <a:pathLst>
              <a:path w="7772400" h="7324725">
                <a:moveTo>
                  <a:pt x="7772400" y="0"/>
                </a:moveTo>
                <a:lnTo>
                  <a:pt x="0" y="0"/>
                </a:lnTo>
                <a:lnTo>
                  <a:pt x="0" y="7324344"/>
                </a:lnTo>
                <a:lnTo>
                  <a:pt x="7772400" y="7324344"/>
                </a:lnTo>
                <a:lnTo>
                  <a:pt x="777240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445" y="5867492"/>
            <a:ext cx="7770708" cy="1680883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28600" y="1085057"/>
            <a:ext cx="911860" cy="224790"/>
          </a:xfrm>
          <a:custGeom>
            <a:avLst/>
            <a:gdLst/>
            <a:ahLst/>
            <a:cxnLst/>
            <a:rect l="l" t="t" r="r" b="b"/>
            <a:pathLst>
              <a:path w="911860" h="224790">
                <a:moveTo>
                  <a:pt x="911639" y="43"/>
                </a:moveTo>
                <a:lnTo>
                  <a:pt x="11551" y="0"/>
                </a:lnTo>
                <a:lnTo>
                  <a:pt x="0" y="37379"/>
                </a:lnTo>
                <a:lnTo>
                  <a:pt x="0" y="186890"/>
                </a:lnTo>
                <a:lnTo>
                  <a:pt x="907" y="201439"/>
                </a:lnTo>
                <a:lnTo>
                  <a:pt x="3382" y="213320"/>
                </a:lnTo>
                <a:lnTo>
                  <a:pt x="7054" y="221331"/>
                </a:lnTo>
                <a:lnTo>
                  <a:pt x="11551" y="224269"/>
                </a:lnTo>
                <a:lnTo>
                  <a:pt x="911639" y="224226"/>
                </a:lnTo>
                <a:lnTo>
                  <a:pt x="911639" y="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067" y="1108270"/>
            <a:ext cx="5459105" cy="186113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7089361" y="1085057"/>
            <a:ext cx="911860" cy="224790"/>
          </a:xfrm>
          <a:custGeom>
            <a:avLst/>
            <a:gdLst/>
            <a:ahLst/>
            <a:cxnLst/>
            <a:rect l="l" t="t" r="r" b="b"/>
            <a:pathLst>
              <a:path w="911859" h="224790">
                <a:moveTo>
                  <a:pt x="911639" y="43"/>
                </a:moveTo>
                <a:lnTo>
                  <a:pt x="11553" y="0"/>
                </a:lnTo>
                <a:lnTo>
                  <a:pt x="0" y="37379"/>
                </a:lnTo>
                <a:lnTo>
                  <a:pt x="0" y="186890"/>
                </a:lnTo>
                <a:lnTo>
                  <a:pt x="907" y="201439"/>
                </a:lnTo>
                <a:lnTo>
                  <a:pt x="3382" y="213320"/>
                </a:lnTo>
                <a:lnTo>
                  <a:pt x="7055" y="221331"/>
                </a:lnTo>
                <a:lnTo>
                  <a:pt x="11553" y="224269"/>
                </a:lnTo>
                <a:lnTo>
                  <a:pt x="911639" y="224226"/>
                </a:lnTo>
                <a:lnTo>
                  <a:pt x="911639" y="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0140" y="7041074"/>
            <a:ext cx="5101941" cy="65185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20311" y="6989511"/>
            <a:ext cx="226792" cy="22287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2266" y="1655524"/>
            <a:ext cx="4404663" cy="4389400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572396" y="258447"/>
            <a:ext cx="188595" cy="841375"/>
            <a:chOff x="572396" y="258447"/>
            <a:chExt cx="188595" cy="841375"/>
          </a:xfrm>
        </p:grpSpPr>
        <p:sp>
          <p:nvSpPr>
            <p:cNvPr id="11" name="object 11" descr=""/>
            <p:cNvSpPr/>
            <p:nvPr/>
          </p:nvSpPr>
          <p:spPr>
            <a:xfrm>
              <a:off x="572396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4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4" y="840894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13721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7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7" y="840894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55048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4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4" y="840894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96372" y="258447"/>
              <a:ext cx="41910" cy="840105"/>
            </a:xfrm>
            <a:custGeom>
              <a:avLst/>
              <a:gdLst/>
              <a:ahLst/>
              <a:cxnLst/>
              <a:rect l="l" t="t" r="r" b="b"/>
              <a:pathLst>
                <a:path w="41909" h="840105">
                  <a:moveTo>
                    <a:pt x="41332" y="0"/>
                  </a:moveTo>
                  <a:lnTo>
                    <a:pt x="0" y="0"/>
                  </a:lnTo>
                  <a:lnTo>
                    <a:pt x="0" y="840082"/>
                  </a:lnTo>
                  <a:lnTo>
                    <a:pt x="41332" y="840082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95433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4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4" y="840894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36757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7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7" y="840894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78084" y="258451"/>
              <a:ext cx="41910" cy="841375"/>
            </a:xfrm>
            <a:custGeom>
              <a:avLst/>
              <a:gdLst/>
              <a:ahLst/>
              <a:cxnLst/>
              <a:rect l="l" t="t" r="r" b="b"/>
              <a:pathLst>
                <a:path w="41909" h="841375">
                  <a:moveTo>
                    <a:pt x="41328" y="0"/>
                  </a:moveTo>
                  <a:lnTo>
                    <a:pt x="0" y="0"/>
                  </a:lnTo>
                  <a:lnTo>
                    <a:pt x="0" y="840894"/>
                  </a:lnTo>
                  <a:lnTo>
                    <a:pt x="41328" y="840894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719413" y="258447"/>
              <a:ext cx="41910" cy="840105"/>
            </a:xfrm>
            <a:custGeom>
              <a:avLst/>
              <a:gdLst/>
              <a:ahLst/>
              <a:cxnLst/>
              <a:rect l="l" t="t" r="r" b="b"/>
              <a:pathLst>
                <a:path w="41909" h="840105">
                  <a:moveTo>
                    <a:pt x="41328" y="0"/>
                  </a:moveTo>
                  <a:lnTo>
                    <a:pt x="0" y="0"/>
                  </a:lnTo>
                  <a:lnTo>
                    <a:pt x="0" y="840082"/>
                  </a:lnTo>
                  <a:lnTo>
                    <a:pt x="41328" y="840082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/>
          <p:nvPr/>
        </p:nvSpPr>
        <p:spPr>
          <a:xfrm>
            <a:off x="1308902" y="6526670"/>
            <a:ext cx="0" cy="441325"/>
          </a:xfrm>
          <a:custGeom>
            <a:avLst/>
            <a:gdLst/>
            <a:ahLst/>
            <a:cxnLst/>
            <a:rect l="l" t="t" r="r" b="b"/>
            <a:pathLst>
              <a:path w="0" h="441325">
                <a:moveTo>
                  <a:pt x="0" y="0"/>
                </a:moveTo>
                <a:lnTo>
                  <a:pt x="0" y="441006"/>
                </a:lnTo>
              </a:path>
            </a:pathLst>
          </a:custGeom>
          <a:ln w="9525">
            <a:solidFill>
              <a:srgbClr val="00206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3391" y="6548418"/>
            <a:ext cx="385088" cy="397209"/>
          </a:xfrm>
          <a:prstGeom prst="rect">
            <a:avLst/>
          </a:prstGeom>
        </p:spPr>
      </p:pic>
      <p:grpSp>
        <p:nvGrpSpPr>
          <p:cNvPr id="21" name="object 21" descr=""/>
          <p:cNvGrpSpPr/>
          <p:nvPr/>
        </p:nvGrpSpPr>
        <p:grpSpPr>
          <a:xfrm>
            <a:off x="5339516" y="2128424"/>
            <a:ext cx="2157730" cy="558800"/>
            <a:chOff x="5339516" y="2128424"/>
            <a:chExt cx="2157730" cy="558800"/>
          </a:xfrm>
        </p:grpSpPr>
        <p:pic>
          <p:nvPicPr>
            <p:cNvPr id="22" name="object 2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41261" y="2128996"/>
              <a:ext cx="1014267" cy="128207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63054" y="2128424"/>
              <a:ext cx="1133869" cy="343853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39516" y="2346358"/>
              <a:ext cx="1201466" cy="340804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87207" y="2558000"/>
              <a:ext cx="822550" cy="129161"/>
            </a:xfrm>
            <a:prstGeom prst="rect">
              <a:avLst/>
            </a:prstGeom>
          </p:spPr>
        </p:pic>
      </p:grpSp>
      <p:pic>
        <p:nvPicPr>
          <p:cNvPr id="26" name="object 26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40264" y="2986250"/>
            <a:ext cx="128967" cy="125158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17467" y="2989295"/>
            <a:ext cx="621309" cy="125921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266509" y="2987391"/>
            <a:ext cx="222505" cy="126302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014044" y="3203604"/>
            <a:ext cx="105589" cy="125161"/>
          </a:xfrm>
          <a:prstGeom prst="rect">
            <a:avLst/>
          </a:prstGeom>
        </p:spPr>
      </p:pic>
      <p:grpSp>
        <p:nvGrpSpPr>
          <p:cNvPr id="30" name="object 30" descr=""/>
          <p:cNvGrpSpPr/>
          <p:nvPr/>
        </p:nvGrpSpPr>
        <p:grpSpPr>
          <a:xfrm>
            <a:off x="5340243" y="2985678"/>
            <a:ext cx="2153920" cy="772795"/>
            <a:chOff x="5340243" y="2985678"/>
            <a:chExt cx="2153920" cy="772795"/>
          </a:xfrm>
        </p:grpSpPr>
        <p:pic>
          <p:nvPicPr>
            <p:cNvPr id="31" name="object 31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34303" y="3201699"/>
              <a:ext cx="224475" cy="126302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35273" y="2985678"/>
              <a:ext cx="1157630" cy="558733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40243" y="2986628"/>
              <a:ext cx="1115169" cy="77076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84068" y="3628616"/>
              <a:ext cx="909892" cy="129538"/>
            </a:xfrm>
            <a:prstGeom prst="rect">
              <a:avLst/>
            </a:prstGeom>
          </p:spPr>
        </p:pic>
      </p:grpSp>
      <p:grpSp>
        <p:nvGrpSpPr>
          <p:cNvPr id="35" name="object 35" descr=""/>
          <p:cNvGrpSpPr/>
          <p:nvPr/>
        </p:nvGrpSpPr>
        <p:grpSpPr>
          <a:xfrm>
            <a:off x="5347752" y="3842930"/>
            <a:ext cx="1148715" cy="343535"/>
            <a:chOff x="5347752" y="3842930"/>
            <a:chExt cx="1148715" cy="343535"/>
          </a:xfrm>
        </p:grpSpPr>
        <p:sp>
          <p:nvSpPr>
            <p:cNvPr id="36" name="object 36" descr=""/>
            <p:cNvSpPr/>
            <p:nvPr/>
          </p:nvSpPr>
          <p:spPr>
            <a:xfrm>
              <a:off x="6326193" y="3876649"/>
              <a:ext cx="51435" cy="93980"/>
            </a:xfrm>
            <a:custGeom>
              <a:avLst/>
              <a:gdLst/>
              <a:ahLst/>
              <a:cxnLst/>
              <a:rect l="l" t="t" r="r" b="b"/>
              <a:pathLst>
                <a:path w="51435" h="93979">
                  <a:moveTo>
                    <a:pt x="24000" y="0"/>
                  </a:moveTo>
                  <a:lnTo>
                    <a:pt x="21146" y="0"/>
                  </a:lnTo>
                  <a:lnTo>
                    <a:pt x="16574" y="11238"/>
                  </a:lnTo>
                  <a:lnTo>
                    <a:pt x="14288" y="14669"/>
                  </a:lnTo>
                  <a:lnTo>
                    <a:pt x="12570" y="16765"/>
                  </a:lnTo>
                  <a:lnTo>
                    <a:pt x="8380" y="20574"/>
                  </a:lnTo>
                  <a:lnTo>
                    <a:pt x="4952" y="22477"/>
                  </a:lnTo>
                  <a:lnTo>
                    <a:pt x="2476" y="23431"/>
                  </a:lnTo>
                  <a:lnTo>
                    <a:pt x="1140" y="24194"/>
                  </a:lnTo>
                  <a:lnTo>
                    <a:pt x="190" y="24954"/>
                  </a:lnTo>
                  <a:lnTo>
                    <a:pt x="0" y="25526"/>
                  </a:lnTo>
                  <a:lnTo>
                    <a:pt x="0" y="26668"/>
                  </a:lnTo>
                  <a:lnTo>
                    <a:pt x="572" y="27432"/>
                  </a:lnTo>
                  <a:lnTo>
                    <a:pt x="1332" y="27812"/>
                  </a:lnTo>
                  <a:lnTo>
                    <a:pt x="2095" y="27812"/>
                  </a:lnTo>
                  <a:lnTo>
                    <a:pt x="2858" y="27622"/>
                  </a:lnTo>
                  <a:lnTo>
                    <a:pt x="10476" y="27432"/>
                  </a:lnTo>
                  <a:lnTo>
                    <a:pt x="12189" y="27622"/>
                  </a:lnTo>
                  <a:lnTo>
                    <a:pt x="12189" y="29335"/>
                  </a:lnTo>
                  <a:lnTo>
                    <a:pt x="12379" y="31052"/>
                  </a:lnTo>
                  <a:lnTo>
                    <a:pt x="12379" y="46673"/>
                  </a:lnTo>
                  <a:lnTo>
                    <a:pt x="12002" y="67628"/>
                  </a:lnTo>
                  <a:lnTo>
                    <a:pt x="12002" y="76201"/>
                  </a:lnTo>
                  <a:lnTo>
                    <a:pt x="24192" y="93725"/>
                  </a:lnTo>
                  <a:lnTo>
                    <a:pt x="34099" y="93725"/>
                  </a:lnTo>
                  <a:lnTo>
                    <a:pt x="51432" y="84772"/>
                  </a:lnTo>
                  <a:lnTo>
                    <a:pt x="51432" y="84199"/>
                  </a:lnTo>
                  <a:lnTo>
                    <a:pt x="51241" y="83630"/>
                  </a:lnTo>
                  <a:lnTo>
                    <a:pt x="50101" y="82867"/>
                  </a:lnTo>
                  <a:lnTo>
                    <a:pt x="48578" y="82867"/>
                  </a:lnTo>
                  <a:lnTo>
                    <a:pt x="46292" y="84582"/>
                  </a:lnTo>
                  <a:lnTo>
                    <a:pt x="44383" y="85535"/>
                  </a:lnTo>
                  <a:lnTo>
                    <a:pt x="43051" y="85916"/>
                  </a:lnTo>
                  <a:lnTo>
                    <a:pt x="35430" y="87439"/>
                  </a:lnTo>
                  <a:lnTo>
                    <a:pt x="30477" y="87439"/>
                  </a:lnTo>
                  <a:lnTo>
                    <a:pt x="28004" y="86295"/>
                  </a:lnTo>
                  <a:lnTo>
                    <a:pt x="24763" y="82104"/>
                  </a:lnTo>
                  <a:lnTo>
                    <a:pt x="23809" y="77724"/>
                  </a:lnTo>
                  <a:lnTo>
                    <a:pt x="24000" y="46673"/>
                  </a:lnTo>
                  <a:lnTo>
                    <a:pt x="23809" y="30671"/>
                  </a:lnTo>
                  <a:lnTo>
                    <a:pt x="24000" y="28766"/>
                  </a:lnTo>
                  <a:lnTo>
                    <a:pt x="24573" y="27240"/>
                  </a:lnTo>
                  <a:lnTo>
                    <a:pt x="26286" y="27049"/>
                  </a:lnTo>
                  <a:lnTo>
                    <a:pt x="49719" y="26480"/>
                  </a:lnTo>
                  <a:lnTo>
                    <a:pt x="50292" y="23431"/>
                  </a:lnTo>
                  <a:lnTo>
                    <a:pt x="50101" y="19810"/>
                  </a:lnTo>
                  <a:lnTo>
                    <a:pt x="47623" y="19810"/>
                  </a:lnTo>
                  <a:lnTo>
                    <a:pt x="45720" y="19622"/>
                  </a:lnTo>
                  <a:lnTo>
                    <a:pt x="41720" y="19622"/>
                  </a:lnTo>
                  <a:lnTo>
                    <a:pt x="28191" y="20382"/>
                  </a:lnTo>
                  <a:lnTo>
                    <a:pt x="24192" y="20191"/>
                  </a:lnTo>
                  <a:lnTo>
                    <a:pt x="24382" y="8952"/>
                  </a:lnTo>
                  <a:lnTo>
                    <a:pt x="24000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12780" y="3892269"/>
              <a:ext cx="83440" cy="78677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47752" y="3842930"/>
              <a:ext cx="935254" cy="343094"/>
            </a:xfrm>
            <a:prstGeom prst="rect">
              <a:avLst/>
            </a:prstGeom>
          </p:spPr>
        </p:pic>
      </p:grpSp>
      <p:grpSp>
        <p:nvGrpSpPr>
          <p:cNvPr id="39" name="object 39" descr=""/>
          <p:cNvGrpSpPr/>
          <p:nvPr/>
        </p:nvGrpSpPr>
        <p:grpSpPr>
          <a:xfrm>
            <a:off x="6356394" y="3885601"/>
            <a:ext cx="1137920" cy="300990"/>
            <a:chOff x="6356394" y="3885601"/>
            <a:chExt cx="1137920" cy="300990"/>
          </a:xfrm>
        </p:grpSpPr>
        <p:pic>
          <p:nvPicPr>
            <p:cNvPr id="40" name="object 4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639735" y="3885601"/>
              <a:ext cx="854218" cy="300423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56394" y="4102394"/>
              <a:ext cx="441961" cy="83630"/>
            </a:xfrm>
            <a:prstGeom prst="rect">
              <a:avLst/>
            </a:prstGeom>
          </p:spPr>
        </p:pic>
      </p:grpSp>
      <p:pic>
        <p:nvPicPr>
          <p:cNvPr id="42" name="object 42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344660" y="4271558"/>
            <a:ext cx="173380" cy="172590"/>
          </a:xfrm>
          <a:prstGeom prst="rect">
            <a:avLst/>
          </a:prstGeom>
        </p:spPr>
      </p:pic>
      <p:grpSp>
        <p:nvGrpSpPr>
          <p:cNvPr id="43" name="object 43" descr=""/>
          <p:cNvGrpSpPr/>
          <p:nvPr/>
        </p:nvGrpSpPr>
        <p:grpSpPr>
          <a:xfrm>
            <a:off x="5339314" y="4272508"/>
            <a:ext cx="2150745" cy="558165"/>
            <a:chOff x="5339314" y="4272508"/>
            <a:chExt cx="2150745" cy="558165"/>
          </a:xfrm>
        </p:grpSpPr>
        <p:pic>
          <p:nvPicPr>
            <p:cNvPr id="44" name="object 4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37933" y="4275176"/>
              <a:ext cx="1151390" cy="12516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39314" y="4272508"/>
              <a:ext cx="2150178" cy="557783"/>
            </a:xfrm>
            <a:prstGeom prst="rect">
              <a:avLst/>
            </a:prstGeom>
          </p:spPr>
        </p:pic>
      </p:grpSp>
      <p:grpSp>
        <p:nvGrpSpPr>
          <p:cNvPr id="46" name="object 46" descr=""/>
          <p:cNvGrpSpPr/>
          <p:nvPr/>
        </p:nvGrpSpPr>
        <p:grpSpPr>
          <a:xfrm>
            <a:off x="5339883" y="4916401"/>
            <a:ext cx="1431290" cy="385445"/>
            <a:chOff x="5339883" y="4916401"/>
            <a:chExt cx="1431290" cy="385445"/>
          </a:xfrm>
        </p:grpSpPr>
        <p:pic>
          <p:nvPicPr>
            <p:cNvPr id="47" name="object 4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305796" y="4921355"/>
              <a:ext cx="108391" cy="119253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435604" y="4963834"/>
              <a:ext cx="83441" cy="78679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548173" y="4963834"/>
              <a:ext cx="67243" cy="79060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41341" y="4916401"/>
              <a:ext cx="129523" cy="125920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339883" y="4916401"/>
              <a:ext cx="983703" cy="385001"/>
            </a:xfrm>
            <a:prstGeom prst="rect">
              <a:avLst/>
            </a:prstGeom>
          </p:spPr>
        </p:pic>
      </p:grpSp>
      <p:pic>
        <p:nvPicPr>
          <p:cNvPr id="52" name="object 52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889464" y="4918114"/>
            <a:ext cx="606134" cy="126493"/>
          </a:xfrm>
          <a:prstGeom prst="rect">
            <a:avLst/>
          </a:prstGeom>
        </p:spPr>
      </p:pic>
      <p:grpSp>
        <p:nvGrpSpPr>
          <p:cNvPr id="53" name="object 53" descr=""/>
          <p:cNvGrpSpPr/>
          <p:nvPr/>
        </p:nvGrpSpPr>
        <p:grpSpPr>
          <a:xfrm>
            <a:off x="805388" y="6575345"/>
            <a:ext cx="388620" cy="389255"/>
            <a:chOff x="805388" y="6575345"/>
            <a:chExt cx="388620" cy="389255"/>
          </a:xfrm>
        </p:grpSpPr>
        <p:sp>
          <p:nvSpPr>
            <p:cNvPr id="54" name="object 54" descr=""/>
            <p:cNvSpPr/>
            <p:nvPr/>
          </p:nvSpPr>
          <p:spPr>
            <a:xfrm>
              <a:off x="893027" y="6661860"/>
              <a:ext cx="213360" cy="213360"/>
            </a:xfrm>
            <a:custGeom>
              <a:avLst/>
              <a:gdLst/>
              <a:ahLst/>
              <a:cxnLst/>
              <a:rect l="l" t="t" r="r" b="b"/>
              <a:pathLst>
                <a:path w="213359" h="213359">
                  <a:moveTo>
                    <a:pt x="106527" y="0"/>
                  </a:moveTo>
                  <a:lnTo>
                    <a:pt x="65061" y="8371"/>
                  </a:lnTo>
                  <a:lnTo>
                    <a:pt x="31200" y="31202"/>
                  </a:lnTo>
                  <a:lnTo>
                    <a:pt x="8371" y="65064"/>
                  </a:lnTo>
                  <a:lnTo>
                    <a:pt x="0" y="106531"/>
                  </a:lnTo>
                  <a:lnTo>
                    <a:pt x="8371" y="147996"/>
                  </a:lnTo>
                  <a:lnTo>
                    <a:pt x="31200" y="181857"/>
                  </a:lnTo>
                  <a:lnTo>
                    <a:pt x="65061" y="204687"/>
                  </a:lnTo>
                  <a:lnTo>
                    <a:pt x="106527" y="213059"/>
                  </a:lnTo>
                  <a:lnTo>
                    <a:pt x="147993" y="204687"/>
                  </a:lnTo>
                  <a:lnTo>
                    <a:pt x="181856" y="181857"/>
                  </a:lnTo>
                  <a:lnTo>
                    <a:pt x="204687" y="147996"/>
                  </a:lnTo>
                  <a:lnTo>
                    <a:pt x="213059" y="106531"/>
                  </a:lnTo>
                  <a:lnTo>
                    <a:pt x="204687" y="65064"/>
                  </a:lnTo>
                  <a:lnTo>
                    <a:pt x="181856" y="31202"/>
                  </a:lnTo>
                  <a:lnTo>
                    <a:pt x="147993" y="8371"/>
                  </a:lnTo>
                  <a:lnTo>
                    <a:pt x="10652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921318" y="6690152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5" y="0"/>
                  </a:moveTo>
                  <a:lnTo>
                    <a:pt x="47783" y="6148"/>
                  </a:lnTo>
                  <a:lnTo>
                    <a:pt x="22914" y="22915"/>
                  </a:lnTo>
                  <a:lnTo>
                    <a:pt x="6148" y="47785"/>
                  </a:lnTo>
                  <a:lnTo>
                    <a:pt x="0" y="78239"/>
                  </a:lnTo>
                  <a:lnTo>
                    <a:pt x="6148" y="108691"/>
                  </a:lnTo>
                  <a:lnTo>
                    <a:pt x="22914" y="133559"/>
                  </a:lnTo>
                  <a:lnTo>
                    <a:pt x="47783" y="150325"/>
                  </a:lnTo>
                  <a:lnTo>
                    <a:pt x="78235" y="156474"/>
                  </a:lnTo>
                  <a:lnTo>
                    <a:pt x="108689" y="150325"/>
                  </a:lnTo>
                  <a:lnTo>
                    <a:pt x="133558" y="133559"/>
                  </a:lnTo>
                  <a:lnTo>
                    <a:pt x="150325" y="108691"/>
                  </a:lnTo>
                  <a:lnTo>
                    <a:pt x="156474" y="78239"/>
                  </a:lnTo>
                  <a:lnTo>
                    <a:pt x="150325" y="47785"/>
                  </a:lnTo>
                  <a:lnTo>
                    <a:pt x="133558" y="22915"/>
                  </a:lnTo>
                  <a:lnTo>
                    <a:pt x="108689" y="6148"/>
                  </a:lnTo>
                  <a:lnTo>
                    <a:pt x="78235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936284" y="6798923"/>
              <a:ext cx="126364" cy="48260"/>
            </a:xfrm>
            <a:custGeom>
              <a:avLst/>
              <a:gdLst/>
              <a:ahLst/>
              <a:cxnLst/>
              <a:rect l="l" t="t" r="r" b="b"/>
              <a:pathLst>
                <a:path w="126365" h="48259">
                  <a:moveTo>
                    <a:pt x="62642" y="0"/>
                  </a:moveTo>
                  <a:lnTo>
                    <a:pt x="43589" y="1110"/>
                  </a:lnTo>
                  <a:lnTo>
                    <a:pt x="26375" y="4252"/>
                  </a:lnTo>
                  <a:lnTo>
                    <a:pt x="11633" y="9140"/>
                  </a:lnTo>
                  <a:lnTo>
                    <a:pt x="0" y="15487"/>
                  </a:lnTo>
                  <a:lnTo>
                    <a:pt x="12230" y="28757"/>
                  </a:lnTo>
                  <a:lnTo>
                    <a:pt x="27217" y="38916"/>
                  </a:lnTo>
                  <a:lnTo>
                    <a:pt x="44413" y="45415"/>
                  </a:lnTo>
                  <a:lnTo>
                    <a:pt x="63270" y="47703"/>
                  </a:lnTo>
                  <a:lnTo>
                    <a:pt x="81943" y="45461"/>
                  </a:lnTo>
                  <a:lnTo>
                    <a:pt x="98994" y="39088"/>
                  </a:lnTo>
                  <a:lnTo>
                    <a:pt x="113893" y="29117"/>
                  </a:lnTo>
                  <a:lnTo>
                    <a:pt x="126107" y="16082"/>
                  </a:lnTo>
                  <a:lnTo>
                    <a:pt x="114488" y="9502"/>
                  </a:lnTo>
                  <a:lnTo>
                    <a:pt x="99588" y="4425"/>
                  </a:lnTo>
                  <a:lnTo>
                    <a:pt x="82080" y="1157"/>
                  </a:lnTo>
                  <a:lnTo>
                    <a:pt x="62642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926895" y="6785044"/>
              <a:ext cx="147320" cy="34290"/>
            </a:xfrm>
            <a:custGeom>
              <a:avLst/>
              <a:gdLst/>
              <a:ahLst/>
              <a:cxnLst/>
              <a:rect l="l" t="t" r="r" b="b"/>
              <a:pathLst>
                <a:path w="147319" h="34290">
                  <a:moveTo>
                    <a:pt x="65195" y="0"/>
                  </a:moveTo>
                  <a:lnTo>
                    <a:pt x="28893" y="3690"/>
                  </a:lnTo>
                  <a:lnTo>
                    <a:pt x="0" y="12399"/>
                  </a:lnTo>
                  <a:lnTo>
                    <a:pt x="3186" y="20363"/>
                  </a:lnTo>
                  <a:lnTo>
                    <a:pt x="7646" y="27678"/>
                  </a:lnTo>
                  <a:lnTo>
                    <a:pt x="13121" y="34096"/>
                  </a:lnTo>
                  <a:lnTo>
                    <a:pt x="41800" y="27536"/>
                  </a:lnTo>
                  <a:lnTo>
                    <a:pt x="70792" y="24285"/>
                  </a:lnTo>
                  <a:lnTo>
                    <a:pt x="101157" y="25407"/>
                  </a:lnTo>
                  <a:lnTo>
                    <a:pt x="133951" y="31969"/>
                  </a:lnTo>
                  <a:lnTo>
                    <a:pt x="138009" y="26370"/>
                  </a:lnTo>
                  <a:lnTo>
                    <a:pt x="141568" y="20415"/>
                  </a:lnTo>
                  <a:lnTo>
                    <a:pt x="144600" y="14133"/>
                  </a:lnTo>
                  <a:lnTo>
                    <a:pt x="147074" y="7553"/>
                  </a:lnTo>
                  <a:lnTo>
                    <a:pt x="105669" y="1297"/>
                  </a:lnTo>
                  <a:lnTo>
                    <a:pt x="65195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930668" y="6801462"/>
              <a:ext cx="60960" cy="12700"/>
            </a:xfrm>
            <a:custGeom>
              <a:avLst/>
              <a:gdLst/>
              <a:ahLst/>
              <a:cxnLst/>
              <a:rect l="l" t="t" r="r" b="b"/>
              <a:pathLst>
                <a:path w="60959" h="12700">
                  <a:moveTo>
                    <a:pt x="46388" y="0"/>
                  </a:moveTo>
                  <a:lnTo>
                    <a:pt x="31508" y="205"/>
                  </a:lnTo>
                  <a:lnTo>
                    <a:pt x="16041" y="1561"/>
                  </a:lnTo>
                  <a:lnTo>
                    <a:pt x="0" y="4045"/>
                  </a:lnTo>
                  <a:lnTo>
                    <a:pt x="1507" y="6839"/>
                  </a:lnTo>
                  <a:lnTo>
                    <a:pt x="3182" y="9527"/>
                  </a:lnTo>
                  <a:lnTo>
                    <a:pt x="5007" y="12105"/>
                  </a:lnTo>
                  <a:lnTo>
                    <a:pt x="15494" y="8767"/>
                  </a:lnTo>
                  <a:lnTo>
                    <a:pt x="28139" y="5777"/>
                  </a:lnTo>
                  <a:lnTo>
                    <a:pt x="43134" y="3167"/>
                  </a:lnTo>
                  <a:lnTo>
                    <a:pt x="60670" y="966"/>
                  </a:lnTo>
                  <a:lnTo>
                    <a:pt x="4638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953142" y="6792726"/>
              <a:ext cx="118745" cy="20320"/>
            </a:xfrm>
            <a:custGeom>
              <a:avLst/>
              <a:gdLst/>
              <a:ahLst/>
              <a:cxnLst/>
              <a:rect l="l" t="t" r="r" b="b"/>
              <a:pathLst>
                <a:path w="118744" h="20320">
                  <a:moveTo>
                    <a:pt x="58040" y="0"/>
                  </a:moveTo>
                  <a:lnTo>
                    <a:pt x="24177" y="489"/>
                  </a:lnTo>
                  <a:lnTo>
                    <a:pt x="0" y="3843"/>
                  </a:lnTo>
                  <a:lnTo>
                    <a:pt x="27540" y="5190"/>
                  </a:lnTo>
                  <a:lnTo>
                    <a:pt x="60335" y="8924"/>
                  </a:lnTo>
                  <a:lnTo>
                    <a:pt x="90728" y="14087"/>
                  </a:lnTo>
                  <a:lnTo>
                    <a:pt x="111064" y="19726"/>
                  </a:lnTo>
                  <a:lnTo>
                    <a:pt x="113799" y="15719"/>
                  </a:lnTo>
                  <a:lnTo>
                    <a:pt x="116171" y="11445"/>
                  </a:lnTo>
                  <a:lnTo>
                    <a:pt x="118134" y="6953"/>
                  </a:lnTo>
                  <a:lnTo>
                    <a:pt x="92416" y="2209"/>
                  </a:lnTo>
                  <a:lnTo>
                    <a:pt x="58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921330" y="669016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5">
                  <a:moveTo>
                    <a:pt x="78234" y="0"/>
                  </a:moveTo>
                  <a:lnTo>
                    <a:pt x="108690" y="6148"/>
                  </a:lnTo>
                  <a:lnTo>
                    <a:pt x="133560" y="22915"/>
                  </a:lnTo>
                  <a:lnTo>
                    <a:pt x="150328" y="47784"/>
                  </a:lnTo>
                  <a:lnTo>
                    <a:pt x="156476" y="78238"/>
                  </a:lnTo>
                  <a:lnTo>
                    <a:pt x="150328" y="108691"/>
                  </a:lnTo>
                  <a:lnTo>
                    <a:pt x="133560" y="133559"/>
                  </a:lnTo>
                  <a:lnTo>
                    <a:pt x="108690" y="150325"/>
                  </a:lnTo>
                  <a:lnTo>
                    <a:pt x="78234" y="156474"/>
                  </a:lnTo>
                  <a:lnTo>
                    <a:pt x="47782" y="150325"/>
                  </a:lnTo>
                  <a:lnTo>
                    <a:pt x="22914" y="133559"/>
                  </a:lnTo>
                  <a:lnTo>
                    <a:pt x="6148" y="108691"/>
                  </a:lnTo>
                  <a:lnTo>
                    <a:pt x="0" y="78238"/>
                  </a:lnTo>
                  <a:lnTo>
                    <a:pt x="6148" y="47784"/>
                  </a:lnTo>
                  <a:lnTo>
                    <a:pt x="22914" y="22915"/>
                  </a:lnTo>
                  <a:lnTo>
                    <a:pt x="47782" y="6148"/>
                  </a:lnTo>
                  <a:lnTo>
                    <a:pt x="7823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875080" y="6590782"/>
              <a:ext cx="77470" cy="88265"/>
            </a:xfrm>
            <a:custGeom>
              <a:avLst/>
              <a:gdLst/>
              <a:ahLst/>
              <a:cxnLst/>
              <a:rect l="l" t="t" r="r" b="b"/>
              <a:pathLst>
                <a:path w="77469" h="88265">
                  <a:moveTo>
                    <a:pt x="48891" y="0"/>
                  </a:moveTo>
                  <a:lnTo>
                    <a:pt x="35086" y="6030"/>
                  </a:lnTo>
                  <a:lnTo>
                    <a:pt x="21482" y="13678"/>
                  </a:lnTo>
                  <a:lnTo>
                    <a:pt x="9360" y="22027"/>
                  </a:lnTo>
                  <a:lnTo>
                    <a:pt x="0" y="30159"/>
                  </a:lnTo>
                  <a:lnTo>
                    <a:pt x="51426" y="88239"/>
                  </a:lnTo>
                  <a:lnTo>
                    <a:pt x="57323" y="83859"/>
                  </a:lnTo>
                  <a:lnTo>
                    <a:pt x="63657" y="79737"/>
                  </a:lnTo>
                  <a:lnTo>
                    <a:pt x="70378" y="75845"/>
                  </a:lnTo>
                  <a:lnTo>
                    <a:pt x="77435" y="72151"/>
                  </a:lnTo>
                  <a:lnTo>
                    <a:pt x="48891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829853" y="6628946"/>
              <a:ext cx="87630" cy="82550"/>
            </a:xfrm>
            <a:custGeom>
              <a:avLst/>
              <a:gdLst/>
              <a:ahLst/>
              <a:cxnLst/>
              <a:rect l="l" t="t" r="r" b="b"/>
              <a:pathLst>
                <a:path w="87630" h="82550">
                  <a:moveTo>
                    <a:pt x="35702" y="0"/>
                  </a:moveTo>
                  <a:lnTo>
                    <a:pt x="25050" y="10655"/>
                  </a:lnTo>
                  <a:lnTo>
                    <a:pt x="14885" y="22802"/>
                  </a:lnTo>
                  <a:lnTo>
                    <a:pt x="6202" y="35029"/>
                  </a:lnTo>
                  <a:lnTo>
                    <a:pt x="0" y="45921"/>
                  </a:lnTo>
                  <a:lnTo>
                    <a:pt x="68673" y="82313"/>
                  </a:lnTo>
                  <a:lnTo>
                    <a:pt x="72739" y="76123"/>
                  </a:lnTo>
                  <a:lnTo>
                    <a:pt x="77202" y="69878"/>
                  </a:lnTo>
                  <a:lnTo>
                    <a:pt x="82104" y="63721"/>
                  </a:lnTo>
                  <a:lnTo>
                    <a:pt x="87491" y="57801"/>
                  </a:lnTo>
                  <a:lnTo>
                    <a:pt x="35702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807234" y="6687518"/>
              <a:ext cx="85725" cy="63500"/>
            </a:xfrm>
            <a:custGeom>
              <a:avLst/>
              <a:gdLst/>
              <a:ahLst/>
              <a:cxnLst/>
              <a:rect l="l" t="t" r="r" b="b"/>
              <a:pathLst>
                <a:path w="85725" h="63500">
                  <a:moveTo>
                    <a:pt x="16135" y="0"/>
                  </a:moveTo>
                  <a:lnTo>
                    <a:pt x="10310" y="12821"/>
                  </a:lnTo>
                  <a:lnTo>
                    <a:pt x="5276" y="28307"/>
                  </a:lnTo>
                  <a:lnTo>
                    <a:pt x="1637" y="43837"/>
                  </a:lnTo>
                  <a:lnTo>
                    <a:pt x="0" y="56789"/>
                  </a:lnTo>
                  <a:lnTo>
                    <a:pt x="77443" y="63352"/>
                  </a:lnTo>
                  <a:lnTo>
                    <a:pt x="78756" y="56063"/>
                  </a:lnTo>
                  <a:lnTo>
                    <a:pt x="80413" y="48568"/>
                  </a:lnTo>
                  <a:lnTo>
                    <a:pt x="82511" y="40983"/>
                  </a:lnTo>
                  <a:lnTo>
                    <a:pt x="85147" y="33425"/>
                  </a:lnTo>
                  <a:lnTo>
                    <a:pt x="16135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805388" y="6757034"/>
              <a:ext cx="81280" cy="57150"/>
            </a:xfrm>
            <a:custGeom>
              <a:avLst/>
              <a:gdLst/>
              <a:ahLst/>
              <a:cxnLst/>
              <a:rect l="l" t="t" r="r" b="b"/>
              <a:pathLst>
                <a:path w="81280" h="57150">
                  <a:moveTo>
                    <a:pt x="978" y="0"/>
                  </a:moveTo>
                  <a:lnTo>
                    <a:pt x="0" y="13760"/>
                  </a:lnTo>
                  <a:lnTo>
                    <a:pt x="642" y="29383"/>
                  </a:lnTo>
                  <a:lnTo>
                    <a:pt x="2606" y="44555"/>
                  </a:lnTo>
                  <a:lnTo>
                    <a:pt x="5590" y="56962"/>
                  </a:lnTo>
                  <a:lnTo>
                    <a:pt x="80686" y="36770"/>
                  </a:lnTo>
                  <a:lnTo>
                    <a:pt x="79347" y="29628"/>
                  </a:lnTo>
                  <a:lnTo>
                    <a:pt x="78254" y="22343"/>
                  </a:lnTo>
                  <a:lnTo>
                    <a:pt x="77541" y="14820"/>
                  </a:lnTo>
                  <a:lnTo>
                    <a:pt x="77342" y="6962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814200" y="6808006"/>
              <a:ext cx="89535" cy="74295"/>
            </a:xfrm>
            <a:custGeom>
              <a:avLst/>
              <a:gdLst/>
              <a:ahLst/>
              <a:cxnLst/>
              <a:rect l="l" t="t" r="r" b="b"/>
              <a:pathLst>
                <a:path w="89534" h="74295">
                  <a:moveTo>
                    <a:pt x="75578" y="0"/>
                  </a:moveTo>
                  <a:lnTo>
                    <a:pt x="0" y="20293"/>
                  </a:lnTo>
                  <a:lnTo>
                    <a:pt x="4295" y="33874"/>
                  </a:lnTo>
                  <a:lnTo>
                    <a:pt x="11272" y="49044"/>
                  </a:lnTo>
                  <a:lnTo>
                    <a:pt x="19330" y="63331"/>
                  </a:lnTo>
                  <a:lnTo>
                    <a:pt x="26870" y="74264"/>
                  </a:lnTo>
                  <a:lnTo>
                    <a:pt x="89082" y="26784"/>
                  </a:lnTo>
                  <a:lnTo>
                    <a:pt x="85341" y="20554"/>
                  </a:lnTo>
                  <a:lnTo>
                    <a:pt x="81782" y="14105"/>
                  </a:lnTo>
                  <a:lnTo>
                    <a:pt x="78497" y="7299"/>
                  </a:lnTo>
                  <a:lnTo>
                    <a:pt x="7557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849077" y="6845078"/>
              <a:ext cx="84455" cy="86360"/>
            </a:xfrm>
            <a:custGeom>
              <a:avLst/>
              <a:gdLst/>
              <a:ahLst/>
              <a:cxnLst/>
              <a:rect l="l" t="t" r="r" b="b"/>
              <a:pathLst>
                <a:path w="84455" h="86359">
                  <a:moveTo>
                    <a:pt x="61168" y="0"/>
                  </a:moveTo>
                  <a:lnTo>
                    <a:pt x="0" y="46826"/>
                  </a:lnTo>
                  <a:lnTo>
                    <a:pt x="8892" y="57688"/>
                  </a:lnTo>
                  <a:lnTo>
                    <a:pt x="20418" y="69024"/>
                  </a:lnTo>
                  <a:lnTo>
                    <a:pt x="32593" y="79125"/>
                  </a:lnTo>
                  <a:lnTo>
                    <a:pt x="43434" y="86281"/>
                  </a:lnTo>
                  <a:lnTo>
                    <a:pt x="84085" y="19350"/>
                  </a:lnTo>
                  <a:lnTo>
                    <a:pt x="78203" y="15084"/>
                  </a:lnTo>
                  <a:lnTo>
                    <a:pt x="72402" y="10545"/>
                  </a:lnTo>
                  <a:lnTo>
                    <a:pt x="66714" y="5571"/>
                  </a:lnTo>
                  <a:lnTo>
                    <a:pt x="61168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904363" y="6872057"/>
              <a:ext cx="68580" cy="86995"/>
            </a:xfrm>
            <a:custGeom>
              <a:avLst/>
              <a:gdLst/>
              <a:ahLst/>
              <a:cxnLst/>
              <a:rect l="l" t="t" r="r" b="b"/>
              <a:pathLst>
                <a:path w="68580" h="86995">
                  <a:moveTo>
                    <a:pt x="40225" y="0"/>
                  </a:moveTo>
                  <a:lnTo>
                    <a:pt x="0" y="65697"/>
                  </a:lnTo>
                  <a:lnTo>
                    <a:pt x="12204" y="72633"/>
                  </a:lnTo>
                  <a:lnTo>
                    <a:pt x="27037" y="79064"/>
                  </a:lnTo>
                  <a:lnTo>
                    <a:pt x="42031" y="84108"/>
                  </a:lnTo>
                  <a:lnTo>
                    <a:pt x="54720" y="86885"/>
                  </a:lnTo>
                  <a:lnTo>
                    <a:pt x="68374" y="10911"/>
                  </a:lnTo>
                  <a:lnTo>
                    <a:pt x="61382" y="8875"/>
                  </a:lnTo>
                  <a:lnTo>
                    <a:pt x="54404" y="6348"/>
                  </a:lnTo>
                  <a:lnTo>
                    <a:pt x="47375" y="3375"/>
                  </a:lnTo>
                  <a:lnTo>
                    <a:pt x="4022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971589" y="6885147"/>
              <a:ext cx="52069" cy="79375"/>
            </a:xfrm>
            <a:custGeom>
              <a:avLst/>
              <a:gdLst/>
              <a:ahLst/>
              <a:cxnLst/>
              <a:rect l="l" t="t" r="r" b="b"/>
              <a:pathLst>
                <a:path w="52069" h="79375">
                  <a:moveTo>
                    <a:pt x="13863" y="0"/>
                  </a:moveTo>
                  <a:lnTo>
                    <a:pt x="0" y="76266"/>
                  </a:lnTo>
                  <a:lnTo>
                    <a:pt x="12655" y="78427"/>
                  </a:lnTo>
                  <a:lnTo>
                    <a:pt x="26222" y="79114"/>
                  </a:lnTo>
                  <a:lnTo>
                    <a:pt x="39575" y="78667"/>
                  </a:lnTo>
                  <a:lnTo>
                    <a:pt x="51591" y="77429"/>
                  </a:lnTo>
                  <a:lnTo>
                    <a:pt x="44338" y="284"/>
                  </a:lnTo>
                  <a:lnTo>
                    <a:pt x="37024" y="818"/>
                  </a:lnTo>
                  <a:lnTo>
                    <a:pt x="29503" y="942"/>
                  </a:lnTo>
                  <a:lnTo>
                    <a:pt x="21780" y="666"/>
                  </a:lnTo>
                  <a:lnTo>
                    <a:pt x="13863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029035" y="6870681"/>
              <a:ext cx="68580" cy="88265"/>
            </a:xfrm>
            <a:custGeom>
              <a:avLst/>
              <a:gdLst/>
              <a:ahLst/>
              <a:cxnLst/>
              <a:rect l="l" t="t" r="r" b="b"/>
              <a:pathLst>
                <a:path w="68580" h="88265">
                  <a:moveTo>
                    <a:pt x="27766" y="0"/>
                  </a:moveTo>
                  <a:lnTo>
                    <a:pt x="22912" y="2650"/>
                  </a:lnTo>
                  <a:lnTo>
                    <a:pt x="16499" y="5897"/>
                  </a:lnTo>
                  <a:lnTo>
                    <a:pt x="8778" y="9083"/>
                  </a:lnTo>
                  <a:lnTo>
                    <a:pt x="0" y="11553"/>
                  </a:lnTo>
                  <a:lnTo>
                    <a:pt x="14100" y="87948"/>
                  </a:lnTo>
                  <a:lnTo>
                    <a:pt x="27845" y="85211"/>
                  </a:lnTo>
                  <a:lnTo>
                    <a:pt x="43105" y="80037"/>
                  </a:lnTo>
                  <a:lnTo>
                    <a:pt x="57480" y="73584"/>
                  </a:lnTo>
                  <a:lnTo>
                    <a:pt x="68572" y="67007"/>
                  </a:lnTo>
                  <a:lnTo>
                    <a:pt x="27766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067177" y="6843808"/>
              <a:ext cx="83820" cy="86995"/>
            </a:xfrm>
            <a:custGeom>
              <a:avLst/>
              <a:gdLst/>
              <a:ahLst/>
              <a:cxnLst/>
              <a:rect l="l" t="t" r="r" b="b"/>
              <a:pathLst>
                <a:path w="83819" h="86995">
                  <a:moveTo>
                    <a:pt x="20627" y="0"/>
                  </a:moveTo>
                  <a:lnTo>
                    <a:pt x="12780" y="9471"/>
                  </a:lnTo>
                  <a:lnTo>
                    <a:pt x="7081" y="15173"/>
                  </a:lnTo>
                  <a:lnTo>
                    <a:pt x="0" y="20703"/>
                  </a:lnTo>
                  <a:lnTo>
                    <a:pt x="41205" y="86591"/>
                  </a:lnTo>
                  <a:lnTo>
                    <a:pt x="52897" y="78862"/>
                  </a:lnTo>
                  <a:lnTo>
                    <a:pt x="65070" y="68306"/>
                  </a:lnTo>
                  <a:lnTo>
                    <a:pt x="75941" y="56899"/>
                  </a:lnTo>
                  <a:lnTo>
                    <a:pt x="83724" y="46619"/>
                  </a:lnTo>
                  <a:lnTo>
                    <a:pt x="20627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097211" y="6806875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30" h="73659">
                  <a:moveTo>
                    <a:pt x="12931" y="0"/>
                  </a:moveTo>
                  <a:lnTo>
                    <a:pt x="11262" y="4203"/>
                  </a:lnTo>
                  <a:lnTo>
                    <a:pt x="8516" y="10307"/>
                  </a:lnTo>
                  <a:lnTo>
                    <a:pt x="4744" y="17465"/>
                  </a:lnTo>
                  <a:lnTo>
                    <a:pt x="0" y="24829"/>
                  </a:lnTo>
                  <a:lnTo>
                    <a:pt x="61833" y="73087"/>
                  </a:lnTo>
                  <a:lnTo>
                    <a:pt x="70424" y="61185"/>
                  </a:lnTo>
                  <a:lnTo>
                    <a:pt x="78152" y="46519"/>
                  </a:lnTo>
                  <a:lnTo>
                    <a:pt x="84077" y="32198"/>
                  </a:lnTo>
                  <a:lnTo>
                    <a:pt x="87264" y="21327"/>
                  </a:lnTo>
                  <a:lnTo>
                    <a:pt x="12931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113580" y="6757609"/>
              <a:ext cx="80645" cy="57785"/>
            </a:xfrm>
            <a:custGeom>
              <a:avLst/>
              <a:gdLst/>
              <a:ahLst/>
              <a:cxnLst/>
              <a:rect l="l" t="t" r="r" b="b"/>
              <a:pathLst>
                <a:path w="80644" h="57784">
                  <a:moveTo>
                    <a:pt x="79240" y="0"/>
                  </a:moveTo>
                  <a:lnTo>
                    <a:pt x="2250" y="7423"/>
                  </a:lnTo>
                  <a:lnTo>
                    <a:pt x="1867" y="18886"/>
                  </a:lnTo>
                  <a:lnTo>
                    <a:pt x="1281" y="27117"/>
                  </a:lnTo>
                  <a:lnTo>
                    <a:pt x="0" y="35808"/>
                  </a:lnTo>
                  <a:lnTo>
                    <a:pt x="74937" y="57283"/>
                  </a:lnTo>
                  <a:lnTo>
                    <a:pt x="77771" y="42656"/>
                  </a:lnTo>
                  <a:lnTo>
                    <a:pt x="79532" y="25813"/>
                  </a:lnTo>
                  <a:lnTo>
                    <a:pt x="80071" y="10384"/>
                  </a:lnTo>
                  <a:lnTo>
                    <a:pt x="79240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106669" y="6688796"/>
              <a:ext cx="86360" cy="64769"/>
            </a:xfrm>
            <a:custGeom>
              <a:avLst/>
              <a:gdLst/>
              <a:ahLst/>
              <a:cxnLst/>
              <a:rect l="l" t="t" r="r" b="b"/>
              <a:pathLst>
                <a:path w="86359" h="64770">
                  <a:moveTo>
                    <a:pt x="69551" y="0"/>
                  </a:moveTo>
                  <a:lnTo>
                    <a:pt x="0" y="35257"/>
                  </a:lnTo>
                  <a:lnTo>
                    <a:pt x="1886" y="39501"/>
                  </a:lnTo>
                  <a:lnTo>
                    <a:pt x="4403" y="46870"/>
                  </a:lnTo>
                  <a:lnTo>
                    <a:pt x="6749" y="55703"/>
                  </a:lnTo>
                  <a:lnTo>
                    <a:pt x="8121" y="64339"/>
                  </a:lnTo>
                  <a:lnTo>
                    <a:pt x="85827" y="56073"/>
                  </a:lnTo>
                  <a:lnTo>
                    <a:pt x="83249" y="40470"/>
                  </a:lnTo>
                  <a:lnTo>
                    <a:pt x="78613" y="23568"/>
                  </a:lnTo>
                  <a:lnTo>
                    <a:pt x="73515" y="8900"/>
                  </a:lnTo>
                  <a:lnTo>
                    <a:pt x="6955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082706" y="6630602"/>
              <a:ext cx="88265" cy="82550"/>
            </a:xfrm>
            <a:custGeom>
              <a:avLst/>
              <a:gdLst/>
              <a:ahLst/>
              <a:cxnLst/>
              <a:rect l="l" t="t" r="r" b="b"/>
              <a:pathLst>
                <a:path w="88265" h="82550">
                  <a:moveTo>
                    <a:pt x="52395" y="0"/>
                  </a:moveTo>
                  <a:lnTo>
                    <a:pt x="0" y="57797"/>
                  </a:lnTo>
                  <a:lnTo>
                    <a:pt x="3344" y="61211"/>
                  </a:lnTo>
                  <a:lnTo>
                    <a:pt x="8637" y="67216"/>
                  </a:lnTo>
                  <a:lnTo>
                    <a:pt x="14122" y="74683"/>
                  </a:lnTo>
                  <a:lnTo>
                    <a:pt x="18044" y="82482"/>
                  </a:lnTo>
                  <a:lnTo>
                    <a:pt x="88139" y="47609"/>
                  </a:lnTo>
                  <a:lnTo>
                    <a:pt x="80187" y="33253"/>
                  </a:lnTo>
                  <a:lnTo>
                    <a:pt x="69484" y="18985"/>
                  </a:lnTo>
                  <a:lnTo>
                    <a:pt x="59172" y="7127"/>
                  </a:lnTo>
                  <a:lnTo>
                    <a:pt x="52395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047629" y="6590998"/>
              <a:ext cx="78740" cy="88900"/>
            </a:xfrm>
            <a:custGeom>
              <a:avLst/>
              <a:gdLst/>
              <a:ahLst/>
              <a:cxnLst/>
              <a:rect l="l" t="t" r="r" b="b"/>
              <a:pathLst>
                <a:path w="78740" h="88900">
                  <a:moveTo>
                    <a:pt x="27658" y="0"/>
                  </a:moveTo>
                  <a:lnTo>
                    <a:pt x="0" y="72090"/>
                  </a:lnTo>
                  <a:lnTo>
                    <a:pt x="4169" y="74193"/>
                  </a:lnTo>
                  <a:lnTo>
                    <a:pt x="11441" y="78432"/>
                  </a:lnTo>
                  <a:lnTo>
                    <a:pt x="19462" y="83696"/>
                  </a:lnTo>
                  <a:lnTo>
                    <a:pt x="25876" y="88869"/>
                  </a:lnTo>
                  <a:lnTo>
                    <a:pt x="78195" y="31564"/>
                  </a:lnTo>
                  <a:lnTo>
                    <a:pt x="65626" y="20616"/>
                  </a:lnTo>
                  <a:lnTo>
                    <a:pt x="50246" y="10718"/>
                  </a:lnTo>
                  <a:lnTo>
                    <a:pt x="36206" y="3353"/>
                  </a:lnTo>
                  <a:lnTo>
                    <a:pt x="27658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936035" y="6576515"/>
              <a:ext cx="58419" cy="82550"/>
            </a:xfrm>
            <a:custGeom>
              <a:avLst/>
              <a:gdLst/>
              <a:ahLst/>
              <a:cxnLst/>
              <a:rect l="l" t="t" r="r" b="b"/>
              <a:pathLst>
                <a:path w="58419" h="82550">
                  <a:moveTo>
                    <a:pt x="56588" y="0"/>
                  </a:moveTo>
                  <a:lnTo>
                    <a:pt x="41530" y="489"/>
                  </a:lnTo>
                  <a:lnTo>
                    <a:pt x="26060" y="2554"/>
                  </a:lnTo>
                  <a:lnTo>
                    <a:pt x="11707" y="5817"/>
                  </a:lnTo>
                  <a:lnTo>
                    <a:pt x="0" y="9903"/>
                  </a:lnTo>
                  <a:lnTo>
                    <a:pt x="28130" y="82350"/>
                  </a:lnTo>
                  <a:lnTo>
                    <a:pt x="35229" y="80468"/>
                  </a:lnTo>
                  <a:lnTo>
                    <a:pt x="42638" y="78986"/>
                  </a:lnTo>
                  <a:lnTo>
                    <a:pt x="50323" y="77860"/>
                  </a:lnTo>
                  <a:lnTo>
                    <a:pt x="58248" y="77043"/>
                  </a:lnTo>
                  <a:lnTo>
                    <a:pt x="56588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007315" y="6575345"/>
              <a:ext cx="56515" cy="83185"/>
            </a:xfrm>
            <a:custGeom>
              <a:avLst/>
              <a:gdLst/>
              <a:ahLst/>
              <a:cxnLst/>
              <a:rect l="l" t="t" r="r" b="b"/>
              <a:pathLst>
                <a:path w="56515" h="83184">
                  <a:moveTo>
                    <a:pt x="72" y="0"/>
                  </a:moveTo>
                  <a:lnTo>
                    <a:pt x="0" y="77979"/>
                  </a:lnTo>
                  <a:lnTo>
                    <a:pt x="7062" y="78697"/>
                  </a:lnTo>
                  <a:lnTo>
                    <a:pt x="13992" y="79637"/>
                  </a:lnTo>
                  <a:lnTo>
                    <a:pt x="21043" y="81010"/>
                  </a:lnTo>
                  <a:lnTo>
                    <a:pt x="28465" y="83026"/>
                  </a:lnTo>
                  <a:lnTo>
                    <a:pt x="56052" y="11073"/>
                  </a:lnTo>
                  <a:lnTo>
                    <a:pt x="41938" y="6006"/>
                  </a:lnTo>
                  <a:lnTo>
                    <a:pt x="26867" y="2454"/>
                  </a:lnTo>
                  <a:lnTo>
                    <a:pt x="12393" y="44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060170" y="6819455"/>
              <a:ext cx="21590" cy="19685"/>
            </a:xfrm>
            <a:custGeom>
              <a:avLst/>
              <a:gdLst/>
              <a:ahLst/>
              <a:cxnLst/>
              <a:rect l="l" t="t" r="r" b="b"/>
              <a:pathLst>
                <a:path w="21590" h="19684">
                  <a:moveTo>
                    <a:pt x="3721" y="16789"/>
                  </a:moveTo>
                  <a:lnTo>
                    <a:pt x="2895" y="16002"/>
                  </a:lnTo>
                  <a:lnTo>
                    <a:pt x="1866" y="16002"/>
                  </a:lnTo>
                  <a:lnTo>
                    <a:pt x="838" y="16002"/>
                  </a:lnTo>
                  <a:lnTo>
                    <a:pt x="0" y="16789"/>
                  </a:lnTo>
                  <a:lnTo>
                    <a:pt x="0" y="18757"/>
                  </a:lnTo>
                  <a:lnTo>
                    <a:pt x="838" y="19558"/>
                  </a:lnTo>
                  <a:lnTo>
                    <a:pt x="2895" y="19558"/>
                  </a:lnTo>
                  <a:lnTo>
                    <a:pt x="3721" y="18757"/>
                  </a:lnTo>
                  <a:lnTo>
                    <a:pt x="3721" y="16789"/>
                  </a:lnTo>
                  <a:close/>
                </a:path>
                <a:path w="21590" h="19684">
                  <a:moveTo>
                    <a:pt x="10274" y="12128"/>
                  </a:moveTo>
                  <a:lnTo>
                    <a:pt x="7658" y="11988"/>
                  </a:lnTo>
                  <a:lnTo>
                    <a:pt x="7048" y="9321"/>
                  </a:lnTo>
                  <a:lnTo>
                    <a:pt x="6375" y="11887"/>
                  </a:lnTo>
                  <a:lnTo>
                    <a:pt x="3810" y="11404"/>
                  </a:lnTo>
                  <a:lnTo>
                    <a:pt x="6019" y="13119"/>
                  </a:lnTo>
                  <a:lnTo>
                    <a:pt x="5029" y="15494"/>
                  </a:lnTo>
                  <a:lnTo>
                    <a:pt x="7061" y="13995"/>
                  </a:lnTo>
                  <a:lnTo>
                    <a:pt x="9029" y="15938"/>
                  </a:lnTo>
                  <a:lnTo>
                    <a:pt x="8077" y="13296"/>
                  </a:lnTo>
                  <a:lnTo>
                    <a:pt x="10274" y="12128"/>
                  </a:lnTo>
                  <a:close/>
                </a:path>
                <a:path w="21590" h="19684">
                  <a:moveTo>
                    <a:pt x="21031" y="5092"/>
                  </a:moveTo>
                  <a:lnTo>
                    <a:pt x="16268" y="4864"/>
                  </a:lnTo>
                  <a:lnTo>
                    <a:pt x="15176" y="0"/>
                  </a:lnTo>
                  <a:lnTo>
                    <a:pt x="13957" y="4660"/>
                  </a:lnTo>
                  <a:lnTo>
                    <a:pt x="9296" y="3797"/>
                  </a:lnTo>
                  <a:lnTo>
                    <a:pt x="13284" y="6908"/>
                  </a:lnTo>
                  <a:lnTo>
                    <a:pt x="11506" y="11239"/>
                  </a:lnTo>
                  <a:lnTo>
                    <a:pt x="15201" y="8496"/>
                  </a:lnTo>
                  <a:lnTo>
                    <a:pt x="18757" y="12039"/>
                  </a:lnTo>
                  <a:lnTo>
                    <a:pt x="17043" y="7226"/>
                  </a:lnTo>
                  <a:lnTo>
                    <a:pt x="21031" y="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56481" y="6708779"/>
              <a:ext cx="82453" cy="86399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12020" y="0"/>
                  </a:moveTo>
                  <a:lnTo>
                    <a:pt x="10674" y="416"/>
                  </a:lnTo>
                  <a:lnTo>
                    <a:pt x="5615" y="337"/>
                  </a:lnTo>
                  <a:lnTo>
                    <a:pt x="4432" y="35"/>
                  </a:lnTo>
                  <a:lnTo>
                    <a:pt x="3467" y="349"/>
                  </a:lnTo>
                  <a:lnTo>
                    <a:pt x="2941" y="1623"/>
                  </a:lnTo>
                  <a:lnTo>
                    <a:pt x="2588" y="4387"/>
                  </a:lnTo>
                  <a:lnTo>
                    <a:pt x="1565" y="6972"/>
                  </a:lnTo>
                  <a:lnTo>
                    <a:pt x="125" y="9446"/>
                  </a:lnTo>
                  <a:lnTo>
                    <a:pt x="205" y="10521"/>
                  </a:lnTo>
                  <a:lnTo>
                    <a:pt x="0" y="11717"/>
                  </a:lnTo>
                  <a:lnTo>
                    <a:pt x="709" y="12797"/>
                  </a:lnTo>
                  <a:lnTo>
                    <a:pt x="14954" y="12905"/>
                  </a:lnTo>
                  <a:lnTo>
                    <a:pt x="15756" y="11781"/>
                  </a:lnTo>
                  <a:lnTo>
                    <a:pt x="15933" y="10450"/>
                  </a:lnTo>
                  <a:lnTo>
                    <a:pt x="15458" y="8790"/>
                  </a:lnTo>
                  <a:lnTo>
                    <a:pt x="14655" y="7199"/>
                  </a:lnTo>
                  <a:lnTo>
                    <a:pt x="13856" y="4964"/>
                  </a:lnTo>
                  <a:lnTo>
                    <a:pt x="13050" y="1701"/>
                  </a:lnTo>
                  <a:lnTo>
                    <a:pt x="12776" y="1043"/>
                  </a:lnTo>
                  <a:lnTo>
                    <a:pt x="12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991162" y="6713510"/>
              <a:ext cx="16510" cy="13335"/>
            </a:xfrm>
            <a:custGeom>
              <a:avLst/>
              <a:gdLst/>
              <a:ahLst/>
              <a:cxnLst/>
              <a:rect l="l" t="t" r="r" b="b"/>
              <a:pathLst>
                <a:path w="16509" h="13334">
                  <a:moveTo>
                    <a:pt x="5615" y="337"/>
                  </a:moveTo>
                  <a:lnTo>
                    <a:pt x="10674" y="416"/>
                  </a:lnTo>
                  <a:lnTo>
                    <a:pt x="12020" y="0"/>
                  </a:lnTo>
                  <a:lnTo>
                    <a:pt x="12776" y="1043"/>
                  </a:lnTo>
                  <a:lnTo>
                    <a:pt x="13050" y="1701"/>
                  </a:lnTo>
                  <a:lnTo>
                    <a:pt x="13856" y="4964"/>
                  </a:lnTo>
                  <a:lnTo>
                    <a:pt x="14655" y="7199"/>
                  </a:lnTo>
                  <a:lnTo>
                    <a:pt x="15458" y="8790"/>
                  </a:lnTo>
                  <a:lnTo>
                    <a:pt x="15933" y="10450"/>
                  </a:lnTo>
                  <a:lnTo>
                    <a:pt x="15756" y="11781"/>
                  </a:lnTo>
                  <a:lnTo>
                    <a:pt x="14954" y="12905"/>
                  </a:lnTo>
                  <a:lnTo>
                    <a:pt x="709" y="12797"/>
                  </a:lnTo>
                  <a:lnTo>
                    <a:pt x="0" y="11717"/>
                  </a:lnTo>
                  <a:lnTo>
                    <a:pt x="205" y="10521"/>
                  </a:lnTo>
                  <a:lnTo>
                    <a:pt x="125" y="9446"/>
                  </a:lnTo>
                  <a:lnTo>
                    <a:pt x="1565" y="6972"/>
                  </a:lnTo>
                  <a:lnTo>
                    <a:pt x="2588" y="4387"/>
                  </a:lnTo>
                  <a:lnTo>
                    <a:pt x="2941" y="1623"/>
                  </a:lnTo>
                  <a:lnTo>
                    <a:pt x="3467" y="349"/>
                  </a:lnTo>
                  <a:lnTo>
                    <a:pt x="4432" y="35"/>
                  </a:lnTo>
                  <a:lnTo>
                    <a:pt x="5615" y="337"/>
                  </a:lnTo>
                  <a:close/>
                </a:path>
                <a:path w="16509" h="13334">
                  <a:moveTo>
                    <a:pt x="2941" y="1623"/>
                  </a:moveTo>
                  <a:lnTo>
                    <a:pt x="7941" y="8427"/>
                  </a:lnTo>
                  <a:lnTo>
                    <a:pt x="12913" y="1418"/>
                  </a:lnTo>
                </a:path>
                <a:path w="16509" h="13334">
                  <a:moveTo>
                    <a:pt x="125" y="9446"/>
                  </a:moveTo>
                  <a:lnTo>
                    <a:pt x="2782" y="9452"/>
                  </a:lnTo>
                  <a:lnTo>
                    <a:pt x="5360" y="9316"/>
                  </a:lnTo>
                  <a:lnTo>
                    <a:pt x="8089" y="9471"/>
                  </a:lnTo>
                  <a:lnTo>
                    <a:pt x="10670" y="9618"/>
                  </a:lnTo>
                  <a:lnTo>
                    <a:pt x="13294" y="9081"/>
                  </a:lnTo>
                  <a:lnTo>
                    <a:pt x="15840" y="9495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0" y="2793"/>
                  </a:lnTo>
                  <a:lnTo>
                    <a:pt x="1704" y="3860"/>
                  </a:lnTo>
                  <a:lnTo>
                    <a:pt x="3433" y="2998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997352" y="672149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5">
                  <a:moveTo>
                    <a:pt x="1751" y="0"/>
                  </a:moveTo>
                  <a:lnTo>
                    <a:pt x="3433" y="2998"/>
                  </a:lnTo>
                  <a:lnTo>
                    <a:pt x="1704" y="3860"/>
                  </a:lnTo>
                  <a:lnTo>
                    <a:pt x="0" y="2793"/>
                  </a:lnTo>
                  <a:lnTo>
                    <a:pt x="1751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901560" y="6671754"/>
              <a:ext cx="198120" cy="194945"/>
            </a:xfrm>
            <a:custGeom>
              <a:avLst/>
              <a:gdLst/>
              <a:ahLst/>
              <a:cxnLst/>
              <a:rect l="l" t="t" r="r" b="b"/>
              <a:pathLst>
                <a:path w="198119" h="194945">
                  <a:moveTo>
                    <a:pt x="10414" y="96139"/>
                  </a:moveTo>
                  <a:lnTo>
                    <a:pt x="7086" y="90411"/>
                  </a:lnTo>
                  <a:lnTo>
                    <a:pt x="6515" y="92468"/>
                  </a:lnTo>
                  <a:lnTo>
                    <a:pt x="7239" y="92633"/>
                  </a:lnTo>
                  <a:lnTo>
                    <a:pt x="7785" y="92925"/>
                  </a:lnTo>
                  <a:lnTo>
                    <a:pt x="8128" y="93332"/>
                  </a:lnTo>
                  <a:lnTo>
                    <a:pt x="8483" y="93726"/>
                  </a:lnTo>
                  <a:lnTo>
                    <a:pt x="8648" y="94208"/>
                  </a:lnTo>
                  <a:lnTo>
                    <a:pt x="3987" y="97421"/>
                  </a:lnTo>
                  <a:lnTo>
                    <a:pt x="3111" y="97180"/>
                  </a:lnTo>
                  <a:lnTo>
                    <a:pt x="2044" y="96227"/>
                  </a:lnTo>
                  <a:lnTo>
                    <a:pt x="1765" y="95605"/>
                  </a:lnTo>
                  <a:lnTo>
                    <a:pt x="1752" y="94259"/>
                  </a:lnTo>
                  <a:lnTo>
                    <a:pt x="1905" y="93776"/>
                  </a:lnTo>
                  <a:lnTo>
                    <a:pt x="2489" y="92976"/>
                  </a:lnTo>
                  <a:lnTo>
                    <a:pt x="2895" y="92710"/>
                  </a:lnTo>
                  <a:lnTo>
                    <a:pt x="3416" y="92583"/>
                  </a:lnTo>
                  <a:lnTo>
                    <a:pt x="2908" y="90487"/>
                  </a:lnTo>
                  <a:lnTo>
                    <a:pt x="2108" y="90741"/>
                  </a:lnTo>
                  <a:lnTo>
                    <a:pt x="1485" y="91109"/>
                  </a:lnTo>
                  <a:lnTo>
                    <a:pt x="355" y="92405"/>
                  </a:lnTo>
                  <a:lnTo>
                    <a:pt x="0" y="93446"/>
                  </a:lnTo>
                  <a:lnTo>
                    <a:pt x="38" y="96202"/>
                  </a:lnTo>
                  <a:lnTo>
                    <a:pt x="520" y="97383"/>
                  </a:lnTo>
                  <a:lnTo>
                    <a:pt x="2387" y="99174"/>
                  </a:lnTo>
                  <a:lnTo>
                    <a:pt x="3695" y="99606"/>
                  </a:lnTo>
                  <a:lnTo>
                    <a:pt x="6946" y="99568"/>
                  </a:lnTo>
                  <a:lnTo>
                    <a:pt x="8166" y="99098"/>
                  </a:lnTo>
                  <a:lnTo>
                    <a:pt x="9969" y="97294"/>
                  </a:lnTo>
                  <a:lnTo>
                    <a:pt x="10414" y="96139"/>
                  </a:lnTo>
                  <a:close/>
                </a:path>
                <a:path w="198119" h="194945">
                  <a:moveTo>
                    <a:pt x="10553" y="103149"/>
                  </a:moveTo>
                  <a:lnTo>
                    <a:pt x="10388" y="101028"/>
                  </a:lnTo>
                  <a:lnTo>
                    <a:pt x="393" y="101777"/>
                  </a:lnTo>
                  <a:lnTo>
                    <a:pt x="546" y="103898"/>
                  </a:lnTo>
                  <a:lnTo>
                    <a:pt x="10553" y="103149"/>
                  </a:lnTo>
                  <a:close/>
                </a:path>
                <a:path w="198119" h="194945">
                  <a:moveTo>
                    <a:pt x="11303" y="81165"/>
                  </a:moveTo>
                  <a:lnTo>
                    <a:pt x="9613" y="80924"/>
                  </a:lnTo>
                  <a:lnTo>
                    <a:pt x="8801" y="86728"/>
                  </a:lnTo>
                  <a:lnTo>
                    <a:pt x="6108" y="86360"/>
                  </a:lnTo>
                  <a:lnTo>
                    <a:pt x="6845" y="81153"/>
                  </a:lnTo>
                  <a:lnTo>
                    <a:pt x="5156" y="80911"/>
                  </a:lnTo>
                  <a:lnTo>
                    <a:pt x="4432" y="86118"/>
                  </a:lnTo>
                  <a:lnTo>
                    <a:pt x="2235" y="85813"/>
                  </a:lnTo>
                  <a:lnTo>
                    <a:pt x="3009" y="80213"/>
                  </a:lnTo>
                  <a:lnTo>
                    <a:pt x="1333" y="79984"/>
                  </a:lnTo>
                  <a:lnTo>
                    <a:pt x="254" y="87680"/>
                  </a:lnTo>
                  <a:lnTo>
                    <a:pt x="10185" y="89077"/>
                  </a:lnTo>
                  <a:lnTo>
                    <a:pt x="11303" y="81165"/>
                  </a:lnTo>
                  <a:close/>
                </a:path>
                <a:path w="198119" h="194945">
                  <a:moveTo>
                    <a:pt x="11912" y="111493"/>
                  </a:moveTo>
                  <a:lnTo>
                    <a:pt x="11557" y="109385"/>
                  </a:lnTo>
                  <a:lnTo>
                    <a:pt x="7366" y="110083"/>
                  </a:lnTo>
                  <a:lnTo>
                    <a:pt x="6642" y="105740"/>
                  </a:lnTo>
                  <a:lnTo>
                    <a:pt x="4965" y="106006"/>
                  </a:lnTo>
                  <a:lnTo>
                    <a:pt x="5689" y="110363"/>
                  </a:lnTo>
                  <a:lnTo>
                    <a:pt x="3340" y="110744"/>
                  </a:lnTo>
                  <a:lnTo>
                    <a:pt x="2514" y="105714"/>
                  </a:lnTo>
                  <a:lnTo>
                    <a:pt x="838" y="105994"/>
                  </a:lnTo>
                  <a:lnTo>
                    <a:pt x="2006" y="113118"/>
                  </a:lnTo>
                  <a:lnTo>
                    <a:pt x="11912" y="111493"/>
                  </a:lnTo>
                  <a:close/>
                </a:path>
                <a:path w="198119" h="194945">
                  <a:moveTo>
                    <a:pt x="14033" y="70205"/>
                  </a:moveTo>
                  <a:lnTo>
                    <a:pt x="13995" y="68707"/>
                  </a:lnTo>
                  <a:lnTo>
                    <a:pt x="13144" y="67132"/>
                  </a:lnTo>
                  <a:lnTo>
                    <a:pt x="13042" y="66941"/>
                  </a:lnTo>
                  <a:lnTo>
                    <a:pt x="12750" y="66408"/>
                  </a:lnTo>
                  <a:lnTo>
                    <a:pt x="12230" y="66040"/>
                  </a:lnTo>
                  <a:lnTo>
                    <a:pt x="12230" y="70205"/>
                  </a:lnTo>
                  <a:lnTo>
                    <a:pt x="11874" y="71424"/>
                  </a:lnTo>
                  <a:lnTo>
                    <a:pt x="11582" y="72034"/>
                  </a:lnTo>
                  <a:lnTo>
                    <a:pt x="11176" y="72529"/>
                  </a:lnTo>
                  <a:lnTo>
                    <a:pt x="11049" y="72529"/>
                  </a:lnTo>
                  <a:lnTo>
                    <a:pt x="9779" y="73177"/>
                  </a:lnTo>
                  <a:lnTo>
                    <a:pt x="8940" y="73177"/>
                  </a:lnTo>
                  <a:lnTo>
                    <a:pt x="6731" y="72529"/>
                  </a:lnTo>
                  <a:lnTo>
                    <a:pt x="5969" y="72034"/>
                  </a:lnTo>
                  <a:lnTo>
                    <a:pt x="5168" y="70688"/>
                  </a:lnTo>
                  <a:lnTo>
                    <a:pt x="5232" y="69469"/>
                  </a:lnTo>
                  <a:lnTo>
                    <a:pt x="5600" y="68237"/>
                  </a:lnTo>
                  <a:lnTo>
                    <a:pt x="6057" y="67640"/>
                  </a:lnTo>
                  <a:lnTo>
                    <a:pt x="7442" y="66941"/>
                  </a:lnTo>
                  <a:lnTo>
                    <a:pt x="8382" y="66941"/>
                  </a:lnTo>
                  <a:lnTo>
                    <a:pt x="10655" y="67640"/>
                  </a:lnTo>
                  <a:lnTo>
                    <a:pt x="11328" y="68072"/>
                  </a:lnTo>
                  <a:lnTo>
                    <a:pt x="12141" y="69469"/>
                  </a:lnTo>
                  <a:lnTo>
                    <a:pt x="12230" y="70205"/>
                  </a:lnTo>
                  <a:lnTo>
                    <a:pt x="12230" y="66040"/>
                  </a:lnTo>
                  <a:lnTo>
                    <a:pt x="11671" y="65620"/>
                  </a:lnTo>
                  <a:lnTo>
                    <a:pt x="8851" y="64795"/>
                  </a:lnTo>
                  <a:lnTo>
                    <a:pt x="7188" y="64795"/>
                  </a:lnTo>
                  <a:lnTo>
                    <a:pt x="4902" y="66065"/>
                  </a:lnTo>
                  <a:lnTo>
                    <a:pt x="4102" y="67132"/>
                  </a:lnTo>
                  <a:lnTo>
                    <a:pt x="3429" y="69469"/>
                  </a:lnTo>
                  <a:lnTo>
                    <a:pt x="3467" y="71424"/>
                  </a:lnTo>
                  <a:lnTo>
                    <a:pt x="8826" y="75425"/>
                  </a:lnTo>
                  <a:lnTo>
                    <a:pt x="9969" y="75425"/>
                  </a:lnTo>
                  <a:lnTo>
                    <a:pt x="12420" y="74066"/>
                  </a:lnTo>
                  <a:lnTo>
                    <a:pt x="13093" y="73177"/>
                  </a:lnTo>
                  <a:lnTo>
                    <a:pt x="13220" y="73012"/>
                  </a:lnTo>
                  <a:lnTo>
                    <a:pt x="14033" y="70205"/>
                  </a:lnTo>
                  <a:close/>
                </a:path>
                <a:path w="198119" h="194945">
                  <a:moveTo>
                    <a:pt x="14109" y="119786"/>
                  </a:moveTo>
                  <a:lnTo>
                    <a:pt x="13512" y="117741"/>
                  </a:lnTo>
                  <a:lnTo>
                    <a:pt x="9423" y="118935"/>
                  </a:lnTo>
                  <a:lnTo>
                    <a:pt x="8191" y="114706"/>
                  </a:lnTo>
                  <a:lnTo>
                    <a:pt x="6565" y="115189"/>
                  </a:lnTo>
                  <a:lnTo>
                    <a:pt x="7797" y="119418"/>
                  </a:lnTo>
                  <a:lnTo>
                    <a:pt x="5511" y="120078"/>
                  </a:lnTo>
                  <a:lnTo>
                    <a:pt x="4089" y="115189"/>
                  </a:lnTo>
                  <a:lnTo>
                    <a:pt x="2463" y="115671"/>
                  </a:lnTo>
                  <a:lnTo>
                    <a:pt x="4483" y="122605"/>
                  </a:lnTo>
                  <a:lnTo>
                    <a:pt x="14109" y="119786"/>
                  </a:lnTo>
                  <a:close/>
                </a:path>
                <a:path w="198119" h="194945">
                  <a:moveTo>
                    <a:pt x="16357" y="63614"/>
                  </a:moveTo>
                  <a:lnTo>
                    <a:pt x="12369" y="62103"/>
                  </a:lnTo>
                  <a:lnTo>
                    <a:pt x="13944" y="57975"/>
                  </a:lnTo>
                  <a:lnTo>
                    <a:pt x="12357" y="57378"/>
                  </a:lnTo>
                  <a:lnTo>
                    <a:pt x="10795" y="61493"/>
                  </a:lnTo>
                  <a:lnTo>
                    <a:pt x="8559" y="60655"/>
                  </a:lnTo>
                  <a:lnTo>
                    <a:pt x="10375" y="55892"/>
                  </a:lnTo>
                  <a:lnTo>
                    <a:pt x="8788" y="55295"/>
                  </a:lnTo>
                  <a:lnTo>
                    <a:pt x="6223" y="62039"/>
                  </a:lnTo>
                  <a:lnTo>
                    <a:pt x="15595" y="65595"/>
                  </a:lnTo>
                  <a:lnTo>
                    <a:pt x="16357" y="63614"/>
                  </a:lnTo>
                  <a:close/>
                </a:path>
                <a:path w="198119" h="194945">
                  <a:moveTo>
                    <a:pt x="17106" y="128397"/>
                  </a:moveTo>
                  <a:lnTo>
                    <a:pt x="17094" y="127101"/>
                  </a:lnTo>
                  <a:lnTo>
                    <a:pt x="16052" y="124333"/>
                  </a:lnTo>
                  <a:lnTo>
                    <a:pt x="15201" y="123266"/>
                  </a:lnTo>
                  <a:lnTo>
                    <a:pt x="15341" y="123266"/>
                  </a:lnTo>
                  <a:lnTo>
                    <a:pt x="15138" y="123177"/>
                  </a:lnTo>
                  <a:lnTo>
                    <a:pt x="15138" y="127876"/>
                  </a:lnTo>
                  <a:lnTo>
                    <a:pt x="14478" y="129222"/>
                  </a:lnTo>
                  <a:lnTo>
                    <a:pt x="13779" y="129781"/>
                  </a:lnTo>
                  <a:lnTo>
                    <a:pt x="11163" y="130784"/>
                  </a:lnTo>
                  <a:lnTo>
                    <a:pt x="11023" y="130784"/>
                  </a:lnTo>
                  <a:lnTo>
                    <a:pt x="9588" y="130187"/>
                  </a:lnTo>
                  <a:lnTo>
                    <a:pt x="9385" y="130187"/>
                  </a:lnTo>
                  <a:lnTo>
                    <a:pt x="8763" y="129489"/>
                  </a:lnTo>
                  <a:lnTo>
                    <a:pt x="8140" y="127876"/>
                  </a:lnTo>
                  <a:lnTo>
                    <a:pt x="8140" y="127101"/>
                  </a:lnTo>
                  <a:lnTo>
                    <a:pt x="8839" y="125704"/>
                  </a:lnTo>
                  <a:lnTo>
                    <a:pt x="9537" y="125158"/>
                  </a:lnTo>
                  <a:lnTo>
                    <a:pt x="11709" y="124333"/>
                  </a:lnTo>
                  <a:lnTo>
                    <a:pt x="12763" y="124333"/>
                  </a:lnTo>
                  <a:lnTo>
                    <a:pt x="14097" y="124891"/>
                  </a:lnTo>
                  <a:lnTo>
                    <a:pt x="14617" y="125425"/>
                  </a:lnTo>
                  <a:lnTo>
                    <a:pt x="15036" y="126542"/>
                  </a:lnTo>
                  <a:lnTo>
                    <a:pt x="15138" y="127876"/>
                  </a:lnTo>
                  <a:lnTo>
                    <a:pt x="15138" y="123177"/>
                  </a:lnTo>
                  <a:lnTo>
                    <a:pt x="12788" y="122110"/>
                  </a:lnTo>
                  <a:lnTo>
                    <a:pt x="11404" y="122110"/>
                  </a:lnTo>
                  <a:lnTo>
                    <a:pt x="8356" y="123266"/>
                  </a:lnTo>
                  <a:lnTo>
                    <a:pt x="7251" y="124333"/>
                  </a:lnTo>
                  <a:lnTo>
                    <a:pt x="6273" y="126542"/>
                  </a:lnTo>
                  <a:lnTo>
                    <a:pt x="6286" y="127876"/>
                  </a:lnTo>
                  <a:lnTo>
                    <a:pt x="10172" y="132638"/>
                  </a:lnTo>
                  <a:lnTo>
                    <a:pt x="12433" y="132638"/>
                  </a:lnTo>
                  <a:lnTo>
                    <a:pt x="14935" y="131686"/>
                  </a:lnTo>
                  <a:lnTo>
                    <a:pt x="16027" y="130784"/>
                  </a:lnTo>
                  <a:lnTo>
                    <a:pt x="17106" y="128397"/>
                  </a:lnTo>
                  <a:close/>
                </a:path>
                <a:path w="198119" h="194945">
                  <a:moveTo>
                    <a:pt x="23939" y="48310"/>
                  </a:moveTo>
                  <a:lnTo>
                    <a:pt x="21336" y="45478"/>
                  </a:lnTo>
                  <a:lnTo>
                    <a:pt x="20320" y="45542"/>
                  </a:lnTo>
                  <a:lnTo>
                    <a:pt x="19837" y="45720"/>
                  </a:lnTo>
                  <a:lnTo>
                    <a:pt x="18910" y="46316"/>
                  </a:lnTo>
                  <a:lnTo>
                    <a:pt x="18326" y="46875"/>
                  </a:lnTo>
                  <a:lnTo>
                    <a:pt x="16903" y="48425"/>
                  </a:lnTo>
                  <a:lnTo>
                    <a:pt x="16395" y="48869"/>
                  </a:lnTo>
                  <a:lnTo>
                    <a:pt x="15811" y="49110"/>
                  </a:lnTo>
                  <a:lnTo>
                    <a:pt x="15595" y="49098"/>
                  </a:lnTo>
                  <a:lnTo>
                    <a:pt x="15151" y="48844"/>
                  </a:lnTo>
                  <a:lnTo>
                    <a:pt x="15024" y="48641"/>
                  </a:lnTo>
                  <a:lnTo>
                    <a:pt x="14960" y="47955"/>
                  </a:lnTo>
                  <a:lnTo>
                    <a:pt x="15087" y="47472"/>
                  </a:lnTo>
                  <a:lnTo>
                    <a:pt x="15684" y="46431"/>
                  </a:lnTo>
                  <a:lnTo>
                    <a:pt x="16002" y="46101"/>
                  </a:lnTo>
                  <a:lnTo>
                    <a:pt x="16687" y="45808"/>
                  </a:lnTo>
                  <a:lnTo>
                    <a:pt x="17119" y="45821"/>
                  </a:lnTo>
                  <a:lnTo>
                    <a:pt x="17602" y="46012"/>
                  </a:lnTo>
                  <a:lnTo>
                    <a:pt x="18605" y="44119"/>
                  </a:lnTo>
                  <a:lnTo>
                    <a:pt x="17767" y="43688"/>
                  </a:lnTo>
                  <a:lnTo>
                    <a:pt x="16954" y="43624"/>
                  </a:lnTo>
                  <a:lnTo>
                    <a:pt x="15341" y="44221"/>
                  </a:lnTo>
                  <a:lnTo>
                    <a:pt x="14592" y="44945"/>
                  </a:lnTo>
                  <a:lnTo>
                    <a:pt x="13550" y="46786"/>
                  </a:lnTo>
                  <a:lnTo>
                    <a:pt x="13309" y="47447"/>
                  </a:lnTo>
                  <a:lnTo>
                    <a:pt x="13157" y="48679"/>
                  </a:lnTo>
                  <a:lnTo>
                    <a:pt x="13233" y="49212"/>
                  </a:lnTo>
                  <a:lnTo>
                    <a:pt x="13703" y="50177"/>
                  </a:lnTo>
                  <a:lnTo>
                    <a:pt x="14058" y="50558"/>
                  </a:lnTo>
                  <a:lnTo>
                    <a:pt x="15176" y="51193"/>
                  </a:lnTo>
                  <a:lnTo>
                    <a:pt x="15925" y="51244"/>
                  </a:lnTo>
                  <a:lnTo>
                    <a:pt x="17297" y="50761"/>
                  </a:lnTo>
                  <a:lnTo>
                    <a:pt x="17983" y="50241"/>
                  </a:lnTo>
                  <a:lnTo>
                    <a:pt x="19799" y="48298"/>
                  </a:lnTo>
                  <a:lnTo>
                    <a:pt x="20281" y="47879"/>
                  </a:lnTo>
                  <a:lnTo>
                    <a:pt x="20523" y="47739"/>
                  </a:lnTo>
                  <a:lnTo>
                    <a:pt x="20967" y="47637"/>
                  </a:lnTo>
                  <a:lnTo>
                    <a:pt x="21170" y="47675"/>
                  </a:lnTo>
                  <a:lnTo>
                    <a:pt x="21704" y="47980"/>
                  </a:lnTo>
                  <a:lnTo>
                    <a:pt x="21894" y="48298"/>
                  </a:lnTo>
                  <a:lnTo>
                    <a:pt x="22034" y="49161"/>
                  </a:lnTo>
                  <a:lnTo>
                    <a:pt x="21894" y="49682"/>
                  </a:lnTo>
                  <a:lnTo>
                    <a:pt x="21247" y="50825"/>
                  </a:lnTo>
                  <a:lnTo>
                    <a:pt x="20853" y="51206"/>
                  </a:lnTo>
                  <a:lnTo>
                    <a:pt x="19951" y="51549"/>
                  </a:lnTo>
                  <a:lnTo>
                    <a:pt x="19405" y="51523"/>
                  </a:lnTo>
                  <a:lnTo>
                    <a:pt x="18757" y="51308"/>
                  </a:lnTo>
                  <a:lnTo>
                    <a:pt x="17907" y="53200"/>
                  </a:lnTo>
                  <a:lnTo>
                    <a:pt x="18961" y="53632"/>
                  </a:lnTo>
                  <a:lnTo>
                    <a:pt x="19900" y="53695"/>
                  </a:lnTo>
                  <a:lnTo>
                    <a:pt x="20751" y="53352"/>
                  </a:lnTo>
                  <a:lnTo>
                    <a:pt x="21615" y="53035"/>
                  </a:lnTo>
                  <a:lnTo>
                    <a:pt x="22390" y="52285"/>
                  </a:lnTo>
                  <a:lnTo>
                    <a:pt x="23495" y="50342"/>
                  </a:lnTo>
                  <a:lnTo>
                    <a:pt x="23761" y="49606"/>
                  </a:lnTo>
                  <a:lnTo>
                    <a:pt x="23939" y="48310"/>
                  </a:lnTo>
                  <a:close/>
                </a:path>
                <a:path w="198119" h="194945">
                  <a:moveTo>
                    <a:pt x="29781" y="152476"/>
                  </a:moveTo>
                  <a:lnTo>
                    <a:pt x="25120" y="153339"/>
                  </a:lnTo>
                  <a:lnTo>
                    <a:pt x="23901" y="148678"/>
                  </a:lnTo>
                  <a:lnTo>
                    <a:pt x="22796" y="153543"/>
                  </a:lnTo>
                  <a:lnTo>
                    <a:pt x="18046" y="153771"/>
                  </a:lnTo>
                  <a:lnTo>
                    <a:pt x="22034" y="155905"/>
                  </a:lnTo>
                  <a:lnTo>
                    <a:pt x="20307" y="160718"/>
                  </a:lnTo>
                  <a:lnTo>
                    <a:pt x="23876" y="157175"/>
                  </a:lnTo>
                  <a:lnTo>
                    <a:pt x="27571" y="159905"/>
                  </a:lnTo>
                  <a:lnTo>
                    <a:pt x="25781" y="155587"/>
                  </a:lnTo>
                  <a:lnTo>
                    <a:pt x="29781" y="152476"/>
                  </a:lnTo>
                  <a:close/>
                </a:path>
                <a:path w="198119" h="194945">
                  <a:moveTo>
                    <a:pt x="29921" y="40081"/>
                  </a:moveTo>
                  <a:lnTo>
                    <a:pt x="23190" y="33388"/>
                  </a:lnTo>
                  <a:lnTo>
                    <a:pt x="21869" y="35064"/>
                  </a:lnTo>
                  <a:lnTo>
                    <a:pt x="26873" y="38976"/>
                  </a:lnTo>
                  <a:lnTo>
                    <a:pt x="27292" y="39344"/>
                  </a:lnTo>
                  <a:lnTo>
                    <a:pt x="27762" y="39865"/>
                  </a:lnTo>
                  <a:lnTo>
                    <a:pt x="27876" y="40195"/>
                  </a:lnTo>
                  <a:lnTo>
                    <a:pt x="27876" y="40957"/>
                  </a:lnTo>
                  <a:lnTo>
                    <a:pt x="27686" y="41389"/>
                  </a:lnTo>
                  <a:lnTo>
                    <a:pt x="26962" y="42303"/>
                  </a:lnTo>
                  <a:lnTo>
                    <a:pt x="26581" y="42608"/>
                  </a:lnTo>
                  <a:lnTo>
                    <a:pt x="25768" y="42837"/>
                  </a:lnTo>
                  <a:lnTo>
                    <a:pt x="25387" y="42786"/>
                  </a:lnTo>
                  <a:lnTo>
                    <a:pt x="25006" y="42621"/>
                  </a:lnTo>
                  <a:lnTo>
                    <a:pt x="24765" y="42494"/>
                  </a:lnTo>
                  <a:lnTo>
                    <a:pt x="24320" y="42176"/>
                  </a:lnTo>
                  <a:lnTo>
                    <a:pt x="19354" y="38290"/>
                  </a:lnTo>
                  <a:lnTo>
                    <a:pt x="18034" y="39966"/>
                  </a:lnTo>
                  <a:lnTo>
                    <a:pt x="23139" y="43954"/>
                  </a:lnTo>
                  <a:lnTo>
                    <a:pt x="23863" y="44424"/>
                  </a:lnTo>
                  <a:lnTo>
                    <a:pt x="24765" y="44831"/>
                  </a:lnTo>
                  <a:lnTo>
                    <a:pt x="25158" y="44907"/>
                  </a:lnTo>
                  <a:lnTo>
                    <a:pt x="26098" y="44881"/>
                  </a:lnTo>
                  <a:lnTo>
                    <a:pt x="29895" y="40576"/>
                  </a:lnTo>
                  <a:lnTo>
                    <a:pt x="29921" y="40081"/>
                  </a:lnTo>
                  <a:close/>
                </a:path>
                <a:path w="198119" h="194945">
                  <a:moveTo>
                    <a:pt x="35267" y="160083"/>
                  </a:moveTo>
                  <a:lnTo>
                    <a:pt x="32689" y="160566"/>
                  </a:lnTo>
                  <a:lnTo>
                    <a:pt x="32016" y="157988"/>
                  </a:lnTo>
                  <a:lnTo>
                    <a:pt x="31419" y="160667"/>
                  </a:lnTo>
                  <a:lnTo>
                    <a:pt x="28803" y="160794"/>
                  </a:lnTo>
                  <a:lnTo>
                    <a:pt x="30988" y="161963"/>
                  </a:lnTo>
                  <a:lnTo>
                    <a:pt x="30048" y="164617"/>
                  </a:lnTo>
                  <a:lnTo>
                    <a:pt x="32016" y="162661"/>
                  </a:lnTo>
                  <a:lnTo>
                    <a:pt x="34036" y="164172"/>
                  </a:lnTo>
                  <a:lnTo>
                    <a:pt x="33058" y="161798"/>
                  </a:lnTo>
                  <a:lnTo>
                    <a:pt x="35267" y="160083"/>
                  </a:lnTo>
                  <a:close/>
                </a:path>
                <a:path w="198119" h="194945">
                  <a:moveTo>
                    <a:pt x="36969" y="32613"/>
                  </a:moveTo>
                  <a:lnTo>
                    <a:pt x="34048" y="29667"/>
                  </a:lnTo>
                  <a:lnTo>
                    <a:pt x="33540" y="29730"/>
                  </a:lnTo>
                  <a:lnTo>
                    <a:pt x="32499" y="30099"/>
                  </a:lnTo>
                  <a:lnTo>
                    <a:pt x="31800" y="30492"/>
                  </a:lnTo>
                  <a:lnTo>
                    <a:pt x="30048" y="31661"/>
                  </a:lnTo>
                  <a:lnTo>
                    <a:pt x="29451" y="31978"/>
                  </a:lnTo>
                  <a:lnTo>
                    <a:pt x="28829" y="32067"/>
                  </a:lnTo>
                  <a:lnTo>
                    <a:pt x="28613" y="32004"/>
                  </a:lnTo>
                  <a:lnTo>
                    <a:pt x="28244" y="31661"/>
                  </a:lnTo>
                  <a:lnTo>
                    <a:pt x="28181" y="31432"/>
                  </a:lnTo>
                  <a:lnTo>
                    <a:pt x="28270" y="30759"/>
                  </a:lnTo>
                  <a:lnTo>
                    <a:pt x="28511" y="30314"/>
                  </a:lnTo>
                  <a:lnTo>
                    <a:pt x="29337" y="29438"/>
                  </a:lnTo>
                  <a:lnTo>
                    <a:pt x="29718" y="29197"/>
                  </a:lnTo>
                  <a:lnTo>
                    <a:pt x="30467" y="29070"/>
                  </a:lnTo>
                  <a:lnTo>
                    <a:pt x="30873" y="29184"/>
                  </a:lnTo>
                  <a:lnTo>
                    <a:pt x="31305" y="29476"/>
                  </a:lnTo>
                  <a:lnTo>
                    <a:pt x="32715" y="27889"/>
                  </a:lnTo>
                  <a:lnTo>
                    <a:pt x="32016" y="27266"/>
                  </a:lnTo>
                  <a:lnTo>
                    <a:pt x="31229" y="27012"/>
                  </a:lnTo>
                  <a:lnTo>
                    <a:pt x="29514" y="27203"/>
                  </a:lnTo>
                  <a:lnTo>
                    <a:pt x="26301" y="31559"/>
                  </a:lnTo>
                  <a:lnTo>
                    <a:pt x="26517" y="32613"/>
                  </a:lnTo>
                  <a:lnTo>
                    <a:pt x="26784" y="33058"/>
                  </a:lnTo>
                  <a:lnTo>
                    <a:pt x="27724" y="33947"/>
                  </a:lnTo>
                  <a:lnTo>
                    <a:pt x="28435" y="34175"/>
                  </a:lnTo>
                  <a:lnTo>
                    <a:pt x="29883" y="34023"/>
                  </a:lnTo>
                  <a:lnTo>
                    <a:pt x="30670" y="33680"/>
                  </a:lnTo>
                  <a:lnTo>
                    <a:pt x="32893" y="32219"/>
                  </a:lnTo>
                  <a:lnTo>
                    <a:pt x="33464" y="31927"/>
                  </a:lnTo>
                  <a:lnTo>
                    <a:pt x="33731" y="31851"/>
                  </a:lnTo>
                  <a:lnTo>
                    <a:pt x="34175" y="31864"/>
                  </a:lnTo>
                  <a:lnTo>
                    <a:pt x="34378" y="31940"/>
                  </a:lnTo>
                  <a:lnTo>
                    <a:pt x="34823" y="32372"/>
                  </a:lnTo>
                  <a:lnTo>
                    <a:pt x="34937" y="32715"/>
                  </a:lnTo>
                  <a:lnTo>
                    <a:pt x="34861" y="33591"/>
                  </a:lnTo>
                  <a:lnTo>
                    <a:pt x="34607" y="34061"/>
                  </a:lnTo>
                  <a:lnTo>
                    <a:pt x="33705" y="35026"/>
                  </a:lnTo>
                  <a:lnTo>
                    <a:pt x="33235" y="35293"/>
                  </a:lnTo>
                  <a:lnTo>
                    <a:pt x="32283" y="35420"/>
                  </a:lnTo>
                  <a:lnTo>
                    <a:pt x="31750" y="35255"/>
                  </a:lnTo>
                  <a:lnTo>
                    <a:pt x="31178" y="34899"/>
                  </a:lnTo>
                  <a:lnTo>
                    <a:pt x="29895" y="36550"/>
                  </a:lnTo>
                  <a:lnTo>
                    <a:pt x="30822" y="37211"/>
                  </a:lnTo>
                  <a:lnTo>
                    <a:pt x="31724" y="37490"/>
                  </a:lnTo>
                  <a:lnTo>
                    <a:pt x="32639" y="37363"/>
                  </a:lnTo>
                  <a:lnTo>
                    <a:pt x="33540" y="37261"/>
                  </a:lnTo>
                  <a:lnTo>
                    <a:pt x="34467" y="36715"/>
                  </a:lnTo>
                  <a:lnTo>
                    <a:pt x="36004" y="35077"/>
                  </a:lnTo>
                  <a:lnTo>
                    <a:pt x="36436" y="34429"/>
                  </a:lnTo>
                  <a:lnTo>
                    <a:pt x="36918" y="33210"/>
                  </a:lnTo>
                  <a:lnTo>
                    <a:pt x="36969" y="32613"/>
                  </a:lnTo>
                  <a:close/>
                </a:path>
                <a:path w="198119" h="194945">
                  <a:moveTo>
                    <a:pt x="39065" y="165468"/>
                  </a:moveTo>
                  <a:lnTo>
                    <a:pt x="38239" y="164680"/>
                  </a:lnTo>
                  <a:lnTo>
                    <a:pt x="37211" y="164680"/>
                  </a:lnTo>
                  <a:lnTo>
                    <a:pt x="36182" y="164680"/>
                  </a:lnTo>
                  <a:lnTo>
                    <a:pt x="35356" y="165468"/>
                  </a:lnTo>
                  <a:lnTo>
                    <a:pt x="35356" y="167424"/>
                  </a:lnTo>
                  <a:lnTo>
                    <a:pt x="36182" y="168224"/>
                  </a:lnTo>
                  <a:lnTo>
                    <a:pt x="38239" y="168224"/>
                  </a:lnTo>
                  <a:lnTo>
                    <a:pt x="39065" y="167424"/>
                  </a:lnTo>
                  <a:lnTo>
                    <a:pt x="39065" y="165468"/>
                  </a:lnTo>
                  <a:close/>
                </a:path>
                <a:path w="198119" h="194945">
                  <a:moveTo>
                    <a:pt x="42989" y="28803"/>
                  </a:moveTo>
                  <a:lnTo>
                    <a:pt x="37566" y="22479"/>
                  </a:lnTo>
                  <a:lnTo>
                    <a:pt x="39928" y="20459"/>
                  </a:lnTo>
                  <a:lnTo>
                    <a:pt x="38823" y="19177"/>
                  </a:lnTo>
                  <a:lnTo>
                    <a:pt x="32486" y="24599"/>
                  </a:lnTo>
                  <a:lnTo>
                    <a:pt x="33591" y="25882"/>
                  </a:lnTo>
                  <a:lnTo>
                    <a:pt x="35953" y="23863"/>
                  </a:lnTo>
                  <a:lnTo>
                    <a:pt x="41376" y="30187"/>
                  </a:lnTo>
                  <a:lnTo>
                    <a:pt x="42989" y="28803"/>
                  </a:lnTo>
                  <a:close/>
                </a:path>
                <a:path w="198119" h="194945">
                  <a:moveTo>
                    <a:pt x="53340" y="171564"/>
                  </a:moveTo>
                  <a:lnTo>
                    <a:pt x="51625" y="170459"/>
                  </a:lnTo>
                  <a:lnTo>
                    <a:pt x="46215" y="178803"/>
                  </a:lnTo>
                  <a:lnTo>
                    <a:pt x="52146" y="182651"/>
                  </a:lnTo>
                  <a:lnTo>
                    <a:pt x="53060" y="181229"/>
                  </a:lnTo>
                  <a:lnTo>
                    <a:pt x="48844" y="178485"/>
                  </a:lnTo>
                  <a:lnTo>
                    <a:pt x="53340" y="171564"/>
                  </a:lnTo>
                  <a:close/>
                </a:path>
                <a:path w="198119" h="194945">
                  <a:moveTo>
                    <a:pt x="53390" y="21501"/>
                  </a:moveTo>
                  <a:lnTo>
                    <a:pt x="48247" y="18249"/>
                  </a:lnTo>
                  <a:lnTo>
                    <a:pt x="47917" y="18046"/>
                  </a:lnTo>
                  <a:lnTo>
                    <a:pt x="47917" y="20459"/>
                  </a:lnTo>
                  <a:lnTo>
                    <a:pt x="45567" y="22110"/>
                  </a:lnTo>
                  <a:lnTo>
                    <a:pt x="44602" y="18249"/>
                  </a:lnTo>
                  <a:lnTo>
                    <a:pt x="47917" y="20459"/>
                  </a:lnTo>
                  <a:lnTo>
                    <a:pt x="47917" y="18046"/>
                  </a:lnTo>
                  <a:lnTo>
                    <a:pt x="44196" y="15684"/>
                  </a:lnTo>
                  <a:lnTo>
                    <a:pt x="42354" y="16967"/>
                  </a:lnTo>
                  <a:lnTo>
                    <a:pt x="44742" y="27520"/>
                  </a:lnTo>
                  <a:lnTo>
                    <a:pt x="46583" y="26238"/>
                  </a:lnTo>
                  <a:lnTo>
                    <a:pt x="45999" y="23863"/>
                  </a:lnTo>
                  <a:lnTo>
                    <a:pt x="48526" y="22110"/>
                  </a:lnTo>
                  <a:lnTo>
                    <a:pt x="49390" y="21501"/>
                  </a:lnTo>
                  <a:lnTo>
                    <a:pt x="49517" y="21501"/>
                  </a:lnTo>
                  <a:lnTo>
                    <a:pt x="51511" y="22809"/>
                  </a:lnTo>
                  <a:lnTo>
                    <a:pt x="53390" y="21501"/>
                  </a:lnTo>
                  <a:close/>
                </a:path>
                <a:path w="198119" h="194945">
                  <a:moveTo>
                    <a:pt x="56299" y="20396"/>
                  </a:moveTo>
                  <a:lnTo>
                    <a:pt x="51409" y="11633"/>
                  </a:lnTo>
                  <a:lnTo>
                    <a:pt x="49555" y="12674"/>
                  </a:lnTo>
                  <a:lnTo>
                    <a:pt x="54444" y="21424"/>
                  </a:lnTo>
                  <a:lnTo>
                    <a:pt x="56299" y="20396"/>
                  </a:lnTo>
                  <a:close/>
                </a:path>
                <a:path w="198119" h="194945">
                  <a:moveTo>
                    <a:pt x="62014" y="176669"/>
                  </a:moveTo>
                  <a:lnTo>
                    <a:pt x="60071" y="175755"/>
                  </a:lnTo>
                  <a:lnTo>
                    <a:pt x="60020" y="178333"/>
                  </a:lnTo>
                  <a:lnTo>
                    <a:pt x="59791" y="181229"/>
                  </a:lnTo>
                  <a:lnTo>
                    <a:pt x="59702" y="182283"/>
                  </a:lnTo>
                  <a:lnTo>
                    <a:pt x="57480" y="181229"/>
                  </a:lnTo>
                  <a:lnTo>
                    <a:pt x="57086" y="181229"/>
                  </a:lnTo>
                  <a:lnTo>
                    <a:pt x="60020" y="178333"/>
                  </a:lnTo>
                  <a:lnTo>
                    <a:pt x="60020" y="175806"/>
                  </a:lnTo>
                  <a:lnTo>
                    <a:pt x="52273" y="183172"/>
                  </a:lnTo>
                  <a:lnTo>
                    <a:pt x="54229" y="184099"/>
                  </a:lnTo>
                  <a:lnTo>
                    <a:pt x="55930" y="182372"/>
                  </a:lnTo>
                  <a:lnTo>
                    <a:pt x="59575" y="184099"/>
                  </a:lnTo>
                  <a:lnTo>
                    <a:pt x="59385" y="186524"/>
                  </a:lnTo>
                  <a:lnTo>
                    <a:pt x="61366" y="187464"/>
                  </a:lnTo>
                  <a:lnTo>
                    <a:pt x="61887" y="178803"/>
                  </a:lnTo>
                  <a:lnTo>
                    <a:pt x="61912" y="178333"/>
                  </a:lnTo>
                  <a:lnTo>
                    <a:pt x="62014" y="176669"/>
                  </a:lnTo>
                  <a:close/>
                </a:path>
                <a:path w="198119" h="194945">
                  <a:moveTo>
                    <a:pt x="65659" y="15938"/>
                  </a:moveTo>
                  <a:lnTo>
                    <a:pt x="61531" y="6794"/>
                  </a:lnTo>
                  <a:lnTo>
                    <a:pt x="59740" y="7607"/>
                  </a:lnTo>
                  <a:lnTo>
                    <a:pt x="62509" y="13741"/>
                  </a:lnTo>
                  <a:lnTo>
                    <a:pt x="55791" y="9385"/>
                  </a:lnTo>
                  <a:lnTo>
                    <a:pt x="53924" y="10236"/>
                  </a:lnTo>
                  <a:lnTo>
                    <a:pt x="58051" y="19380"/>
                  </a:lnTo>
                  <a:lnTo>
                    <a:pt x="59842" y="18567"/>
                  </a:lnTo>
                  <a:lnTo>
                    <a:pt x="57124" y="12547"/>
                  </a:lnTo>
                  <a:lnTo>
                    <a:pt x="63728" y="16814"/>
                  </a:lnTo>
                  <a:lnTo>
                    <a:pt x="65659" y="15938"/>
                  </a:lnTo>
                  <a:close/>
                </a:path>
                <a:path w="198119" h="194945">
                  <a:moveTo>
                    <a:pt x="76619" y="12509"/>
                  </a:moveTo>
                  <a:lnTo>
                    <a:pt x="75666" y="11252"/>
                  </a:lnTo>
                  <a:lnTo>
                    <a:pt x="75196" y="10693"/>
                  </a:lnTo>
                  <a:lnTo>
                    <a:pt x="71856" y="6731"/>
                  </a:lnTo>
                  <a:lnTo>
                    <a:pt x="71805" y="9842"/>
                  </a:lnTo>
                  <a:lnTo>
                    <a:pt x="69062" y="10693"/>
                  </a:lnTo>
                  <a:lnTo>
                    <a:pt x="69316" y="6731"/>
                  </a:lnTo>
                  <a:lnTo>
                    <a:pt x="71805" y="9842"/>
                  </a:lnTo>
                  <a:lnTo>
                    <a:pt x="71805" y="6680"/>
                  </a:lnTo>
                  <a:lnTo>
                    <a:pt x="69697" y="4165"/>
                  </a:lnTo>
                  <a:lnTo>
                    <a:pt x="67551" y="4826"/>
                  </a:lnTo>
                  <a:lnTo>
                    <a:pt x="66700" y="14947"/>
                  </a:lnTo>
                  <a:lnTo>
                    <a:pt x="66636" y="15621"/>
                  </a:lnTo>
                  <a:lnTo>
                    <a:pt x="68783" y="14947"/>
                  </a:lnTo>
                  <a:lnTo>
                    <a:pt x="68897" y="13157"/>
                  </a:lnTo>
                  <a:lnTo>
                    <a:pt x="68948" y="12509"/>
                  </a:lnTo>
                  <a:lnTo>
                    <a:pt x="72974" y="11252"/>
                  </a:lnTo>
                  <a:lnTo>
                    <a:pt x="74510" y="13157"/>
                  </a:lnTo>
                  <a:lnTo>
                    <a:pt x="76619" y="12509"/>
                  </a:lnTo>
                  <a:close/>
                </a:path>
                <a:path w="198119" h="194945">
                  <a:moveTo>
                    <a:pt x="83045" y="185432"/>
                  </a:moveTo>
                  <a:lnTo>
                    <a:pt x="82689" y="185026"/>
                  </a:lnTo>
                  <a:lnTo>
                    <a:pt x="82130" y="184124"/>
                  </a:lnTo>
                  <a:lnTo>
                    <a:pt x="81737" y="183476"/>
                  </a:lnTo>
                  <a:lnTo>
                    <a:pt x="81102" y="183057"/>
                  </a:lnTo>
                  <a:lnTo>
                    <a:pt x="81102" y="186994"/>
                  </a:lnTo>
                  <a:lnTo>
                    <a:pt x="80962" y="187642"/>
                  </a:lnTo>
                  <a:lnTo>
                    <a:pt x="80911" y="187896"/>
                  </a:lnTo>
                  <a:lnTo>
                    <a:pt x="80822" y="188302"/>
                  </a:lnTo>
                  <a:lnTo>
                    <a:pt x="80772" y="188950"/>
                  </a:lnTo>
                  <a:lnTo>
                    <a:pt x="80264" y="189877"/>
                  </a:lnTo>
                  <a:lnTo>
                    <a:pt x="80403" y="189877"/>
                  </a:lnTo>
                  <a:lnTo>
                    <a:pt x="78905" y="190957"/>
                  </a:lnTo>
                  <a:lnTo>
                    <a:pt x="78193" y="191109"/>
                  </a:lnTo>
                  <a:lnTo>
                    <a:pt x="76619" y="190754"/>
                  </a:lnTo>
                  <a:lnTo>
                    <a:pt x="76060" y="190347"/>
                  </a:lnTo>
                  <a:lnTo>
                    <a:pt x="75780" y="189877"/>
                  </a:lnTo>
                  <a:lnTo>
                    <a:pt x="75260" y="188950"/>
                  </a:lnTo>
                  <a:lnTo>
                    <a:pt x="75272" y="187642"/>
                  </a:lnTo>
                  <a:lnTo>
                    <a:pt x="75412" y="186994"/>
                  </a:lnTo>
                  <a:lnTo>
                    <a:pt x="75501" y="186563"/>
                  </a:lnTo>
                  <a:lnTo>
                    <a:pt x="75590" y="186169"/>
                  </a:lnTo>
                  <a:lnTo>
                    <a:pt x="75882" y="185432"/>
                  </a:lnTo>
                  <a:lnTo>
                    <a:pt x="76098" y="185026"/>
                  </a:lnTo>
                  <a:lnTo>
                    <a:pt x="77355" y="184124"/>
                  </a:lnTo>
                  <a:lnTo>
                    <a:pt x="78701" y="184124"/>
                  </a:lnTo>
                  <a:lnTo>
                    <a:pt x="79705" y="184340"/>
                  </a:lnTo>
                  <a:lnTo>
                    <a:pt x="80073" y="184607"/>
                  </a:lnTo>
                  <a:lnTo>
                    <a:pt x="80213" y="184607"/>
                  </a:lnTo>
                  <a:lnTo>
                    <a:pt x="80683" y="185432"/>
                  </a:lnTo>
                  <a:lnTo>
                    <a:pt x="81051" y="186169"/>
                  </a:lnTo>
                  <a:lnTo>
                    <a:pt x="81102" y="186994"/>
                  </a:lnTo>
                  <a:lnTo>
                    <a:pt x="81102" y="183057"/>
                  </a:lnTo>
                  <a:lnTo>
                    <a:pt x="80683" y="182778"/>
                  </a:lnTo>
                  <a:lnTo>
                    <a:pt x="78435" y="182283"/>
                  </a:lnTo>
                  <a:lnTo>
                    <a:pt x="77025" y="182283"/>
                  </a:lnTo>
                  <a:lnTo>
                    <a:pt x="74231" y="184340"/>
                  </a:lnTo>
                  <a:lnTo>
                    <a:pt x="73990" y="184607"/>
                  </a:lnTo>
                  <a:lnTo>
                    <a:pt x="73621" y="185432"/>
                  </a:lnTo>
                  <a:lnTo>
                    <a:pt x="73139" y="187642"/>
                  </a:lnTo>
                  <a:lnTo>
                    <a:pt x="73126" y="188950"/>
                  </a:lnTo>
                  <a:lnTo>
                    <a:pt x="73266" y="189585"/>
                  </a:lnTo>
                  <a:lnTo>
                    <a:pt x="73444" y="189877"/>
                  </a:lnTo>
                  <a:lnTo>
                    <a:pt x="71310" y="189877"/>
                  </a:lnTo>
                  <a:lnTo>
                    <a:pt x="71793" y="188620"/>
                  </a:lnTo>
                  <a:lnTo>
                    <a:pt x="71907" y="188302"/>
                  </a:lnTo>
                  <a:lnTo>
                    <a:pt x="72732" y="186169"/>
                  </a:lnTo>
                  <a:lnTo>
                    <a:pt x="70878" y="185432"/>
                  </a:lnTo>
                  <a:lnTo>
                    <a:pt x="68719" y="184607"/>
                  </a:lnTo>
                  <a:lnTo>
                    <a:pt x="68503" y="185026"/>
                  </a:lnTo>
                  <a:lnTo>
                    <a:pt x="68059" y="186169"/>
                  </a:lnTo>
                  <a:lnTo>
                    <a:pt x="70218" y="186994"/>
                  </a:lnTo>
                  <a:lnTo>
                    <a:pt x="69723" y="188302"/>
                  </a:lnTo>
                  <a:lnTo>
                    <a:pt x="67678" y="188302"/>
                  </a:lnTo>
                  <a:lnTo>
                    <a:pt x="66636" y="187896"/>
                  </a:lnTo>
                  <a:lnTo>
                    <a:pt x="66255" y="187642"/>
                  </a:lnTo>
                  <a:lnTo>
                    <a:pt x="65595" y="186994"/>
                  </a:lnTo>
                  <a:lnTo>
                    <a:pt x="65709" y="184124"/>
                  </a:lnTo>
                  <a:lnTo>
                    <a:pt x="66141" y="183007"/>
                  </a:lnTo>
                  <a:lnTo>
                    <a:pt x="66230" y="182778"/>
                  </a:lnTo>
                  <a:lnTo>
                    <a:pt x="66916" y="181889"/>
                  </a:lnTo>
                  <a:lnTo>
                    <a:pt x="67106" y="181889"/>
                  </a:lnTo>
                  <a:lnTo>
                    <a:pt x="68160" y="181368"/>
                  </a:lnTo>
                  <a:lnTo>
                    <a:pt x="68948" y="181368"/>
                  </a:lnTo>
                  <a:lnTo>
                    <a:pt x="70281" y="181889"/>
                  </a:lnTo>
                  <a:lnTo>
                    <a:pt x="70751" y="182283"/>
                  </a:lnTo>
                  <a:lnTo>
                    <a:pt x="71208" y="183007"/>
                  </a:lnTo>
                  <a:lnTo>
                    <a:pt x="71285" y="184124"/>
                  </a:lnTo>
                  <a:lnTo>
                    <a:pt x="72110" y="184124"/>
                  </a:lnTo>
                  <a:lnTo>
                    <a:pt x="73317" y="184340"/>
                  </a:lnTo>
                  <a:lnTo>
                    <a:pt x="73304" y="182778"/>
                  </a:lnTo>
                  <a:lnTo>
                    <a:pt x="73088" y="182283"/>
                  </a:lnTo>
                  <a:lnTo>
                    <a:pt x="72504" y="181368"/>
                  </a:lnTo>
                  <a:lnTo>
                    <a:pt x="72339" y="181102"/>
                  </a:lnTo>
                  <a:lnTo>
                    <a:pt x="71526" y="180505"/>
                  </a:lnTo>
                  <a:lnTo>
                    <a:pt x="69621" y="179768"/>
                  </a:lnTo>
                  <a:lnTo>
                    <a:pt x="67005" y="179768"/>
                  </a:lnTo>
                  <a:lnTo>
                    <a:pt x="63652" y="186994"/>
                  </a:lnTo>
                  <a:lnTo>
                    <a:pt x="63957" y="187642"/>
                  </a:lnTo>
                  <a:lnTo>
                    <a:pt x="64757" y="188620"/>
                  </a:lnTo>
                  <a:lnTo>
                    <a:pt x="65074" y="188950"/>
                  </a:lnTo>
                  <a:lnTo>
                    <a:pt x="65989" y="189585"/>
                  </a:lnTo>
                  <a:lnTo>
                    <a:pt x="66154" y="189585"/>
                  </a:lnTo>
                  <a:lnTo>
                    <a:pt x="66929" y="189877"/>
                  </a:lnTo>
                  <a:lnTo>
                    <a:pt x="66217" y="189877"/>
                  </a:lnTo>
                  <a:lnTo>
                    <a:pt x="68580" y="190296"/>
                  </a:lnTo>
                  <a:lnTo>
                    <a:pt x="68922" y="190347"/>
                  </a:lnTo>
                  <a:lnTo>
                    <a:pt x="73736" y="190347"/>
                  </a:lnTo>
                  <a:lnTo>
                    <a:pt x="74256" y="191173"/>
                  </a:lnTo>
                  <a:lnTo>
                    <a:pt x="74345" y="191325"/>
                  </a:lnTo>
                  <a:lnTo>
                    <a:pt x="74637" y="191681"/>
                  </a:lnTo>
                  <a:lnTo>
                    <a:pt x="75692" y="192379"/>
                  </a:lnTo>
                  <a:lnTo>
                    <a:pt x="75907" y="192379"/>
                  </a:lnTo>
                  <a:lnTo>
                    <a:pt x="78486" y="192938"/>
                  </a:lnTo>
                  <a:lnTo>
                    <a:pt x="82346" y="190512"/>
                  </a:lnTo>
                  <a:lnTo>
                    <a:pt x="82448" y="190347"/>
                  </a:lnTo>
                  <a:lnTo>
                    <a:pt x="82613" y="189877"/>
                  </a:lnTo>
                  <a:lnTo>
                    <a:pt x="82816" y="188950"/>
                  </a:lnTo>
                  <a:lnTo>
                    <a:pt x="82892" y="188620"/>
                  </a:lnTo>
                  <a:lnTo>
                    <a:pt x="82956" y="188302"/>
                  </a:lnTo>
                  <a:lnTo>
                    <a:pt x="83045" y="185432"/>
                  </a:lnTo>
                  <a:close/>
                </a:path>
                <a:path w="198119" h="194945">
                  <a:moveTo>
                    <a:pt x="83553" y="11252"/>
                  </a:moveTo>
                  <a:lnTo>
                    <a:pt x="77698" y="11252"/>
                  </a:lnTo>
                  <a:lnTo>
                    <a:pt x="77762" y="11633"/>
                  </a:lnTo>
                  <a:lnTo>
                    <a:pt x="77863" y="12217"/>
                  </a:lnTo>
                  <a:lnTo>
                    <a:pt x="81394" y="11633"/>
                  </a:lnTo>
                  <a:lnTo>
                    <a:pt x="83553" y="11252"/>
                  </a:lnTo>
                  <a:close/>
                </a:path>
                <a:path w="198119" h="194945">
                  <a:moveTo>
                    <a:pt x="85979" y="7327"/>
                  </a:moveTo>
                  <a:lnTo>
                    <a:pt x="85725" y="6858"/>
                  </a:lnTo>
                  <a:lnTo>
                    <a:pt x="84924" y="6134"/>
                  </a:lnTo>
                  <a:lnTo>
                    <a:pt x="84378" y="5905"/>
                  </a:lnTo>
                  <a:lnTo>
                    <a:pt x="83908" y="5905"/>
                  </a:lnTo>
                  <a:lnTo>
                    <a:pt x="83908" y="8826"/>
                  </a:lnTo>
                  <a:lnTo>
                    <a:pt x="83578" y="9309"/>
                  </a:lnTo>
                  <a:lnTo>
                    <a:pt x="79540" y="9309"/>
                  </a:lnTo>
                  <a:lnTo>
                    <a:pt x="79629" y="9880"/>
                  </a:lnTo>
                  <a:lnTo>
                    <a:pt x="81622" y="9880"/>
                  </a:lnTo>
                  <a:lnTo>
                    <a:pt x="79679" y="10198"/>
                  </a:lnTo>
                  <a:lnTo>
                    <a:pt x="79311" y="7912"/>
                  </a:lnTo>
                  <a:lnTo>
                    <a:pt x="79260" y="7632"/>
                  </a:lnTo>
                  <a:lnTo>
                    <a:pt x="78727" y="7632"/>
                  </a:lnTo>
                  <a:lnTo>
                    <a:pt x="80556" y="7327"/>
                  </a:lnTo>
                  <a:lnTo>
                    <a:pt x="83439" y="7327"/>
                  </a:lnTo>
                  <a:lnTo>
                    <a:pt x="83743" y="7632"/>
                  </a:lnTo>
                  <a:lnTo>
                    <a:pt x="83858" y="7912"/>
                  </a:lnTo>
                  <a:lnTo>
                    <a:pt x="83908" y="8826"/>
                  </a:lnTo>
                  <a:lnTo>
                    <a:pt x="83908" y="5905"/>
                  </a:lnTo>
                  <a:lnTo>
                    <a:pt x="83629" y="5905"/>
                  </a:lnTo>
                  <a:lnTo>
                    <a:pt x="84150" y="5575"/>
                  </a:lnTo>
                  <a:lnTo>
                    <a:pt x="84277" y="5575"/>
                  </a:lnTo>
                  <a:lnTo>
                    <a:pt x="84836" y="4368"/>
                  </a:lnTo>
                  <a:lnTo>
                    <a:pt x="84772" y="3263"/>
                  </a:lnTo>
                  <a:lnTo>
                    <a:pt x="84759" y="3035"/>
                  </a:lnTo>
                  <a:lnTo>
                    <a:pt x="84582" y="2667"/>
                  </a:lnTo>
                  <a:lnTo>
                    <a:pt x="84035" y="2044"/>
                  </a:lnTo>
                  <a:lnTo>
                    <a:pt x="83731" y="1803"/>
                  </a:lnTo>
                  <a:lnTo>
                    <a:pt x="83032" y="1511"/>
                  </a:lnTo>
                  <a:lnTo>
                    <a:pt x="82816" y="1511"/>
                  </a:lnTo>
                  <a:lnTo>
                    <a:pt x="82816" y="4673"/>
                  </a:lnTo>
                  <a:lnTo>
                    <a:pt x="82143" y="5575"/>
                  </a:lnTo>
                  <a:lnTo>
                    <a:pt x="80937" y="5575"/>
                  </a:lnTo>
                  <a:lnTo>
                    <a:pt x="78981" y="5905"/>
                  </a:lnTo>
                  <a:lnTo>
                    <a:pt x="78778" y="4673"/>
                  </a:lnTo>
                  <a:lnTo>
                    <a:pt x="78727" y="4368"/>
                  </a:lnTo>
                  <a:lnTo>
                    <a:pt x="78600" y="3619"/>
                  </a:lnTo>
                  <a:lnTo>
                    <a:pt x="80784" y="3263"/>
                  </a:lnTo>
                  <a:lnTo>
                    <a:pt x="82296" y="3263"/>
                  </a:lnTo>
                  <a:lnTo>
                    <a:pt x="82689" y="3619"/>
                  </a:lnTo>
                  <a:lnTo>
                    <a:pt x="82816" y="4673"/>
                  </a:lnTo>
                  <a:lnTo>
                    <a:pt x="82816" y="1511"/>
                  </a:lnTo>
                  <a:lnTo>
                    <a:pt x="81140" y="1511"/>
                  </a:lnTo>
                  <a:lnTo>
                    <a:pt x="76225" y="2324"/>
                  </a:lnTo>
                  <a:lnTo>
                    <a:pt x="77304" y="8826"/>
                  </a:lnTo>
                  <a:lnTo>
                    <a:pt x="77381" y="9309"/>
                  </a:lnTo>
                  <a:lnTo>
                    <a:pt x="77470" y="9880"/>
                  </a:lnTo>
                  <a:lnTo>
                    <a:pt x="77520" y="10198"/>
                  </a:lnTo>
                  <a:lnTo>
                    <a:pt x="77622" y="10756"/>
                  </a:lnTo>
                  <a:lnTo>
                    <a:pt x="77660" y="11010"/>
                  </a:lnTo>
                  <a:lnTo>
                    <a:pt x="84455" y="11010"/>
                  </a:lnTo>
                  <a:lnTo>
                    <a:pt x="84899" y="10756"/>
                  </a:lnTo>
                  <a:lnTo>
                    <a:pt x="85509" y="10198"/>
                  </a:lnTo>
                  <a:lnTo>
                    <a:pt x="85737" y="9880"/>
                  </a:lnTo>
                  <a:lnTo>
                    <a:pt x="85953" y="9309"/>
                  </a:lnTo>
                  <a:lnTo>
                    <a:pt x="85979" y="7327"/>
                  </a:lnTo>
                  <a:close/>
                </a:path>
                <a:path w="198119" h="194945">
                  <a:moveTo>
                    <a:pt x="94119" y="187642"/>
                  </a:moveTo>
                  <a:lnTo>
                    <a:pt x="91300" y="187452"/>
                  </a:lnTo>
                  <a:lnTo>
                    <a:pt x="91274" y="186169"/>
                  </a:lnTo>
                  <a:lnTo>
                    <a:pt x="91033" y="185432"/>
                  </a:lnTo>
                  <a:lnTo>
                    <a:pt x="90855" y="185432"/>
                  </a:lnTo>
                  <a:lnTo>
                    <a:pt x="90093" y="184607"/>
                  </a:lnTo>
                  <a:lnTo>
                    <a:pt x="90258" y="184607"/>
                  </a:lnTo>
                  <a:lnTo>
                    <a:pt x="89382" y="184251"/>
                  </a:lnTo>
                  <a:lnTo>
                    <a:pt x="89382" y="186169"/>
                  </a:lnTo>
                  <a:lnTo>
                    <a:pt x="88900" y="186169"/>
                  </a:lnTo>
                  <a:lnTo>
                    <a:pt x="89179" y="186563"/>
                  </a:lnTo>
                  <a:lnTo>
                    <a:pt x="89281" y="186994"/>
                  </a:lnTo>
                  <a:lnTo>
                    <a:pt x="85979" y="186994"/>
                  </a:lnTo>
                  <a:lnTo>
                    <a:pt x="85128" y="186994"/>
                  </a:lnTo>
                  <a:lnTo>
                    <a:pt x="85890" y="186994"/>
                  </a:lnTo>
                  <a:lnTo>
                    <a:pt x="85979" y="186169"/>
                  </a:lnTo>
                  <a:lnTo>
                    <a:pt x="85750" y="186169"/>
                  </a:lnTo>
                  <a:lnTo>
                    <a:pt x="86982" y="185432"/>
                  </a:lnTo>
                  <a:lnTo>
                    <a:pt x="87439" y="185432"/>
                  </a:lnTo>
                  <a:lnTo>
                    <a:pt x="89382" y="186169"/>
                  </a:lnTo>
                  <a:lnTo>
                    <a:pt x="89382" y="184251"/>
                  </a:lnTo>
                  <a:lnTo>
                    <a:pt x="89103" y="184124"/>
                  </a:lnTo>
                  <a:lnTo>
                    <a:pt x="85852" y="184124"/>
                  </a:lnTo>
                  <a:lnTo>
                    <a:pt x="83870" y="186778"/>
                  </a:lnTo>
                  <a:lnTo>
                    <a:pt x="83756" y="186994"/>
                  </a:lnTo>
                  <a:lnTo>
                    <a:pt x="83972" y="187642"/>
                  </a:lnTo>
                  <a:lnTo>
                    <a:pt x="84061" y="187896"/>
                  </a:lnTo>
                  <a:lnTo>
                    <a:pt x="85013" y="188950"/>
                  </a:lnTo>
                  <a:lnTo>
                    <a:pt x="86118" y="189585"/>
                  </a:lnTo>
                  <a:lnTo>
                    <a:pt x="86334" y="189585"/>
                  </a:lnTo>
                  <a:lnTo>
                    <a:pt x="88341" y="190347"/>
                  </a:lnTo>
                  <a:lnTo>
                    <a:pt x="88684" y="190512"/>
                  </a:lnTo>
                  <a:lnTo>
                    <a:pt x="88900" y="190754"/>
                  </a:lnTo>
                  <a:lnTo>
                    <a:pt x="88925" y="192379"/>
                  </a:lnTo>
                  <a:lnTo>
                    <a:pt x="88569" y="192379"/>
                  </a:lnTo>
                  <a:lnTo>
                    <a:pt x="88011" y="192760"/>
                  </a:lnTo>
                  <a:lnTo>
                    <a:pt x="86868" y="192760"/>
                  </a:lnTo>
                  <a:lnTo>
                    <a:pt x="85979" y="192379"/>
                  </a:lnTo>
                  <a:lnTo>
                    <a:pt x="85331" y="191681"/>
                  </a:lnTo>
                  <a:lnTo>
                    <a:pt x="85191" y="191325"/>
                  </a:lnTo>
                  <a:lnTo>
                    <a:pt x="85090" y="190512"/>
                  </a:lnTo>
                  <a:lnTo>
                    <a:pt x="83108" y="190512"/>
                  </a:lnTo>
                  <a:lnTo>
                    <a:pt x="87287" y="194386"/>
                  </a:lnTo>
                  <a:lnTo>
                    <a:pt x="88468" y="194386"/>
                  </a:lnTo>
                  <a:lnTo>
                    <a:pt x="91097" y="190347"/>
                  </a:lnTo>
                  <a:lnTo>
                    <a:pt x="90728" y="189585"/>
                  </a:lnTo>
                  <a:lnTo>
                    <a:pt x="90170" y="188950"/>
                  </a:lnTo>
                  <a:lnTo>
                    <a:pt x="90004" y="188950"/>
                  </a:lnTo>
                  <a:lnTo>
                    <a:pt x="89509" y="188620"/>
                  </a:lnTo>
                  <a:lnTo>
                    <a:pt x="88811" y="188302"/>
                  </a:lnTo>
                  <a:lnTo>
                    <a:pt x="86906" y="187642"/>
                  </a:lnTo>
                  <a:lnTo>
                    <a:pt x="91313" y="187642"/>
                  </a:lnTo>
                  <a:lnTo>
                    <a:pt x="94119" y="187642"/>
                  </a:lnTo>
                  <a:close/>
                </a:path>
                <a:path w="198119" h="194945">
                  <a:moveTo>
                    <a:pt x="95618" y="9931"/>
                  </a:moveTo>
                  <a:lnTo>
                    <a:pt x="95491" y="8229"/>
                  </a:lnTo>
                  <a:lnTo>
                    <a:pt x="90233" y="8636"/>
                  </a:lnTo>
                  <a:lnTo>
                    <a:pt x="89611" y="406"/>
                  </a:lnTo>
                  <a:lnTo>
                    <a:pt x="87477" y="571"/>
                  </a:lnTo>
                  <a:lnTo>
                    <a:pt x="88239" y="10490"/>
                  </a:lnTo>
                  <a:lnTo>
                    <a:pt x="95618" y="9931"/>
                  </a:lnTo>
                  <a:close/>
                </a:path>
                <a:path w="198119" h="194945">
                  <a:moveTo>
                    <a:pt x="105156" y="8432"/>
                  </a:moveTo>
                  <a:lnTo>
                    <a:pt x="99301" y="8356"/>
                  </a:lnTo>
                  <a:lnTo>
                    <a:pt x="99326" y="5638"/>
                  </a:lnTo>
                  <a:lnTo>
                    <a:pt x="104584" y="5702"/>
                  </a:lnTo>
                  <a:lnTo>
                    <a:pt x="104609" y="4013"/>
                  </a:lnTo>
                  <a:lnTo>
                    <a:pt x="99352" y="3949"/>
                  </a:lnTo>
                  <a:lnTo>
                    <a:pt x="99377" y="1714"/>
                  </a:lnTo>
                  <a:lnTo>
                    <a:pt x="105029" y="1790"/>
                  </a:lnTo>
                  <a:lnTo>
                    <a:pt x="105054" y="88"/>
                  </a:lnTo>
                  <a:lnTo>
                    <a:pt x="97269" y="0"/>
                  </a:lnTo>
                  <a:lnTo>
                    <a:pt x="97155" y="10033"/>
                  </a:lnTo>
                  <a:lnTo>
                    <a:pt x="105130" y="10121"/>
                  </a:lnTo>
                  <a:lnTo>
                    <a:pt x="105156" y="8432"/>
                  </a:lnTo>
                  <a:close/>
                </a:path>
                <a:path w="198119" h="194945">
                  <a:moveTo>
                    <a:pt x="105562" y="192862"/>
                  </a:moveTo>
                  <a:lnTo>
                    <a:pt x="105460" y="190703"/>
                  </a:lnTo>
                  <a:lnTo>
                    <a:pt x="105384" y="188810"/>
                  </a:lnTo>
                  <a:lnTo>
                    <a:pt x="101028" y="189014"/>
                  </a:lnTo>
                  <a:lnTo>
                    <a:pt x="101104" y="190703"/>
                  </a:lnTo>
                  <a:lnTo>
                    <a:pt x="103416" y="190703"/>
                  </a:lnTo>
                  <a:lnTo>
                    <a:pt x="103466" y="191871"/>
                  </a:lnTo>
                  <a:lnTo>
                    <a:pt x="103174" y="192112"/>
                  </a:lnTo>
                  <a:lnTo>
                    <a:pt x="102819" y="192341"/>
                  </a:lnTo>
                  <a:lnTo>
                    <a:pt x="101625" y="192862"/>
                  </a:lnTo>
                  <a:lnTo>
                    <a:pt x="100279" y="192862"/>
                  </a:lnTo>
                  <a:lnTo>
                    <a:pt x="98894" y="192341"/>
                  </a:lnTo>
                  <a:lnTo>
                    <a:pt x="99326" y="192341"/>
                  </a:lnTo>
                  <a:lnTo>
                    <a:pt x="98475" y="191452"/>
                  </a:lnTo>
                  <a:lnTo>
                    <a:pt x="98209" y="190703"/>
                  </a:lnTo>
                  <a:lnTo>
                    <a:pt x="98285" y="187426"/>
                  </a:lnTo>
                  <a:lnTo>
                    <a:pt x="99288" y="186270"/>
                  </a:lnTo>
                  <a:lnTo>
                    <a:pt x="99796" y="186029"/>
                  </a:lnTo>
                  <a:lnTo>
                    <a:pt x="101968" y="186029"/>
                  </a:lnTo>
                  <a:lnTo>
                    <a:pt x="102730" y="186550"/>
                  </a:lnTo>
                  <a:lnTo>
                    <a:pt x="103022" y="186944"/>
                  </a:lnTo>
                  <a:lnTo>
                    <a:pt x="103174" y="187426"/>
                  </a:lnTo>
                  <a:lnTo>
                    <a:pt x="105181" y="186944"/>
                  </a:lnTo>
                  <a:lnTo>
                    <a:pt x="105067" y="186550"/>
                  </a:lnTo>
                  <a:lnTo>
                    <a:pt x="104990" y="186270"/>
                  </a:lnTo>
                  <a:lnTo>
                    <a:pt x="104927" y="186029"/>
                  </a:lnTo>
                  <a:lnTo>
                    <a:pt x="104457" y="185331"/>
                  </a:lnTo>
                  <a:lnTo>
                    <a:pt x="103124" y="184429"/>
                  </a:lnTo>
                  <a:lnTo>
                    <a:pt x="99034" y="184429"/>
                  </a:lnTo>
                  <a:lnTo>
                    <a:pt x="97510" y="185331"/>
                  </a:lnTo>
                  <a:lnTo>
                    <a:pt x="96913" y="186029"/>
                  </a:lnTo>
                  <a:lnTo>
                    <a:pt x="96240" y="187426"/>
                  </a:lnTo>
                  <a:lnTo>
                    <a:pt x="96164" y="187566"/>
                  </a:lnTo>
                  <a:lnTo>
                    <a:pt x="95986" y="188506"/>
                  </a:lnTo>
                  <a:lnTo>
                    <a:pt x="95999" y="188810"/>
                  </a:lnTo>
                  <a:lnTo>
                    <a:pt x="96126" y="190703"/>
                  </a:lnTo>
                  <a:lnTo>
                    <a:pt x="99720" y="194602"/>
                  </a:lnTo>
                  <a:lnTo>
                    <a:pt x="102349" y="194602"/>
                  </a:lnTo>
                  <a:lnTo>
                    <a:pt x="104559" y="193636"/>
                  </a:lnTo>
                  <a:lnTo>
                    <a:pt x="105156" y="193243"/>
                  </a:lnTo>
                  <a:lnTo>
                    <a:pt x="105511" y="192862"/>
                  </a:lnTo>
                  <a:close/>
                </a:path>
                <a:path w="198119" h="194945">
                  <a:moveTo>
                    <a:pt x="114477" y="192455"/>
                  </a:moveTo>
                  <a:lnTo>
                    <a:pt x="114338" y="191757"/>
                  </a:lnTo>
                  <a:lnTo>
                    <a:pt x="114261" y="191376"/>
                  </a:lnTo>
                  <a:lnTo>
                    <a:pt x="114147" y="190792"/>
                  </a:lnTo>
                  <a:lnTo>
                    <a:pt x="109207" y="191757"/>
                  </a:lnTo>
                  <a:lnTo>
                    <a:pt x="108432" y="187833"/>
                  </a:lnTo>
                  <a:lnTo>
                    <a:pt x="108305" y="187185"/>
                  </a:lnTo>
                  <a:lnTo>
                    <a:pt x="108216" y="186740"/>
                  </a:lnTo>
                  <a:lnTo>
                    <a:pt x="108165" y="186486"/>
                  </a:lnTo>
                  <a:lnTo>
                    <a:pt x="108051" y="185877"/>
                  </a:lnTo>
                  <a:lnTo>
                    <a:pt x="107924" y="185254"/>
                  </a:lnTo>
                  <a:lnTo>
                    <a:pt x="107823" y="184759"/>
                  </a:lnTo>
                  <a:lnTo>
                    <a:pt x="107721" y="184226"/>
                  </a:lnTo>
                  <a:lnTo>
                    <a:pt x="107619" y="183692"/>
                  </a:lnTo>
                  <a:lnTo>
                    <a:pt x="107467" y="183692"/>
                  </a:lnTo>
                  <a:lnTo>
                    <a:pt x="105613" y="184061"/>
                  </a:lnTo>
                  <a:lnTo>
                    <a:pt x="107543" y="193814"/>
                  </a:lnTo>
                  <a:lnTo>
                    <a:pt x="114477" y="192455"/>
                  </a:lnTo>
                  <a:close/>
                </a:path>
                <a:path w="198119" h="194945">
                  <a:moveTo>
                    <a:pt x="120624" y="6400"/>
                  </a:moveTo>
                  <a:lnTo>
                    <a:pt x="119595" y="2870"/>
                  </a:lnTo>
                  <a:lnTo>
                    <a:pt x="119443" y="2654"/>
                  </a:lnTo>
                  <a:lnTo>
                    <a:pt x="118973" y="2260"/>
                  </a:lnTo>
                  <a:lnTo>
                    <a:pt x="118414" y="1993"/>
                  </a:lnTo>
                  <a:lnTo>
                    <a:pt x="118414" y="6400"/>
                  </a:lnTo>
                  <a:lnTo>
                    <a:pt x="118211" y="7632"/>
                  </a:lnTo>
                  <a:lnTo>
                    <a:pt x="118033" y="8229"/>
                  </a:lnTo>
                  <a:lnTo>
                    <a:pt x="117614" y="9067"/>
                  </a:lnTo>
                  <a:lnTo>
                    <a:pt x="117271" y="9410"/>
                  </a:lnTo>
                  <a:lnTo>
                    <a:pt x="116852" y="9677"/>
                  </a:lnTo>
                  <a:lnTo>
                    <a:pt x="114947" y="9677"/>
                  </a:lnTo>
                  <a:lnTo>
                    <a:pt x="113372" y="9410"/>
                  </a:lnTo>
                  <a:lnTo>
                    <a:pt x="114109" y="4927"/>
                  </a:lnTo>
                  <a:lnTo>
                    <a:pt x="114223" y="4292"/>
                  </a:lnTo>
                  <a:lnTo>
                    <a:pt x="114312" y="3746"/>
                  </a:lnTo>
                  <a:lnTo>
                    <a:pt x="114363" y="3403"/>
                  </a:lnTo>
                  <a:lnTo>
                    <a:pt x="114452" y="2870"/>
                  </a:lnTo>
                  <a:lnTo>
                    <a:pt x="117665" y="3403"/>
                  </a:lnTo>
                  <a:lnTo>
                    <a:pt x="117259" y="3403"/>
                  </a:lnTo>
                  <a:lnTo>
                    <a:pt x="117754" y="3746"/>
                  </a:lnTo>
                  <a:lnTo>
                    <a:pt x="118186" y="4292"/>
                  </a:lnTo>
                  <a:lnTo>
                    <a:pt x="118338" y="4648"/>
                  </a:lnTo>
                  <a:lnTo>
                    <a:pt x="118414" y="6400"/>
                  </a:lnTo>
                  <a:lnTo>
                    <a:pt x="118414" y="1993"/>
                  </a:lnTo>
                  <a:lnTo>
                    <a:pt x="117970" y="1778"/>
                  </a:lnTo>
                  <a:lnTo>
                    <a:pt x="117309" y="1612"/>
                  </a:lnTo>
                  <a:lnTo>
                    <a:pt x="112623" y="850"/>
                  </a:lnTo>
                  <a:lnTo>
                    <a:pt x="111518" y="7632"/>
                  </a:lnTo>
                  <a:lnTo>
                    <a:pt x="111417" y="8229"/>
                  </a:lnTo>
                  <a:lnTo>
                    <a:pt x="111315" y="8813"/>
                  </a:lnTo>
                  <a:lnTo>
                    <a:pt x="111213" y="9410"/>
                  </a:lnTo>
                  <a:lnTo>
                    <a:pt x="111112" y="10045"/>
                  </a:lnTo>
                  <a:lnTo>
                    <a:pt x="110998" y="10744"/>
                  </a:lnTo>
                  <a:lnTo>
                    <a:pt x="115709" y="11518"/>
                  </a:lnTo>
                  <a:lnTo>
                    <a:pt x="117081" y="11518"/>
                  </a:lnTo>
                  <a:lnTo>
                    <a:pt x="118008" y="11214"/>
                  </a:lnTo>
                  <a:lnTo>
                    <a:pt x="118973" y="10566"/>
                  </a:lnTo>
                  <a:lnTo>
                    <a:pt x="119430" y="10045"/>
                  </a:lnTo>
                  <a:lnTo>
                    <a:pt x="119634" y="9677"/>
                  </a:lnTo>
                  <a:lnTo>
                    <a:pt x="120129" y="8813"/>
                  </a:lnTo>
                  <a:lnTo>
                    <a:pt x="120307" y="8229"/>
                  </a:lnTo>
                  <a:lnTo>
                    <a:pt x="120624" y="6400"/>
                  </a:lnTo>
                  <a:close/>
                </a:path>
                <a:path w="198119" h="194945">
                  <a:moveTo>
                    <a:pt x="123812" y="187528"/>
                  </a:moveTo>
                  <a:lnTo>
                    <a:pt x="123723" y="185623"/>
                  </a:lnTo>
                  <a:lnTo>
                    <a:pt x="123609" y="185254"/>
                  </a:lnTo>
                  <a:lnTo>
                    <a:pt x="123532" y="184975"/>
                  </a:lnTo>
                  <a:lnTo>
                    <a:pt x="123469" y="184759"/>
                  </a:lnTo>
                  <a:lnTo>
                    <a:pt x="123393" y="184492"/>
                  </a:lnTo>
                  <a:lnTo>
                    <a:pt x="123266" y="184061"/>
                  </a:lnTo>
                  <a:lnTo>
                    <a:pt x="121729" y="181698"/>
                  </a:lnTo>
                  <a:lnTo>
                    <a:pt x="121729" y="187185"/>
                  </a:lnTo>
                  <a:lnTo>
                    <a:pt x="121056" y="188607"/>
                  </a:lnTo>
                  <a:lnTo>
                    <a:pt x="120510" y="189064"/>
                  </a:lnTo>
                  <a:lnTo>
                    <a:pt x="118960" y="189522"/>
                  </a:lnTo>
                  <a:lnTo>
                    <a:pt x="118389" y="189522"/>
                  </a:lnTo>
                  <a:lnTo>
                    <a:pt x="116916" y="188607"/>
                  </a:lnTo>
                  <a:lnTo>
                    <a:pt x="116395" y="187833"/>
                  </a:lnTo>
                  <a:lnTo>
                    <a:pt x="115824" y="185877"/>
                  </a:lnTo>
                  <a:lnTo>
                    <a:pt x="115874" y="184492"/>
                  </a:lnTo>
                  <a:lnTo>
                    <a:pt x="116433" y="183349"/>
                  </a:lnTo>
                  <a:lnTo>
                    <a:pt x="116725" y="183095"/>
                  </a:lnTo>
                  <a:lnTo>
                    <a:pt x="116243" y="183095"/>
                  </a:lnTo>
                  <a:lnTo>
                    <a:pt x="118313" y="182499"/>
                  </a:lnTo>
                  <a:lnTo>
                    <a:pt x="119329" y="182499"/>
                  </a:lnTo>
                  <a:lnTo>
                    <a:pt x="121297" y="184759"/>
                  </a:lnTo>
                  <a:lnTo>
                    <a:pt x="121361" y="184975"/>
                  </a:lnTo>
                  <a:lnTo>
                    <a:pt x="121437" y="185254"/>
                  </a:lnTo>
                  <a:lnTo>
                    <a:pt x="121500" y="185458"/>
                  </a:lnTo>
                  <a:lnTo>
                    <a:pt x="121615" y="185877"/>
                  </a:lnTo>
                  <a:lnTo>
                    <a:pt x="121729" y="187185"/>
                  </a:lnTo>
                  <a:lnTo>
                    <a:pt x="121729" y="181698"/>
                  </a:lnTo>
                  <a:lnTo>
                    <a:pt x="121297" y="181444"/>
                  </a:lnTo>
                  <a:lnTo>
                    <a:pt x="121462" y="181533"/>
                  </a:lnTo>
                  <a:lnTo>
                    <a:pt x="123037" y="181533"/>
                  </a:lnTo>
                  <a:lnTo>
                    <a:pt x="122897" y="181216"/>
                  </a:lnTo>
                  <a:lnTo>
                    <a:pt x="120904" y="181216"/>
                  </a:lnTo>
                  <a:lnTo>
                    <a:pt x="119976" y="180682"/>
                  </a:lnTo>
                  <a:lnTo>
                    <a:pt x="118325" y="180682"/>
                  </a:lnTo>
                  <a:lnTo>
                    <a:pt x="113906" y="186740"/>
                  </a:lnTo>
                  <a:lnTo>
                    <a:pt x="114452" y="188607"/>
                  </a:lnTo>
                  <a:lnTo>
                    <a:pt x="114541" y="188925"/>
                  </a:lnTo>
                  <a:lnTo>
                    <a:pt x="115316" y="190004"/>
                  </a:lnTo>
                  <a:lnTo>
                    <a:pt x="117703" y="191376"/>
                  </a:lnTo>
                  <a:lnTo>
                    <a:pt x="118783" y="191376"/>
                  </a:lnTo>
                  <a:lnTo>
                    <a:pt x="121627" y="190550"/>
                  </a:lnTo>
                  <a:lnTo>
                    <a:pt x="122631" y="189776"/>
                  </a:lnTo>
                  <a:lnTo>
                    <a:pt x="122770" y="189522"/>
                  </a:lnTo>
                  <a:lnTo>
                    <a:pt x="123812" y="187528"/>
                  </a:lnTo>
                  <a:close/>
                </a:path>
                <a:path w="198119" h="194945">
                  <a:moveTo>
                    <a:pt x="130721" y="179387"/>
                  </a:moveTo>
                  <a:lnTo>
                    <a:pt x="130340" y="178473"/>
                  </a:lnTo>
                  <a:lnTo>
                    <a:pt x="130073" y="178104"/>
                  </a:lnTo>
                  <a:lnTo>
                    <a:pt x="129552" y="177723"/>
                  </a:lnTo>
                  <a:lnTo>
                    <a:pt x="126631" y="177723"/>
                  </a:lnTo>
                  <a:lnTo>
                    <a:pt x="122224" y="179616"/>
                  </a:lnTo>
                  <a:lnTo>
                    <a:pt x="122897" y="181216"/>
                  </a:lnTo>
                  <a:lnTo>
                    <a:pt x="125107" y="181216"/>
                  </a:lnTo>
                  <a:lnTo>
                    <a:pt x="124739" y="180352"/>
                  </a:lnTo>
                  <a:lnTo>
                    <a:pt x="127038" y="179387"/>
                  </a:lnTo>
                  <a:lnTo>
                    <a:pt x="128485" y="179387"/>
                  </a:lnTo>
                  <a:lnTo>
                    <a:pt x="128663" y="179616"/>
                  </a:lnTo>
                  <a:lnTo>
                    <a:pt x="128714" y="181216"/>
                  </a:lnTo>
                  <a:lnTo>
                    <a:pt x="130276" y="181216"/>
                  </a:lnTo>
                  <a:lnTo>
                    <a:pt x="130530" y="180682"/>
                  </a:lnTo>
                  <a:lnTo>
                    <a:pt x="130657" y="179387"/>
                  </a:lnTo>
                  <a:close/>
                </a:path>
                <a:path w="198119" h="194945">
                  <a:moveTo>
                    <a:pt x="131610" y="4953"/>
                  </a:moveTo>
                  <a:lnTo>
                    <a:pt x="124104" y="2870"/>
                  </a:lnTo>
                  <a:lnTo>
                    <a:pt x="121424" y="12534"/>
                  </a:lnTo>
                  <a:lnTo>
                    <a:pt x="129120" y="14681"/>
                  </a:lnTo>
                  <a:lnTo>
                    <a:pt x="129578" y="13042"/>
                  </a:lnTo>
                  <a:lnTo>
                    <a:pt x="123926" y="11480"/>
                  </a:lnTo>
                  <a:lnTo>
                    <a:pt x="124663" y="8851"/>
                  </a:lnTo>
                  <a:lnTo>
                    <a:pt x="129717" y="10261"/>
                  </a:lnTo>
                  <a:lnTo>
                    <a:pt x="130175" y="8623"/>
                  </a:lnTo>
                  <a:lnTo>
                    <a:pt x="125107" y="7213"/>
                  </a:lnTo>
                  <a:lnTo>
                    <a:pt x="125704" y="5080"/>
                  </a:lnTo>
                  <a:lnTo>
                    <a:pt x="131152" y="6591"/>
                  </a:lnTo>
                  <a:lnTo>
                    <a:pt x="131610" y="4953"/>
                  </a:lnTo>
                  <a:close/>
                </a:path>
                <a:path w="198119" h="194945">
                  <a:moveTo>
                    <a:pt x="132854" y="183095"/>
                  </a:moveTo>
                  <a:lnTo>
                    <a:pt x="132588" y="182499"/>
                  </a:lnTo>
                  <a:lnTo>
                    <a:pt x="132194" y="181952"/>
                  </a:lnTo>
                  <a:lnTo>
                    <a:pt x="131495" y="181533"/>
                  </a:lnTo>
                  <a:lnTo>
                    <a:pt x="130771" y="181533"/>
                  </a:lnTo>
                  <a:lnTo>
                    <a:pt x="130771" y="184759"/>
                  </a:lnTo>
                  <a:lnTo>
                    <a:pt x="130606" y="184975"/>
                  </a:lnTo>
                  <a:lnTo>
                    <a:pt x="130175" y="185254"/>
                  </a:lnTo>
                  <a:lnTo>
                    <a:pt x="129755" y="185458"/>
                  </a:lnTo>
                  <a:lnTo>
                    <a:pt x="127368" y="186486"/>
                  </a:lnTo>
                  <a:lnTo>
                    <a:pt x="127101" y="185877"/>
                  </a:lnTo>
                  <a:lnTo>
                    <a:pt x="127000" y="185623"/>
                  </a:lnTo>
                  <a:lnTo>
                    <a:pt x="126923" y="185458"/>
                  </a:lnTo>
                  <a:lnTo>
                    <a:pt x="126834" y="185254"/>
                  </a:lnTo>
                  <a:lnTo>
                    <a:pt x="126720" y="184975"/>
                  </a:lnTo>
                  <a:lnTo>
                    <a:pt x="126619" y="184759"/>
                  </a:lnTo>
                  <a:lnTo>
                    <a:pt x="126504" y="184492"/>
                  </a:lnTo>
                  <a:lnTo>
                    <a:pt x="126403" y="184226"/>
                  </a:lnTo>
                  <a:lnTo>
                    <a:pt x="126326" y="184061"/>
                  </a:lnTo>
                  <a:lnTo>
                    <a:pt x="126187" y="184061"/>
                  </a:lnTo>
                  <a:lnTo>
                    <a:pt x="128435" y="183095"/>
                  </a:lnTo>
                  <a:lnTo>
                    <a:pt x="130505" y="183095"/>
                  </a:lnTo>
                  <a:lnTo>
                    <a:pt x="130683" y="183349"/>
                  </a:lnTo>
                  <a:lnTo>
                    <a:pt x="130771" y="184759"/>
                  </a:lnTo>
                  <a:lnTo>
                    <a:pt x="130771" y="181533"/>
                  </a:lnTo>
                  <a:lnTo>
                    <a:pt x="127876" y="181533"/>
                  </a:lnTo>
                  <a:lnTo>
                    <a:pt x="128447" y="181216"/>
                  </a:lnTo>
                  <a:lnTo>
                    <a:pt x="125107" y="181216"/>
                  </a:lnTo>
                  <a:lnTo>
                    <a:pt x="125247" y="181533"/>
                  </a:lnTo>
                  <a:lnTo>
                    <a:pt x="127825" y="181533"/>
                  </a:lnTo>
                  <a:lnTo>
                    <a:pt x="125641" y="182486"/>
                  </a:lnTo>
                  <a:lnTo>
                    <a:pt x="125425" y="181952"/>
                  </a:lnTo>
                  <a:lnTo>
                    <a:pt x="125298" y="181673"/>
                  </a:lnTo>
                  <a:lnTo>
                    <a:pt x="125247" y="181533"/>
                  </a:lnTo>
                  <a:lnTo>
                    <a:pt x="123037" y="181533"/>
                  </a:lnTo>
                  <a:lnTo>
                    <a:pt x="126161" y="188849"/>
                  </a:lnTo>
                  <a:lnTo>
                    <a:pt x="129235" y="187528"/>
                  </a:lnTo>
                  <a:lnTo>
                    <a:pt x="131000" y="186740"/>
                  </a:lnTo>
                  <a:lnTo>
                    <a:pt x="131508" y="186486"/>
                  </a:lnTo>
                  <a:lnTo>
                    <a:pt x="131699" y="186486"/>
                  </a:lnTo>
                  <a:lnTo>
                    <a:pt x="132346" y="185877"/>
                  </a:lnTo>
                  <a:lnTo>
                    <a:pt x="132499" y="185623"/>
                  </a:lnTo>
                  <a:lnTo>
                    <a:pt x="132613" y="185458"/>
                  </a:lnTo>
                  <a:lnTo>
                    <a:pt x="132740" y="185254"/>
                  </a:lnTo>
                  <a:lnTo>
                    <a:pt x="132854" y="183095"/>
                  </a:lnTo>
                  <a:close/>
                </a:path>
                <a:path w="198119" h="194945">
                  <a:moveTo>
                    <a:pt x="142989" y="9918"/>
                  </a:moveTo>
                  <a:lnTo>
                    <a:pt x="140931" y="8966"/>
                  </a:lnTo>
                  <a:lnTo>
                    <a:pt x="135496" y="14630"/>
                  </a:lnTo>
                  <a:lnTo>
                    <a:pt x="136182" y="6781"/>
                  </a:lnTo>
                  <a:lnTo>
                    <a:pt x="134099" y="5816"/>
                  </a:lnTo>
                  <a:lnTo>
                    <a:pt x="133299" y="16497"/>
                  </a:lnTo>
                  <a:lnTo>
                    <a:pt x="135382" y="17449"/>
                  </a:lnTo>
                  <a:lnTo>
                    <a:pt x="142989" y="9918"/>
                  </a:lnTo>
                  <a:close/>
                </a:path>
                <a:path w="198119" h="194945">
                  <a:moveTo>
                    <a:pt x="143116" y="179971"/>
                  </a:moveTo>
                  <a:lnTo>
                    <a:pt x="142646" y="179616"/>
                  </a:lnTo>
                  <a:lnTo>
                    <a:pt x="137883" y="176022"/>
                  </a:lnTo>
                  <a:lnTo>
                    <a:pt x="137871" y="178473"/>
                  </a:lnTo>
                  <a:lnTo>
                    <a:pt x="135521" y="179920"/>
                  </a:lnTo>
                  <a:lnTo>
                    <a:pt x="134759" y="176022"/>
                  </a:lnTo>
                  <a:lnTo>
                    <a:pt x="137871" y="178473"/>
                  </a:lnTo>
                  <a:lnTo>
                    <a:pt x="137871" y="176022"/>
                  </a:lnTo>
                  <a:lnTo>
                    <a:pt x="134493" y="173456"/>
                  </a:lnTo>
                  <a:lnTo>
                    <a:pt x="132651" y="174574"/>
                  </a:lnTo>
                  <a:lnTo>
                    <a:pt x="133489" y="179387"/>
                  </a:lnTo>
                  <a:lnTo>
                    <a:pt x="133591" y="179971"/>
                  </a:lnTo>
                  <a:lnTo>
                    <a:pt x="133718" y="180682"/>
                  </a:lnTo>
                  <a:lnTo>
                    <a:pt x="133807" y="181216"/>
                  </a:lnTo>
                  <a:lnTo>
                    <a:pt x="133870" y="181533"/>
                  </a:lnTo>
                  <a:lnTo>
                    <a:pt x="133946" y="181952"/>
                  </a:lnTo>
                  <a:lnTo>
                    <a:pt x="134035" y="182499"/>
                  </a:lnTo>
                  <a:lnTo>
                    <a:pt x="134137" y="183095"/>
                  </a:lnTo>
                  <a:lnTo>
                    <a:pt x="134188" y="183349"/>
                  </a:lnTo>
                  <a:lnTo>
                    <a:pt x="134315" y="184061"/>
                  </a:lnTo>
                  <a:lnTo>
                    <a:pt x="134429" y="184759"/>
                  </a:lnTo>
                  <a:lnTo>
                    <a:pt x="134493" y="185178"/>
                  </a:lnTo>
                  <a:lnTo>
                    <a:pt x="136334" y="184061"/>
                  </a:lnTo>
                  <a:lnTo>
                    <a:pt x="136271" y="183692"/>
                  </a:lnTo>
                  <a:lnTo>
                    <a:pt x="136156" y="183095"/>
                  </a:lnTo>
                  <a:lnTo>
                    <a:pt x="136042" y="182499"/>
                  </a:lnTo>
                  <a:lnTo>
                    <a:pt x="135928" y="181952"/>
                  </a:lnTo>
                  <a:lnTo>
                    <a:pt x="135877" y="181673"/>
                  </a:lnTo>
                  <a:lnTo>
                    <a:pt x="138696" y="179971"/>
                  </a:lnTo>
                  <a:lnTo>
                    <a:pt x="139280" y="179616"/>
                  </a:lnTo>
                  <a:lnTo>
                    <a:pt x="141224" y="181114"/>
                  </a:lnTo>
                  <a:lnTo>
                    <a:pt x="143116" y="179971"/>
                  </a:lnTo>
                  <a:close/>
                </a:path>
                <a:path w="198119" h="194945">
                  <a:moveTo>
                    <a:pt x="149796" y="175107"/>
                  </a:moveTo>
                  <a:lnTo>
                    <a:pt x="148793" y="173736"/>
                  </a:lnTo>
                  <a:lnTo>
                    <a:pt x="144729" y="176695"/>
                  </a:lnTo>
                  <a:lnTo>
                    <a:pt x="139877" y="170014"/>
                  </a:lnTo>
                  <a:lnTo>
                    <a:pt x="138226" y="171208"/>
                  </a:lnTo>
                  <a:lnTo>
                    <a:pt x="144068" y="179273"/>
                  </a:lnTo>
                  <a:lnTo>
                    <a:pt x="147612" y="176695"/>
                  </a:lnTo>
                  <a:lnTo>
                    <a:pt x="149796" y="175107"/>
                  </a:lnTo>
                  <a:close/>
                </a:path>
                <a:path w="198119" h="194945">
                  <a:moveTo>
                    <a:pt x="151447" y="14363"/>
                  </a:moveTo>
                  <a:lnTo>
                    <a:pt x="144691" y="10515"/>
                  </a:lnTo>
                  <a:lnTo>
                    <a:pt x="139725" y="19227"/>
                  </a:lnTo>
                  <a:lnTo>
                    <a:pt x="146672" y="23177"/>
                  </a:lnTo>
                  <a:lnTo>
                    <a:pt x="147510" y="21704"/>
                  </a:lnTo>
                  <a:lnTo>
                    <a:pt x="142417" y="18808"/>
                  </a:lnTo>
                  <a:lnTo>
                    <a:pt x="143764" y="16446"/>
                  </a:lnTo>
                  <a:lnTo>
                    <a:pt x="148323" y="19037"/>
                  </a:lnTo>
                  <a:lnTo>
                    <a:pt x="149161" y="17564"/>
                  </a:lnTo>
                  <a:lnTo>
                    <a:pt x="144602" y="14973"/>
                  </a:lnTo>
                  <a:lnTo>
                    <a:pt x="145694" y="13042"/>
                  </a:lnTo>
                  <a:lnTo>
                    <a:pt x="150609" y="15836"/>
                  </a:lnTo>
                  <a:lnTo>
                    <a:pt x="151447" y="14363"/>
                  </a:lnTo>
                  <a:close/>
                </a:path>
                <a:path w="198119" h="194945">
                  <a:moveTo>
                    <a:pt x="155600" y="17106"/>
                  </a:moveTo>
                  <a:lnTo>
                    <a:pt x="153847" y="15900"/>
                  </a:lnTo>
                  <a:lnTo>
                    <a:pt x="148196" y="24104"/>
                  </a:lnTo>
                  <a:lnTo>
                    <a:pt x="154292" y="28295"/>
                  </a:lnTo>
                  <a:lnTo>
                    <a:pt x="155257" y="26898"/>
                  </a:lnTo>
                  <a:lnTo>
                    <a:pt x="150914" y="23914"/>
                  </a:lnTo>
                  <a:lnTo>
                    <a:pt x="155600" y="17106"/>
                  </a:lnTo>
                  <a:close/>
                </a:path>
                <a:path w="198119" h="194945">
                  <a:moveTo>
                    <a:pt x="167462" y="26720"/>
                  </a:moveTo>
                  <a:lnTo>
                    <a:pt x="166865" y="25615"/>
                  </a:lnTo>
                  <a:lnTo>
                    <a:pt x="166509" y="25260"/>
                  </a:lnTo>
                  <a:lnTo>
                    <a:pt x="165544" y="24409"/>
                  </a:lnTo>
                  <a:lnTo>
                    <a:pt x="165544" y="27101"/>
                  </a:lnTo>
                  <a:lnTo>
                    <a:pt x="165506" y="28803"/>
                  </a:lnTo>
                  <a:lnTo>
                    <a:pt x="165265" y="29324"/>
                  </a:lnTo>
                  <a:lnTo>
                    <a:pt x="165201" y="29464"/>
                  </a:lnTo>
                  <a:lnTo>
                    <a:pt x="164325" y="30454"/>
                  </a:lnTo>
                  <a:lnTo>
                    <a:pt x="163537" y="31280"/>
                  </a:lnTo>
                  <a:lnTo>
                    <a:pt x="162661" y="31813"/>
                  </a:lnTo>
                  <a:lnTo>
                    <a:pt x="160845" y="31813"/>
                  </a:lnTo>
                  <a:lnTo>
                    <a:pt x="159321" y="30454"/>
                  </a:lnTo>
                  <a:lnTo>
                    <a:pt x="158991" y="29768"/>
                  </a:lnTo>
                  <a:lnTo>
                    <a:pt x="159004" y="28016"/>
                  </a:lnTo>
                  <a:lnTo>
                    <a:pt x="159219" y="27520"/>
                  </a:lnTo>
                  <a:lnTo>
                    <a:pt x="159308" y="27330"/>
                  </a:lnTo>
                  <a:lnTo>
                    <a:pt x="160832" y="25615"/>
                  </a:lnTo>
                  <a:lnTo>
                    <a:pt x="161404" y="25260"/>
                  </a:lnTo>
                  <a:lnTo>
                    <a:pt x="163893" y="25260"/>
                  </a:lnTo>
                  <a:lnTo>
                    <a:pt x="165036" y="26276"/>
                  </a:lnTo>
                  <a:lnTo>
                    <a:pt x="165227" y="26466"/>
                  </a:lnTo>
                  <a:lnTo>
                    <a:pt x="165544" y="27101"/>
                  </a:lnTo>
                  <a:lnTo>
                    <a:pt x="165544" y="24409"/>
                  </a:lnTo>
                  <a:lnTo>
                    <a:pt x="165036" y="23952"/>
                  </a:lnTo>
                  <a:lnTo>
                    <a:pt x="164388" y="23545"/>
                  </a:lnTo>
                  <a:lnTo>
                    <a:pt x="163525" y="23241"/>
                  </a:lnTo>
                  <a:lnTo>
                    <a:pt x="160972" y="23241"/>
                  </a:lnTo>
                  <a:lnTo>
                    <a:pt x="159753" y="23774"/>
                  </a:lnTo>
                  <a:lnTo>
                    <a:pt x="159067" y="24307"/>
                  </a:lnTo>
                  <a:lnTo>
                    <a:pt x="157314" y="26276"/>
                  </a:lnTo>
                  <a:lnTo>
                    <a:pt x="156997" y="27101"/>
                  </a:lnTo>
                  <a:lnTo>
                    <a:pt x="156997" y="30099"/>
                  </a:lnTo>
                  <a:lnTo>
                    <a:pt x="157619" y="31280"/>
                  </a:lnTo>
                  <a:lnTo>
                    <a:pt x="159956" y="33350"/>
                  </a:lnTo>
                  <a:lnTo>
                    <a:pt x="161188" y="33820"/>
                  </a:lnTo>
                  <a:lnTo>
                    <a:pt x="163512" y="33820"/>
                  </a:lnTo>
                  <a:lnTo>
                    <a:pt x="164960" y="33032"/>
                  </a:lnTo>
                  <a:lnTo>
                    <a:pt x="166039" y="31813"/>
                  </a:lnTo>
                  <a:lnTo>
                    <a:pt x="167132" y="30594"/>
                  </a:lnTo>
                  <a:lnTo>
                    <a:pt x="167449" y="29768"/>
                  </a:lnTo>
                  <a:lnTo>
                    <a:pt x="167462" y="26720"/>
                  </a:lnTo>
                  <a:close/>
                </a:path>
                <a:path w="198119" h="194945">
                  <a:moveTo>
                    <a:pt x="175285" y="34886"/>
                  </a:moveTo>
                  <a:lnTo>
                    <a:pt x="174802" y="33972"/>
                  </a:lnTo>
                  <a:lnTo>
                    <a:pt x="174282" y="33324"/>
                  </a:lnTo>
                  <a:lnTo>
                    <a:pt x="173570" y="32512"/>
                  </a:lnTo>
                  <a:lnTo>
                    <a:pt x="173139" y="32029"/>
                  </a:lnTo>
                  <a:lnTo>
                    <a:pt x="173139" y="34886"/>
                  </a:lnTo>
                  <a:lnTo>
                    <a:pt x="173139" y="35725"/>
                  </a:lnTo>
                  <a:lnTo>
                    <a:pt x="172872" y="36131"/>
                  </a:lnTo>
                  <a:lnTo>
                    <a:pt x="172364" y="36563"/>
                  </a:lnTo>
                  <a:lnTo>
                    <a:pt x="171437" y="36563"/>
                  </a:lnTo>
                  <a:lnTo>
                    <a:pt x="170903" y="36283"/>
                  </a:lnTo>
                  <a:lnTo>
                    <a:pt x="170294" y="35725"/>
                  </a:lnTo>
                  <a:lnTo>
                    <a:pt x="170167" y="35534"/>
                  </a:lnTo>
                  <a:lnTo>
                    <a:pt x="169176" y="34417"/>
                  </a:lnTo>
                  <a:lnTo>
                    <a:pt x="171323" y="32512"/>
                  </a:lnTo>
                  <a:lnTo>
                    <a:pt x="172593" y="33972"/>
                  </a:lnTo>
                  <a:lnTo>
                    <a:pt x="172808" y="34251"/>
                  </a:lnTo>
                  <a:lnTo>
                    <a:pt x="172910" y="34417"/>
                  </a:lnTo>
                  <a:lnTo>
                    <a:pt x="173139" y="34886"/>
                  </a:lnTo>
                  <a:lnTo>
                    <a:pt x="173139" y="32029"/>
                  </a:lnTo>
                  <a:lnTo>
                    <a:pt x="171170" y="29806"/>
                  </a:lnTo>
                  <a:lnTo>
                    <a:pt x="163525" y="36563"/>
                  </a:lnTo>
                  <a:lnTo>
                    <a:pt x="163766" y="36563"/>
                  </a:lnTo>
                  <a:lnTo>
                    <a:pt x="165061" y="38049"/>
                  </a:lnTo>
                  <a:lnTo>
                    <a:pt x="167906" y="35534"/>
                  </a:lnTo>
                  <a:lnTo>
                    <a:pt x="169506" y="37338"/>
                  </a:lnTo>
                  <a:lnTo>
                    <a:pt x="169989" y="37795"/>
                  </a:lnTo>
                  <a:lnTo>
                    <a:pt x="170383" y="38125"/>
                  </a:lnTo>
                  <a:lnTo>
                    <a:pt x="170688" y="38341"/>
                  </a:lnTo>
                  <a:lnTo>
                    <a:pt x="171081" y="38531"/>
                  </a:lnTo>
                  <a:lnTo>
                    <a:pt x="173266" y="38531"/>
                  </a:lnTo>
                  <a:lnTo>
                    <a:pt x="175183" y="36563"/>
                  </a:lnTo>
                  <a:lnTo>
                    <a:pt x="175285" y="34886"/>
                  </a:lnTo>
                  <a:close/>
                </a:path>
                <a:path w="198119" h="194945">
                  <a:moveTo>
                    <a:pt x="184162" y="46532"/>
                  </a:moveTo>
                  <a:lnTo>
                    <a:pt x="182410" y="43853"/>
                  </a:lnTo>
                  <a:lnTo>
                    <a:pt x="175679" y="46037"/>
                  </a:lnTo>
                  <a:lnTo>
                    <a:pt x="180378" y="40716"/>
                  </a:lnTo>
                  <a:lnTo>
                    <a:pt x="178638" y="38049"/>
                  </a:lnTo>
                  <a:lnTo>
                    <a:pt x="170230" y="43522"/>
                  </a:lnTo>
                  <a:lnTo>
                    <a:pt x="171297" y="45173"/>
                  </a:lnTo>
                  <a:lnTo>
                    <a:pt x="177939" y="40868"/>
                  </a:lnTo>
                  <a:lnTo>
                    <a:pt x="172427" y="46901"/>
                  </a:lnTo>
                  <a:lnTo>
                    <a:pt x="173545" y="48615"/>
                  </a:lnTo>
                  <a:lnTo>
                    <a:pt x="181305" y="46050"/>
                  </a:lnTo>
                  <a:lnTo>
                    <a:pt x="174688" y="50368"/>
                  </a:lnTo>
                  <a:lnTo>
                    <a:pt x="175755" y="52006"/>
                  </a:lnTo>
                  <a:lnTo>
                    <a:pt x="184162" y="46532"/>
                  </a:lnTo>
                  <a:close/>
                </a:path>
                <a:path w="198119" h="194945">
                  <a:moveTo>
                    <a:pt x="189191" y="55486"/>
                  </a:moveTo>
                  <a:lnTo>
                    <a:pt x="185508" y="48641"/>
                  </a:lnTo>
                  <a:lnTo>
                    <a:pt x="176669" y="53403"/>
                  </a:lnTo>
                  <a:lnTo>
                    <a:pt x="180467" y="60426"/>
                  </a:lnTo>
                  <a:lnTo>
                    <a:pt x="181952" y="59626"/>
                  </a:lnTo>
                  <a:lnTo>
                    <a:pt x="179171" y="54470"/>
                  </a:lnTo>
                  <a:lnTo>
                    <a:pt x="181571" y="53174"/>
                  </a:lnTo>
                  <a:lnTo>
                    <a:pt x="184061" y="57797"/>
                  </a:lnTo>
                  <a:lnTo>
                    <a:pt x="185559" y="56997"/>
                  </a:lnTo>
                  <a:lnTo>
                    <a:pt x="183057" y="52374"/>
                  </a:lnTo>
                  <a:lnTo>
                    <a:pt x="185026" y="51320"/>
                  </a:lnTo>
                  <a:lnTo>
                    <a:pt x="187706" y="56286"/>
                  </a:lnTo>
                  <a:lnTo>
                    <a:pt x="189191" y="55486"/>
                  </a:lnTo>
                  <a:close/>
                </a:path>
                <a:path w="198119" h="194945">
                  <a:moveTo>
                    <a:pt x="191604" y="128981"/>
                  </a:moveTo>
                  <a:lnTo>
                    <a:pt x="189166" y="125552"/>
                  </a:lnTo>
                  <a:lnTo>
                    <a:pt x="188429" y="125615"/>
                  </a:lnTo>
                  <a:lnTo>
                    <a:pt x="187134" y="126301"/>
                  </a:lnTo>
                  <a:lnTo>
                    <a:pt x="186550" y="126936"/>
                  </a:lnTo>
                  <a:lnTo>
                    <a:pt x="185051" y="129120"/>
                  </a:lnTo>
                  <a:lnTo>
                    <a:pt x="184645" y="129616"/>
                  </a:lnTo>
                  <a:lnTo>
                    <a:pt x="184416" y="129794"/>
                  </a:lnTo>
                  <a:lnTo>
                    <a:pt x="183997" y="129946"/>
                  </a:lnTo>
                  <a:lnTo>
                    <a:pt x="183794" y="129959"/>
                  </a:lnTo>
                  <a:lnTo>
                    <a:pt x="183210" y="129730"/>
                  </a:lnTo>
                  <a:lnTo>
                    <a:pt x="182981" y="129451"/>
                  </a:lnTo>
                  <a:lnTo>
                    <a:pt x="182714" y="128612"/>
                  </a:lnTo>
                  <a:lnTo>
                    <a:pt x="182765" y="128092"/>
                  </a:lnTo>
                  <a:lnTo>
                    <a:pt x="183235" y="126847"/>
                  </a:lnTo>
                  <a:lnTo>
                    <a:pt x="183565" y="126428"/>
                  </a:lnTo>
                  <a:lnTo>
                    <a:pt x="184404" y="125945"/>
                  </a:lnTo>
                  <a:lnTo>
                    <a:pt x="184950" y="125882"/>
                  </a:lnTo>
                  <a:lnTo>
                    <a:pt x="185610" y="125996"/>
                  </a:lnTo>
                  <a:lnTo>
                    <a:pt x="186169" y="123990"/>
                  </a:lnTo>
                  <a:lnTo>
                    <a:pt x="185064" y="123723"/>
                  </a:lnTo>
                  <a:lnTo>
                    <a:pt x="184124" y="123812"/>
                  </a:lnTo>
                  <a:lnTo>
                    <a:pt x="183324" y="124282"/>
                  </a:lnTo>
                  <a:lnTo>
                    <a:pt x="182524" y="124726"/>
                  </a:lnTo>
                  <a:lnTo>
                    <a:pt x="181889" y="125590"/>
                  </a:lnTo>
                  <a:lnTo>
                    <a:pt x="181089" y="127685"/>
                  </a:lnTo>
                  <a:lnTo>
                    <a:pt x="180936" y="128447"/>
                  </a:lnTo>
                  <a:lnTo>
                    <a:pt x="180962" y="129755"/>
                  </a:lnTo>
                  <a:lnTo>
                    <a:pt x="183959" y="132156"/>
                  </a:lnTo>
                  <a:lnTo>
                    <a:pt x="184962" y="131940"/>
                  </a:lnTo>
                  <a:lnTo>
                    <a:pt x="185420" y="131686"/>
                  </a:lnTo>
                  <a:lnTo>
                    <a:pt x="186232" y="130937"/>
                  </a:lnTo>
                  <a:lnTo>
                    <a:pt x="186728" y="130314"/>
                  </a:lnTo>
                  <a:lnTo>
                    <a:pt x="187896" y="128562"/>
                  </a:lnTo>
                  <a:lnTo>
                    <a:pt x="188328" y="128028"/>
                  </a:lnTo>
                  <a:lnTo>
                    <a:pt x="188874" y="127723"/>
                  </a:lnTo>
                  <a:lnTo>
                    <a:pt x="189090" y="127685"/>
                  </a:lnTo>
                  <a:lnTo>
                    <a:pt x="189560" y="127876"/>
                  </a:lnTo>
                  <a:lnTo>
                    <a:pt x="189712" y="128054"/>
                  </a:lnTo>
                  <a:lnTo>
                    <a:pt x="189890" y="128714"/>
                  </a:lnTo>
                  <a:lnTo>
                    <a:pt x="189826" y="129222"/>
                  </a:lnTo>
                  <a:lnTo>
                    <a:pt x="189395" y="130340"/>
                  </a:lnTo>
                  <a:lnTo>
                    <a:pt x="189141" y="130708"/>
                  </a:lnTo>
                  <a:lnTo>
                    <a:pt x="188506" y="131114"/>
                  </a:lnTo>
                  <a:lnTo>
                    <a:pt x="188087" y="131165"/>
                  </a:lnTo>
                  <a:lnTo>
                    <a:pt x="187566" y="131051"/>
                  </a:lnTo>
                  <a:lnTo>
                    <a:pt x="186880" y="133070"/>
                  </a:lnTo>
                  <a:lnTo>
                    <a:pt x="187769" y="133375"/>
                  </a:lnTo>
                  <a:lnTo>
                    <a:pt x="188582" y="133311"/>
                  </a:lnTo>
                  <a:lnTo>
                    <a:pt x="190093" y="132473"/>
                  </a:lnTo>
                  <a:lnTo>
                    <a:pt x="190703" y="131635"/>
                  </a:lnTo>
                  <a:lnTo>
                    <a:pt x="191452" y="129667"/>
                  </a:lnTo>
                  <a:lnTo>
                    <a:pt x="191604" y="128981"/>
                  </a:lnTo>
                  <a:close/>
                </a:path>
                <a:path w="198119" h="194945">
                  <a:moveTo>
                    <a:pt x="193332" y="66116"/>
                  </a:moveTo>
                  <a:lnTo>
                    <a:pt x="192659" y="64274"/>
                  </a:lnTo>
                  <a:lnTo>
                    <a:pt x="186334" y="66586"/>
                  </a:lnTo>
                  <a:lnTo>
                    <a:pt x="191160" y="60210"/>
                  </a:lnTo>
                  <a:lnTo>
                    <a:pt x="190449" y="58280"/>
                  </a:lnTo>
                  <a:lnTo>
                    <a:pt x="181038" y="61722"/>
                  </a:lnTo>
                  <a:lnTo>
                    <a:pt x="181711" y="63576"/>
                  </a:lnTo>
                  <a:lnTo>
                    <a:pt x="187909" y="61302"/>
                  </a:lnTo>
                  <a:lnTo>
                    <a:pt x="183184" y="67564"/>
                  </a:lnTo>
                  <a:lnTo>
                    <a:pt x="183908" y="69570"/>
                  </a:lnTo>
                  <a:lnTo>
                    <a:pt x="193332" y="66116"/>
                  </a:lnTo>
                  <a:close/>
                </a:path>
                <a:path w="198119" h="194945">
                  <a:moveTo>
                    <a:pt x="195072" y="118338"/>
                  </a:moveTo>
                  <a:lnTo>
                    <a:pt x="185597" y="115303"/>
                  </a:lnTo>
                  <a:lnTo>
                    <a:pt x="183337" y="122351"/>
                  </a:lnTo>
                  <a:lnTo>
                    <a:pt x="184950" y="122872"/>
                  </a:lnTo>
                  <a:lnTo>
                    <a:pt x="186563" y="117856"/>
                  </a:lnTo>
                  <a:lnTo>
                    <a:pt x="194424" y="120370"/>
                  </a:lnTo>
                  <a:lnTo>
                    <a:pt x="195072" y="118338"/>
                  </a:lnTo>
                  <a:close/>
                </a:path>
                <a:path w="198119" h="194945">
                  <a:moveTo>
                    <a:pt x="196240" y="76428"/>
                  </a:moveTo>
                  <a:lnTo>
                    <a:pt x="194360" y="68300"/>
                  </a:lnTo>
                  <a:lnTo>
                    <a:pt x="192709" y="68681"/>
                  </a:lnTo>
                  <a:lnTo>
                    <a:pt x="193408" y="71716"/>
                  </a:lnTo>
                  <a:lnTo>
                    <a:pt x="185293" y="73596"/>
                  </a:lnTo>
                  <a:lnTo>
                    <a:pt x="185762" y="75666"/>
                  </a:lnTo>
                  <a:lnTo>
                    <a:pt x="193890" y="73787"/>
                  </a:lnTo>
                  <a:lnTo>
                    <a:pt x="194589" y="76809"/>
                  </a:lnTo>
                  <a:lnTo>
                    <a:pt x="196240" y="76428"/>
                  </a:lnTo>
                  <a:close/>
                </a:path>
                <a:path w="198119" h="194945">
                  <a:moveTo>
                    <a:pt x="196900" y="109804"/>
                  </a:moveTo>
                  <a:lnTo>
                    <a:pt x="194792" y="108508"/>
                  </a:lnTo>
                  <a:lnTo>
                    <a:pt x="194411" y="108280"/>
                  </a:lnTo>
                  <a:lnTo>
                    <a:pt x="194411" y="110515"/>
                  </a:lnTo>
                  <a:lnTo>
                    <a:pt x="190512" y="111353"/>
                  </a:lnTo>
                  <a:lnTo>
                    <a:pt x="190982" y="108508"/>
                  </a:lnTo>
                  <a:lnTo>
                    <a:pt x="194411" y="110515"/>
                  </a:lnTo>
                  <a:lnTo>
                    <a:pt x="194411" y="108280"/>
                  </a:lnTo>
                  <a:lnTo>
                    <a:pt x="187667" y="104140"/>
                  </a:lnTo>
                  <a:lnTo>
                    <a:pt x="187299" y="106362"/>
                  </a:lnTo>
                  <a:lnTo>
                    <a:pt x="189407" y="107594"/>
                  </a:lnTo>
                  <a:lnTo>
                    <a:pt x="188798" y="111353"/>
                  </a:lnTo>
                  <a:lnTo>
                    <a:pt x="188722" y="111760"/>
                  </a:lnTo>
                  <a:lnTo>
                    <a:pt x="186334" y="112280"/>
                  </a:lnTo>
                  <a:lnTo>
                    <a:pt x="185953" y="114541"/>
                  </a:lnTo>
                  <a:lnTo>
                    <a:pt x="196532" y="112014"/>
                  </a:lnTo>
                  <a:lnTo>
                    <a:pt x="196646" y="111353"/>
                  </a:lnTo>
                  <a:lnTo>
                    <a:pt x="196786" y="110515"/>
                  </a:lnTo>
                  <a:lnTo>
                    <a:pt x="196900" y="109804"/>
                  </a:lnTo>
                  <a:close/>
                </a:path>
                <a:path w="198119" h="194945">
                  <a:moveTo>
                    <a:pt x="198018" y="88861"/>
                  </a:moveTo>
                  <a:lnTo>
                    <a:pt x="193421" y="82677"/>
                  </a:lnTo>
                  <a:lnTo>
                    <a:pt x="191414" y="82829"/>
                  </a:lnTo>
                  <a:lnTo>
                    <a:pt x="187477" y="87363"/>
                  </a:lnTo>
                  <a:lnTo>
                    <a:pt x="187629" y="89319"/>
                  </a:lnTo>
                  <a:lnTo>
                    <a:pt x="187845" y="90157"/>
                  </a:lnTo>
                  <a:lnTo>
                    <a:pt x="188595" y="91795"/>
                  </a:lnTo>
                  <a:lnTo>
                    <a:pt x="189014" y="92417"/>
                  </a:lnTo>
                  <a:lnTo>
                    <a:pt x="189445" y="92824"/>
                  </a:lnTo>
                  <a:lnTo>
                    <a:pt x="193446" y="92519"/>
                  </a:lnTo>
                  <a:lnTo>
                    <a:pt x="193103" y="87972"/>
                  </a:lnTo>
                  <a:lnTo>
                    <a:pt x="191414" y="88099"/>
                  </a:lnTo>
                  <a:lnTo>
                    <a:pt x="191592" y="90512"/>
                  </a:lnTo>
                  <a:lnTo>
                    <a:pt x="190322" y="90601"/>
                  </a:lnTo>
                  <a:lnTo>
                    <a:pt x="189217" y="87299"/>
                  </a:lnTo>
                  <a:lnTo>
                    <a:pt x="189458" y="86550"/>
                  </a:lnTo>
                  <a:lnTo>
                    <a:pt x="190550" y="85356"/>
                  </a:lnTo>
                  <a:lnTo>
                    <a:pt x="191427" y="85013"/>
                  </a:lnTo>
                  <a:lnTo>
                    <a:pt x="193725" y="84848"/>
                  </a:lnTo>
                  <a:lnTo>
                    <a:pt x="194576" y="85051"/>
                  </a:lnTo>
                  <a:lnTo>
                    <a:pt x="195783" y="86055"/>
                  </a:lnTo>
                  <a:lnTo>
                    <a:pt x="196113" y="86766"/>
                  </a:lnTo>
                  <a:lnTo>
                    <a:pt x="196227" y="88303"/>
                  </a:lnTo>
                  <a:lnTo>
                    <a:pt x="196126" y="88823"/>
                  </a:lnTo>
                  <a:lnTo>
                    <a:pt x="195618" y="89674"/>
                  </a:lnTo>
                  <a:lnTo>
                    <a:pt x="195249" y="89979"/>
                  </a:lnTo>
                  <a:lnTo>
                    <a:pt x="194767" y="90170"/>
                  </a:lnTo>
                  <a:lnTo>
                    <a:pt x="195313" y="92240"/>
                  </a:lnTo>
                  <a:lnTo>
                    <a:pt x="196215" y="91973"/>
                  </a:lnTo>
                  <a:lnTo>
                    <a:pt x="196900" y="91452"/>
                  </a:lnTo>
                  <a:lnTo>
                    <a:pt x="197827" y="89903"/>
                  </a:lnTo>
                  <a:lnTo>
                    <a:pt x="198018" y="88861"/>
                  </a:lnTo>
                  <a:close/>
                </a:path>
                <a:path w="198119" h="194945">
                  <a:moveTo>
                    <a:pt x="198107" y="100647"/>
                  </a:moveTo>
                  <a:lnTo>
                    <a:pt x="196405" y="94957"/>
                  </a:lnTo>
                  <a:lnTo>
                    <a:pt x="196405" y="98196"/>
                  </a:lnTo>
                  <a:lnTo>
                    <a:pt x="196380" y="99936"/>
                  </a:lnTo>
                  <a:lnTo>
                    <a:pt x="196100" y="100647"/>
                  </a:lnTo>
                  <a:lnTo>
                    <a:pt x="194665" y="101942"/>
                  </a:lnTo>
                  <a:lnTo>
                    <a:pt x="191223" y="101942"/>
                  </a:lnTo>
                  <a:lnTo>
                    <a:pt x="190322" y="101092"/>
                  </a:lnTo>
                  <a:lnTo>
                    <a:pt x="189877" y="100647"/>
                  </a:lnTo>
                  <a:lnTo>
                    <a:pt x="189509" y="99936"/>
                  </a:lnTo>
                  <a:lnTo>
                    <a:pt x="189484" y="98196"/>
                  </a:lnTo>
                  <a:lnTo>
                    <a:pt x="189776" y="97472"/>
                  </a:lnTo>
                  <a:lnTo>
                    <a:pt x="190931" y="96380"/>
                  </a:lnTo>
                  <a:lnTo>
                    <a:pt x="191604" y="96151"/>
                  </a:lnTo>
                  <a:lnTo>
                    <a:pt x="194271" y="96151"/>
                  </a:lnTo>
                  <a:lnTo>
                    <a:pt x="194995" y="96380"/>
                  </a:lnTo>
                  <a:lnTo>
                    <a:pt x="196138" y="97472"/>
                  </a:lnTo>
                  <a:lnTo>
                    <a:pt x="196405" y="98196"/>
                  </a:lnTo>
                  <a:lnTo>
                    <a:pt x="196405" y="94957"/>
                  </a:lnTo>
                  <a:lnTo>
                    <a:pt x="196011" y="94665"/>
                  </a:lnTo>
                  <a:lnTo>
                    <a:pt x="194818" y="94094"/>
                  </a:lnTo>
                  <a:lnTo>
                    <a:pt x="193967" y="93916"/>
                  </a:lnTo>
                  <a:lnTo>
                    <a:pt x="191236" y="93916"/>
                  </a:lnTo>
                  <a:lnTo>
                    <a:pt x="190080" y="94348"/>
                  </a:lnTo>
                  <a:lnTo>
                    <a:pt x="188239" y="96151"/>
                  </a:lnTo>
                  <a:lnTo>
                    <a:pt x="187756" y="97472"/>
                  </a:lnTo>
                  <a:lnTo>
                    <a:pt x="187769" y="100647"/>
                  </a:lnTo>
                  <a:lnTo>
                    <a:pt x="187921" y="101092"/>
                  </a:lnTo>
                  <a:lnTo>
                    <a:pt x="188353" y="101942"/>
                  </a:lnTo>
                  <a:lnTo>
                    <a:pt x="190131" y="103670"/>
                  </a:lnTo>
                  <a:lnTo>
                    <a:pt x="191338" y="104127"/>
                  </a:lnTo>
                  <a:lnTo>
                    <a:pt x="194500" y="104127"/>
                  </a:lnTo>
                  <a:lnTo>
                    <a:pt x="195770" y="103670"/>
                  </a:lnTo>
                  <a:lnTo>
                    <a:pt x="197548" y="101942"/>
                  </a:lnTo>
                  <a:lnTo>
                    <a:pt x="198107" y="100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42125" y="2307906"/>
            <a:ext cx="830580" cy="0"/>
          </a:xfrm>
          <a:custGeom>
            <a:avLst/>
            <a:gdLst/>
            <a:ahLst/>
            <a:cxnLst/>
            <a:rect l="l" t="t" r="r" b="b"/>
            <a:pathLst>
              <a:path w="830580" h="0">
                <a:moveTo>
                  <a:pt x="0" y="0"/>
                </a:moveTo>
                <a:lnTo>
                  <a:pt x="830044" y="0"/>
                </a:lnTo>
              </a:path>
            </a:pathLst>
          </a:custGeom>
          <a:ln w="34923">
            <a:solidFill>
              <a:srgbClr val="002A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6030022" y="3526304"/>
            <a:ext cx="50800" cy="2144395"/>
          </a:xfrm>
          <a:custGeom>
            <a:avLst/>
            <a:gdLst/>
            <a:ahLst/>
            <a:cxnLst/>
            <a:rect l="l" t="t" r="r" b="b"/>
            <a:pathLst>
              <a:path w="50800" h="2144395">
                <a:moveTo>
                  <a:pt x="28558" y="0"/>
                </a:moveTo>
                <a:lnTo>
                  <a:pt x="21689" y="0"/>
                </a:lnTo>
                <a:lnTo>
                  <a:pt x="18837" y="2847"/>
                </a:lnTo>
                <a:lnTo>
                  <a:pt x="18837" y="9799"/>
                </a:lnTo>
                <a:lnTo>
                  <a:pt x="21689" y="12564"/>
                </a:lnTo>
                <a:lnTo>
                  <a:pt x="28558" y="12564"/>
                </a:lnTo>
                <a:lnTo>
                  <a:pt x="31402" y="9799"/>
                </a:lnTo>
                <a:lnTo>
                  <a:pt x="31402" y="2847"/>
                </a:lnTo>
                <a:lnTo>
                  <a:pt x="28558" y="0"/>
                </a:lnTo>
                <a:close/>
              </a:path>
              <a:path w="50800" h="2144395">
                <a:moveTo>
                  <a:pt x="28558" y="25126"/>
                </a:moveTo>
                <a:lnTo>
                  <a:pt x="21689" y="25126"/>
                </a:lnTo>
                <a:lnTo>
                  <a:pt x="18837" y="27975"/>
                </a:lnTo>
                <a:lnTo>
                  <a:pt x="18837" y="34923"/>
                </a:lnTo>
                <a:lnTo>
                  <a:pt x="21689" y="37691"/>
                </a:lnTo>
                <a:lnTo>
                  <a:pt x="28558" y="37691"/>
                </a:lnTo>
                <a:lnTo>
                  <a:pt x="31402" y="34923"/>
                </a:lnTo>
                <a:lnTo>
                  <a:pt x="31402" y="27975"/>
                </a:lnTo>
                <a:lnTo>
                  <a:pt x="28558" y="25126"/>
                </a:lnTo>
                <a:close/>
              </a:path>
              <a:path w="50800" h="2144395">
                <a:moveTo>
                  <a:pt x="28558" y="50251"/>
                </a:moveTo>
                <a:lnTo>
                  <a:pt x="21689" y="50251"/>
                </a:lnTo>
                <a:lnTo>
                  <a:pt x="18837" y="53102"/>
                </a:lnTo>
                <a:lnTo>
                  <a:pt x="18837" y="60050"/>
                </a:lnTo>
                <a:lnTo>
                  <a:pt x="21689" y="62815"/>
                </a:lnTo>
                <a:lnTo>
                  <a:pt x="28558" y="62815"/>
                </a:lnTo>
                <a:lnTo>
                  <a:pt x="31402" y="60050"/>
                </a:lnTo>
                <a:lnTo>
                  <a:pt x="31402" y="53102"/>
                </a:lnTo>
                <a:lnTo>
                  <a:pt x="28558" y="50251"/>
                </a:lnTo>
                <a:close/>
              </a:path>
              <a:path w="50800" h="2144395">
                <a:moveTo>
                  <a:pt x="28558" y="75379"/>
                </a:moveTo>
                <a:lnTo>
                  <a:pt x="21689" y="75379"/>
                </a:lnTo>
                <a:lnTo>
                  <a:pt x="18837" y="78226"/>
                </a:lnTo>
                <a:lnTo>
                  <a:pt x="18837" y="85178"/>
                </a:lnTo>
                <a:lnTo>
                  <a:pt x="21689" y="88026"/>
                </a:lnTo>
                <a:lnTo>
                  <a:pt x="28558" y="88026"/>
                </a:lnTo>
                <a:lnTo>
                  <a:pt x="31402" y="85178"/>
                </a:lnTo>
                <a:lnTo>
                  <a:pt x="31402" y="78226"/>
                </a:lnTo>
                <a:lnTo>
                  <a:pt x="28558" y="75379"/>
                </a:lnTo>
                <a:close/>
              </a:path>
              <a:path w="50800" h="2144395">
                <a:moveTo>
                  <a:pt x="28558" y="100590"/>
                </a:moveTo>
                <a:lnTo>
                  <a:pt x="21689" y="100590"/>
                </a:lnTo>
                <a:lnTo>
                  <a:pt x="18837" y="103351"/>
                </a:lnTo>
                <a:lnTo>
                  <a:pt x="18837" y="110303"/>
                </a:lnTo>
                <a:lnTo>
                  <a:pt x="21689" y="113154"/>
                </a:lnTo>
                <a:lnTo>
                  <a:pt x="28558" y="113154"/>
                </a:lnTo>
                <a:lnTo>
                  <a:pt x="31402" y="110303"/>
                </a:lnTo>
                <a:lnTo>
                  <a:pt x="31402" y="103351"/>
                </a:lnTo>
                <a:lnTo>
                  <a:pt x="28558" y="100590"/>
                </a:lnTo>
                <a:close/>
              </a:path>
              <a:path w="50800" h="2144395">
                <a:moveTo>
                  <a:pt x="28558" y="125718"/>
                </a:moveTo>
                <a:lnTo>
                  <a:pt x="21689" y="125718"/>
                </a:lnTo>
                <a:lnTo>
                  <a:pt x="18837" y="128479"/>
                </a:lnTo>
                <a:lnTo>
                  <a:pt x="18837" y="135431"/>
                </a:lnTo>
                <a:lnTo>
                  <a:pt x="21689" y="138278"/>
                </a:lnTo>
                <a:lnTo>
                  <a:pt x="28558" y="138278"/>
                </a:lnTo>
                <a:lnTo>
                  <a:pt x="31402" y="135431"/>
                </a:lnTo>
                <a:lnTo>
                  <a:pt x="31402" y="128479"/>
                </a:lnTo>
                <a:lnTo>
                  <a:pt x="28558" y="125718"/>
                </a:lnTo>
                <a:close/>
              </a:path>
              <a:path w="50800" h="2144395">
                <a:moveTo>
                  <a:pt x="28558" y="150842"/>
                </a:moveTo>
                <a:lnTo>
                  <a:pt x="21689" y="150842"/>
                </a:lnTo>
                <a:lnTo>
                  <a:pt x="18837" y="153607"/>
                </a:lnTo>
                <a:lnTo>
                  <a:pt x="18837" y="160559"/>
                </a:lnTo>
                <a:lnTo>
                  <a:pt x="21689" y="163407"/>
                </a:lnTo>
                <a:lnTo>
                  <a:pt x="28558" y="163407"/>
                </a:lnTo>
                <a:lnTo>
                  <a:pt x="31402" y="160559"/>
                </a:lnTo>
                <a:lnTo>
                  <a:pt x="31402" y="153607"/>
                </a:lnTo>
                <a:lnTo>
                  <a:pt x="28558" y="150842"/>
                </a:lnTo>
                <a:close/>
              </a:path>
              <a:path w="50800" h="2144395">
                <a:moveTo>
                  <a:pt x="28558" y="175967"/>
                </a:moveTo>
                <a:lnTo>
                  <a:pt x="21689" y="175967"/>
                </a:lnTo>
                <a:lnTo>
                  <a:pt x="18837" y="178818"/>
                </a:lnTo>
                <a:lnTo>
                  <a:pt x="18837" y="185770"/>
                </a:lnTo>
                <a:lnTo>
                  <a:pt x="21689" y="188531"/>
                </a:lnTo>
                <a:lnTo>
                  <a:pt x="28558" y="188531"/>
                </a:lnTo>
                <a:lnTo>
                  <a:pt x="31402" y="185770"/>
                </a:lnTo>
                <a:lnTo>
                  <a:pt x="31402" y="178818"/>
                </a:lnTo>
                <a:lnTo>
                  <a:pt x="28558" y="175967"/>
                </a:lnTo>
                <a:close/>
              </a:path>
              <a:path w="50800" h="2144395">
                <a:moveTo>
                  <a:pt x="28558" y="201095"/>
                </a:moveTo>
                <a:lnTo>
                  <a:pt x="21689" y="201095"/>
                </a:lnTo>
                <a:lnTo>
                  <a:pt x="18837" y="203942"/>
                </a:lnTo>
                <a:lnTo>
                  <a:pt x="18837" y="210894"/>
                </a:lnTo>
                <a:lnTo>
                  <a:pt x="21689" y="213659"/>
                </a:lnTo>
                <a:lnTo>
                  <a:pt x="28558" y="213659"/>
                </a:lnTo>
                <a:lnTo>
                  <a:pt x="31402" y="210894"/>
                </a:lnTo>
                <a:lnTo>
                  <a:pt x="31402" y="203942"/>
                </a:lnTo>
                <a:lnTo>
                  <a:pt x="28558" y="201095"/>
                </a:lnTo>
                <a:close/>
              </a:path>
              <a:path w="50800" h="2144395">
                <a:moveTo>
                  <a:pt x="28558" y="226223"/>
                </a:moveTo>
                <a:lnTo>
                  <a:pt x="21689" y="226223"/>
                </a:lnTo>
                <a:lnTo>
                  <a:pt x="18837" y="229067"/>
                </a:lnTo>
                <a:lnTo>
                  <a:pt x="18837" y="236019"/>
                </a:lnTo>
                <a:lnTo>
                  <a:pt x="21689" y="238787"/>
                </a:lnTo>
                <a:lnTo>
                  <a:pt x="28558" y="238787"/>
                </a:lnTo>
                <a:lnTo>
                  <a:pt x="31402" y="236019"/>
                </a:lnTo>
                <a:lnTo>
                  <a:pt x="31402" y="229067"/>
                </a:lnTo>
                <a:lnTo>
                  <a:pt x="28558" y="226223"/>
                </a:lnTo>
                <a:close/>
              </a:path>
              <a:path w="50800" h="2144395">
                <a:moveTo>
                  <a:pt x="28558" y="251348"/>
                </a:moveTo>
                <a:lnTo>
                  <a:pt x="21689" y="251348"/>
                </a:lnTo>
                <a:lnTo>
                  <a:pt x="18837" y="254195"/>
                </a:lnTo>
                <a:lnTo>
                  <a:pt x="18837" y="261147"/>
                </a:lnTo>
                <a:lnTo>
                  <a:pt x="21689" y="263994"/>
                </a:lnTo>
                <a:lnTo>
                  <a:pt x="28558" y="263994"/>
                </a:lnTo>
                <a:lnTo>
                  <a:pt x="31402" y="261147"/>
                </a:lnTo>
                <a:lnTo>
                  <a:pt x="31402" y="254195"/>
                </a:lnTo>
                <a:lnTo>
                  <a:pt x="28558" y="251348"/>
                </a:lnTo>
                <a:close/>
              </a:path>
              <a:path w="50800" h="2144395">
                <a:moveTo>
                  <a:pt x="28558" y="276559"/>
                </a:moveTo>
                <a:lnTo>
                  <a:pt x="21689" y="276559"/>
                </a:lnTo>
                <a:lnTo>
                  <a:pt x="18837" y="279323"/>
                </a:lnTo>
                <a:lnTo>
                  <a:pt x="18837" y="286274"/>
                </a:lnTo>
                <a:lnTo>
                  <a:pt x="21689" y="289123"/>
                </a:lnTo>
                <a:lnTo>
                  <a:pt x="28558" y="289123"/>
                </a:lnTo>
                <a:lnTo>
                  <a:pt x="31402" y="286274"/>
                </a:lnTo>
                <a:lnTo>
                  <a:pt x="31402" y="279323"/>
                </a:lnTo>
                <a:lnTo>
                  <a:pt x="28558" y="276559"/>
                </a:lnTo>
                <a:close/>
              </a:path>
              <a:path w="50800" h="2144395">
                <a:moveTo>
                  <a:pt x="28558" y="301683"/>
                </a:moveTo>
                <a:lnTo>
                  <a:pt x="21689" y="301683"/>
                </a:lnTo>
                <a:lnTo>
                  <a:pt x="18837" y="304448"/>
                </a:lnTo>
                <a:lnTo>
                  <a:pt x="18837" y="311398"/>
                </a:lnTo>
                <a:lnTo>
                  <a:pt x="21689" y="314247"/>
                </a:lnTo>
                <a:lnTo>
                  <a:pt x="28558" y="314247"/>
                </a:lnTo>
                <a:lnTo>
                  <a:pt x="31402" y="311398"/>
                </a:lnTo>
                <a:lnTo>
                  <a:pt x="31402" y="304448"/>
                </a:lnTo>
                <a:lnTo>
                  <a:pt x="28558" y="301683"/>
                </a:lnTo>
                <a:close/>
              </a:path>
              <a:path w="50800" h="2144395">
                <a:moveTo>
                  <a:pt x="28558" y="326811"/>
                </a:moveTo>
                <a:lnTo>
                  <a:pt x="21689" y="326811"/>
                </a:lnTo>
                <a:lnTo>
                  <a:pt x="18837" y="329658"/>
                </a:lnTo>
                <a:lnTo>
                  <a:pt x="18837" y="336610"/>
                </a:lnTo>
                <a:lnTo>
                  <a:pt x="21689" y="339375"/>
                </a:lnTo>
                <a:lnTo>
                  <a:pt x="28558" y="339375"/>
                </a:lnTo>
                <a:lnTo>
                  <a:pt x="31402" y="336610"/>
                </a:lnTo>
                <a:lnTo>
                  <a:pt x="31402" y="329658"/>
                </a:lnTo>
                <a:lnTo>
                  <a:pt x="28558" y="326811"/>
                </a:lnTo>
                <a:close/>
              </a:path>
              <a:path w="50800" h="2144395">
                <a:moveTo>
                  <a:pt x="28558" y="351938"/>
                </a:moveTo>
                <a:lnTo>
                  <a:pt x="21689" y="351938"/>
                </a:lnTo>
                <a:lnTo>
                  <a:pt x="18837" y="354783"/>
                </a:lnTo>
                <a:lnTo>
                  <a:pt x="18837" y="361735"/>
                </a:lnTo>
                <a:lnTo>
                  <a:pt x="21689" y="364502"/>
                </a:lnTo>
                <a:lnTo>
                  <a:pt x="28558" y="364502"/>
                </a:lnTo>
                <a:lnTo>
                  <a:pt x="31402" y="361735"/>
                </a:lnTo>
                <a:lnTo>
                  <a:pt x="31402" y="354783"/>
                </a:lnTo>
                <a:lnTo>
                  <a:pt x="28558" y="351938"/>
                </a:lnTo>
                <a:close/>
              </a:path>
              <a:path w="50800" h="2144395">
                <a:moveTo>
                  <a:pt x="28558" y="377063"/>
                </a:moveTo>
                <a:lnTo>
                  <a:pt x="21689" y="377063"/>
                </a:lnTo>
                <a:lnTo>
                  <a:pt x="18837" y="379911"/>
                </a:lnTo>
                <a:lnTo>
                  <a:pt x="18837" y="386862"/>
                </a:lnTo>
                <a:lnTo>
                  <a:pt x="21689" y="389627"/>
                </a:lnTo>
                <a:lnTo>
                  <a:pt x="28558" y="389627"/>
                </a:lnTo>
                <a:lnTo>
                  <a:pt x="31402" y="386862"/>
                </a:lnTo>
                <a:lnTo>
                  <a:pt x="31402" y="379911"/>
                </a:lnTo>
                <a:lnTo>
                  <a:pt x="28558" y="377063"/>
                </a:lnTo>
                <a:close/>
              </a:path>
              <a:path w="50800" h="2144395">
                <a:moveTo>
                  <a:pt x="28558" y="402191"/>
                </a:moveTo>
                <a:lnTo>
                  <a:pt x="21689" y="402191"/>
                </a:lnTo>
                <a:lnTo>
                  <a:pt x="18837" y="405038"/>
                </a:lnTo>
                <a:lnTo>
                  <a:pt x="18837" y="411990"/>
                </a:lnTo>
                <a:lnTo>
                  <a:pt x="21689" y="414835"/>
                </a:lnTo>
                <a:lnTo>
                  <a:pt x="28558" y="414835"/>
                </a:lnTo>
                <a:lnTo>
                  <a:pt x="31402" y="411990"/>
                </a:lnTo>
                <a:lnTo>
                  <a:pt x="31402" y="405038"/>
                </a:lnTo>
                <a:lnTo>
                  <a:pt x="28558" y="402191"/>
                </a:lnTo>
                <a:close/>
              </a:path>
              <a:path w="50800" h="2144395">
                <a:moveTo>
                  <a:pt x="28558" y="427398"/>
                </a:moveTo>
                <a:lnTo>
                  <a:pt x="21689" y="427398"/>
                </a:lnTo>
                <a:lnTo>
                  <a:pt x="18837" y="430162"/>
                </a:lnTo>
                <a:lnTo>
                  <a:pt x="18837" y="437114"/>
                </a:lnTo>
                <a:lnTo>
                  <a:pt x="21689" y="439962"/>
                </a:lnTo>
                <a:lnTo>
                  <a:pt x="28558" y="439962"/>
                </a:lnTo>
                <a:lnTo>
                  <a:pt x="31402" y="437114"/>
                </a:lnTo>
                <a:lnTo>
                  <a:pt x="31402" y="430162"/>
                </a:lnTo>
                <a:lnTo>
                  <a:pt x="28558" y="427398"/>
                </a:lnTo>
                <a:close/>
              </a:path>
              <a:path w="50800" h="2144395">
                <a:moveTo>
                  <a:pt x="28558" y="452526"/>
                </a:moveTo>
                <a:lnTo>
                  <a:pt x="21689" y="452526"/>
                </a:lnTo>
                <a:lnTo>
                  <a:pt x="18837" y="455291"/>
                </a:lnTo>
                <a:lnTo>
                  <a:pt x="18837" y="462243"/>
                </a:lnTo>
                <a:lnTo>
                  <a:pt x="21689" y="465090"/>
                </a:lnTo>
                <a:lnTo>
                  <a:pt x="28558" y="465090"/>
                </a:lnTo>
                <a:lnTo>
                  <a:pt x="31402" y="462243"/>
                </a:lnTo>
                <a:lnTo>
                  <a:pt x="31402" y="455291"/>
                </a:lnTo>
                <a:lnTo>
                  <a:pt x="28558" y="452526"/>
                </a:lnTo>
                <a:close/>
              </a:path>
              <a:path w="50800" h="2144395">
                <a:moveTo>
                  <a:pt x="28558" y="477654"/>
                </a:moveTo>
                <a:lnTo>
                  <a:pt x="21689" y="477654"/>
                </a:lnTo>
                <a:lnTo>
                  <a:pt x="18837" y="480415"/>
                </a:lnTo>
                <a:lnTo>
                  <a:pt x="18837" y="487367"/>
                </a:lnTo>
                <a:lnTo>
                  <a:pt x="21689" y="490218"/>
                </a:lnTo>
                <a:lnTo>
                  <a:pt x="28558" y="490218"/>
                </a:lnTo>
                <a:lnTo>
                  <a:pt x="31402" y="487367"/>
                </a:lnTo>
                <a:lnTo>
                  <a:pt x="31402" y="480415"/>
                </a:lnTo>
                <a:lnTo>
                  <a:pt x="28558" y="477654"/>
                </a:lnTo>
                <a:close/>
              </a:path>
              <a:path w="50800" h="2144395">
                <a:moveTo>
                  <a:pt x="28558" y="502779"/>
                </a:moveTo>
                <a:lnTo>
                  <a:pt x="21689" y="502779"/>
                </a:lnTo>
                <a:lnTo>
                  <a:pt x="18837" y="505630"/>
                </a:lnTo>
                <a:lnTo>
                  <a:pt x="18837" y="512582"/>
                </a:lnTo>
                <a:lnTo>
                  <a:pt x="21689" y="515343"/>
                </a:lnTo>
                <a:lnTo>
                  <a:pt x="28558" y="515343"/>
                </a:lnTo>
                <a:lnTo>
                  <a:pt x="31402" y="512582"/>
                </a:lnTo>
                <a:lnTo>
                  <a:pt x="31402" y="505630"/>
                </a:lnTo>
                <a:lnTo>
                  <a:pt x="28558" y="502779"/>
                </a:lnTo>
                <a:close/>
              </a:path>
              <a:path w="50800" h="2144395">
                <a:moveTo>
                  <a:pt x="28558" y="527907"/>
                </a:moveTo>
                <a:lnTo>
                  <a:pt x="21689" y="527907"/>
                </a:lnTo>
                <a:lnTo>
                  <a:pt x="18837" y="530754"/>
                </a:lnTo>
                <a:lnTo>
                  <a:pt x="18837" y="537706"/>
                </a:lnTo>
                <a:lnTo>
                  <a:pt x="21689" y="540471"/>
                </a:lnTo>
                <a:lnTo>
                  <a:pt x="28558" y="540471"/>
                </a:lnTo>
                <a:lnTo>
                  <a:pt x="31402" y="537706"/>
                </a:lnTo>
                <a:lnTo>
                  <a:pt x="31402" y="530754"/>
                </a:lnTo>
                <a:lnTo>
                  <a:pt x="28558" y="527907"/>
                </a:lnTo>
                <a:close/>
              </a:path>
              <a:path w="50800" h="2144395">
                <a:moveTo>
                  <a:pt x="28558" y="553035"/>
                </a:moveTo>
                <a:lnTo>
                  <a:pt x="21689" y="553035"/>
                </a:lnTo>
                <a:lnTo>
                  <a:pt x="18837" y="555878"/>
                </a:lnTo>
                <a:lnTo>
                  <a:pt x="18837" y="562830"/>
                </a:lnTo>
                <a:lnTo>
                  <a:pt x="21689" y="565599"/>
                </a:lnTo>
                <a:lnTo>
                  <a:pt x="28558" y="565599"/>
                </a:lnTo>
                <a:lnTo>
                  <a:pt x="31402" y="562830"/>
                </a:lnTo>
                <a:lnTo>
                  <a:pt x="31402" y="555878"/>
                </a:lnTo>
                <a:lnTo>
                  <a:pt x="28558" y="553035"/>
                </a:lnTo>
                <a:close/>
              </a:path>
              <a:path w="50800" h="2144395">
                <a:moveTo>
                  <a:pt x="28558" y="578159"/>
                </a:moveTo>
                <a:lnTo>
                  <a:pt x="21689" y="578159"/>
                </a:lnTo>
                <a:lnTo>
                  <a:pt x="18837" y="581007"/>
                </a:lnTo>
                <a:lnTo>
                  <a:pt x="18837" y="587959"/>
                </a:lnTo>
                <a:lnTo>
                  <a:pt x="21689" y="590806"/>
                </a:lnTo>
                <a:lnTo>
                  <a:pt x="28558" y="590806"/>
                </a:lnTo>
                <a:lnTo>
                  <a:pt x="31402" y="587959"/>
                </a:lnTo>
                <a:lnTo>
                  <a:pt x="31402" y="581007"/>
                </a:lnTo>
                <a:lnTo>
                  <a:pt x="28558" y="578159"/>
                </a:lnTo>
                <a:close/>
              </a:path>
              <a:path w="50800" h="2144395">
                <a:moveTo>
                  <a:pt x="28558" y="603370"/>
                </a:moveTo>
                <a:lnTo>
                  <a:pt x="21689" y="603370"/>
                </a:lnTo>
                <a:lnTo>
                  <a:pt x="18837" y="606135"/>
                </a:lnTo>
                <a:lnTo>
                  <a:pt x="18837" y="613086"/>
                </a:lnTo>
                <a:lnTo>
                  <a:pt x="21689" y="615930"/>
                </a:lnTo>
                <a:lnTo>
                  <a:pt x="28558" y="615930"/>
                </a:lnTo>
                <a:lnTo>
                  <a:pt x="31402" y="613086"/>
                </a:lnTo>
                <a:lnTo>
                  <a:pt x="31402" y="606135"/>
                </a:lnTo>
                <a:lnTo>
                  <a:pt x="28558" y="603370"/>
                </a:lnTo>
                <a:close/>
              </a:path>
              <a:path w="50800" h="2144395">
                <a:moveTo>
                  <a:pt x="28558" y="628495"/>
                </a:moveTo>
                <a:lnTo>
                  <a:pt x="21689" y="628495"/>
                </a:lnTo>
                <a:lnTo>
                  <a:pt x="18837" y="631259"/>
                </a:lnTo>
                <a:lnTo>
                  <a:pt x="18837" y="638210"/>
                </a:lnTo>
                <a:lnTo>
                  <a:pt x="21689" y="641059"/>
                </a:lnTo>
                <a:lnTo>
                  <a:pt x="28558" y="641059"/>
                </a:lnTo>
                <a:lnTo>
                  <a:pt x="31402" y="638210"/>
                </a:lnTo>
                <a:lnTo>
                  <a:pt x="31402" y="631259"/>
                </a:lnTo>
                <a:lnTo>
                  <a:pt x="28558" y="628495"/>
                </a:lnTo>
                <a:close/>
              </a:path>
              <a:path w="50800" h="2144395">
                <a:moveTo>
                  <a:pt x="28558" y="653623"/>
                </a:moveTo>
                <a:lnTo>
                  <a:pt x="21689" y="653623"/>
                </a:lnTo>
                <a:lnTo>
                  <a:pt x="18837" y="656388"/>
                </a:lnTo>
                <a:lnTo>
                  <a:pt x="18837" y="663338"/>
                </a:lnTo>
                <a:lnTo>
                  <a:pt x="21689" y="666186"/>
                </a:lnTo>
                <a:lnTo>
                  <a:pt x="28558" y="666186"/>
                </a:lnTo>
                <a:lnTo>
                  <a:pt x="31402" y="663338"/>
                </a:lnTo>
                <a:lnTo>
                  <a:pt x="31402" y="656388"/>
                </a:lnTo>
                <a:lnTo>
                  <a:pt x="28558" y="653623"/>
                </a:lnTo>
                <a:close/>
              </a:path>
              <a:path w="50800" h="2144395">
                <a:moveTo>
                  <a:pt x="28558" y="678750"/>
                </a:moveTo>
                <a:lnTo>
                  <a:pt x="21689" y="678750"/>
                </a:lnTo>
                <a:lnTo>
                  <a:pt x="18837" y="681595"/>
                </a:lnTo>
                <a:lnTo>
                  <a:pt x="18837" y="688545"/>
                </a:lnTo>
                <a:lnTo>
                  <a:pt x="21689" y="691310"/>
                </a:lnTo>
                <a:lnTo>
                  <a:pt x="28558" y="691310"/>
                </a:lnTo>
                <a:lnTo>
                  <a:pt x="31402" y="688545"/>
                </a:lnTo>
                <a:lnTo>
                  <a:pt x="31402" y="681595"/>
                </a:lnTo>
                <a:lnTo>
                  <a:pt x="28558" y="678750"/>
                </a:lnTo>
                <a:close/>
              </a:path>
              <a:path w="50800" h="2144395">
                <a:moveTo>
                  <a:pt x="28558" y="703874"/>
                </a:moveTo>
                <a:lnTo>
                  <a:pt x="21689" y="703874"/>
                </a:lnTo>
                <a:lnTo>
                  <a:pt x="18837" y="706723"/>
                </a:lnTo>
                <a:lnTo>
                  <a:pt x="18837" y="713673"/>
                </a:lnTo>
                <a:lnTo>
                  <a:pt x="21689" y="716438"/>
                </a:lnTo>
                <a:lnTo>
                  <a:pt x="28558" y="716438"/>
                </a:lnTo>
                <a:lnTo>
                  <a:pt x="31402" y="713673"/>
                </a:lnTo>
                <a:lnTo>
                  <a:pt x="31402" y="706723"/>
                </a:lnTo>
                <a:lnTo>
                  <a:pt x="28558" y="703874"/>
                </a:lnTo>
                <a:close/>
              </a:path>
              <a:path w="50800" h="2144395">
                <a:moveTo>
                  <a:pt x="28558" y="728999"/>
                </a:moveTo>
                <a:lnTo>
                  <a:pt x="21689" y="728999"/>
                </a:lnTo>
                <a:lnTo>
                  <a:pt x="18837" y="731850"/>
                </a:lnTo>
                <a:lnTo>
                  <a:pt x="18837" y="738802"/>
                </a:lnTo>
                <a:lnTo>
                  <a:pt x="21689" y="741563"/>
                </a:lnTo>
                <a:lnTo>
                  <a:pt x="28558" y="741563"/>
                </a:lnTo>
                <a:lnTo>
                  <a:pt x="31402" y="738802"/>
                </a:lnTo>
                <a:lnTo>
                  <a:pt x="31402" y="731850"/>
                </a:lnTo>
                <a:lnTo>
                  <a:pt x="28558" y="728999"/>
                </a:lnTo>
                <a:close/>
              </a:path>
              <a:path w="50800" h="2144395">
                <a:moveTo>
                  <a:pt x="28558" y="754127"/>
                </a:moveTo>
                <a:lnTo>
                  <a:pt x="21689" y="754127"/>
                </a:lnTo>
                <a:lnTo>
                  <a:pt x="18837" y="756974"/>
                </a:lnTo>
                <a:lnTo>
                  <a:pt x="18837" y="763926"/>
                </a:lnTo>
                <a:lnTo>
                  <a:pt x="21689" y="766773"/>
                </a:lnTo>
                <a:lnTo>
                  <a:pt x="28558" y="766773"/>
                </a:lnTo>
                <a:lnTo>
                  <a:pt x="31402" y="763926"/>
                </a:lnTo>
                <a:lnTo>
                  <a:pt x="31402" y="756974"/>
                </a:lnTo>
                <a:lnTo>
                  <a:pt x="28558" y="754127"/>
                </a:lnTo>
                <a:close/>
              </a:path>
              <a:path w="50800" h="2144395">
                <a:moveTo>
                  <a:pt x="28558" y="779338"/>
                </a:moveTo>
                <a:lnTo>
                  <a:pt x="21689" y="779338"/>
                </a:lnTo>
                <a:lnTo>
                  <a:pt x="18837" y="782102"/>
                </a:lnTo>
                <a:lnTo>
                  <a:pt x="18837" y="789054"/>
                </a:lnTo>
                <a:lnTo>
                  <a:pt x="21689" y="791902"/>
                </a:lnTo>
                <a:lnTo>
                  <a:pt x="28558" y="791902"/>
                </a:lnTo>
                <a:lnTo>
                  <a:pt x="31402" y="789054"/>
                </a:lnTo>
                <a:lnTo>
                  <a:pt x="31402" y="782102"/>
                </a:lnTo>
                <a:lnTo>
                  <a:pt x="28558" y="779338"/>
                </a:lnTo>
                <a:close/>
              </a:path>
              <a:path w="50800" h="2144395">
                <a:moveTo>
                  <a:pt x="28558" y="804466"/>
                </a:moveTo>
                <a:lnTo>
                  <a:pt x="21689" y="804466"/>
                </a:lnTo>
                <a:lnTo>
                  <a:pt x="18837" y="807227"/>
                </a:lnTo>
                <a:lnTo>
                  <a:pt x="18837" y="814179"/>
                </a:lnTo>
                <a:lnTo>
                  <a:pt x="21689" y="817026"/>
                </a:lnTo>
                <a:lnTo>
                  <a:pt x="28558" y="817026"/>
                </a:lnTo>
                <a:lnTo>
                  <a:pt x="31402" y="814179"/>
                </a:lnTo>
                <a:lnTo>
                  <a:pt x="31402" y="807227"/>
                </a:lnTo>
                <a:lnTo>
                  <a:pt x="28558" y="804466"/>
                </a:lnTo>
                <a:close/>
              </a:path>
              <a:path w="50800" h="2144395">
                <a:moveTo>
                  <a:pt x="28558" y="829590"/>
                </a:moveTo>
                <a:lnTo>
                  <a:pt x="21689" y="829590"/>
                </a:lnTo>
                <a:lnTo>
                  <a:pt x="18837" y="832441"/>
                </a:lnTo>
                <a:lnTo>
                  <a:pt x="18837" y="839389"/>
                </a:lnTo>
                <a:lnTo>
                  <a:pt x="21689" y="842154"/>
                </a:lnTo>
                <a:lnTo>
                  <a:pt x="28558" y="842154"/>
                </a:lnTo>
                <a:lnTo>
                  <a:pt x="31402" y="839389"/>
                </a:lnTo>
                <a:lnTo>
                  <a:pt x="31402" y="832441"/>
                </a:lnTo>
                <a:lnTo>
                  <a:pt x="28558" y="829590"/>
                </a:lnTo>
                <a:close/>
              </a:path>
              <a:path w="50800" h="2144395">
                <a:moveTo>
                  <a:pt x="28558" y="854715"/>
                </a:moveTo>
                <a:lnTo>
                  <a:pt x="21689" y="854715"/>
                </a:lnTo>
                <a:lnTo>
                  <a:pt x="18837" y="857566"/>
                </a:lnTo>
                <a:lnTo>
                  <a:pt x="18837" y="864518"/>
                </a:lnTo>
                <a:lnTo>
                  <a:pt x="21689" y="867279"/>
                </a:lnTo>
                <a:lnTo>
                  <a:pt x="28558" y="867279"/>
                </a:lnTo>
                <a:lnTo>
                  <a:pt x="31402" y="864518"/>
                </a:lnTo>
                <a:lnTo>
                  <a:pt x="31402" y="857566"/>
                </a:lnTo>
                <a:lnTo>
                  <a:pt x="28558" y="854715"/>
                </a:lnTo>
                <a:close/>
              </a:path>
              <a:path w="50800" h="2144395">
                <a:moveTo>
                  <a:pt x="28558" y="879843"/>
                </a:moveTo>
                <a:lnTo>
                  <a:pt x="21689" y="879843"/>
                </a:lnTo>
                <a:lnTo>
                  <a:pt x="18837" y="882690"/>
                </a:lnTo>
                <a:lnTo>
                  <a:pt x="18837" y="889642"/>
                </a:lnTo>
                <a:lnTo>
                  <a:pt x="21689" y="892407"/>
                </a:lnTo>
                <a:lnTo>
                  <a:pt x="28558" y="892407"/>
                </a:lnTo>
                <a:lnTo>
                  <a:pt x="31402" y="889642"/>
                </a:lnTo>
                <a:lnTo>
                  <a:pt x="31402" y="882690"/>
                </a:lnTo>
                <a:lnTo>
                  <a:pt x="28558" y="879843"/>
                </a:lnTo>
                <a:close/>
              </a:path>
              <a:path w="50800" h="2144395">
                <a:moveTo>
                  <a:pt x="28558" y="904971"/>
                </a:moveTo>
                <a:lnTo>
                  <a:pt x="21689" y="904971"/>
                </a:lnTo>
                <a:lnTo>
                  <a:pt x="18837" y="907818"/>
                </a:lnTo>
                <a:lnTo>
                  <a:pt x="18837" y="914770"/>
                </a:lnTo>
                <a:lnTo>
                  <a:pt x="21689" y="917618"/>
                </a:lnTo>
                <a:lnTo>
                  <a:pt x="28558" y="917618"/>
                </a:lnTo>
                <a:lnTo>
                  <a:pt x="31402" y="914770"/>
                </a:lnTo>
                <a:lnTo>
                  <a:pt x="31402" y="907818"/>
                </a:lnTo>
                <a:lnTo>
                  <a:pt x="28558" y="904971"/>
                </a:lnTo>
                <a:close/>
              </a:path>
              <a:path w="50800" h="2144395">
                <a:moveTo>
                  <a:pt x="28558" y="930182"/>
                </a:moveTo>
                <a:lnTo>
                  <a:pt x="21689" y="930182"/>
                </a:lnTo>
                <a:lnTo>
                  <a:pt x="18837" y="932947"/>
                </a:lnTo>
                <a:lnTo>
                  <a:pt x="18837" y="939897"/>
                </a:lnTo>
                <a:lnTo>
                  <a:pt x="21689" y="942742"/>
                </a:lnTo>
                <a:lnTo>
                  <a:pt x="28558" y="942742"/>
                </a:lnTo>
                <a:lnTo>
                  <a:pt x="31402" y="939897"/>
                </a:lnTo>
                <a:lnTo>
                  <a:pt x="31402" y="932947"/>
                </a:lnTo>
                <a:lnTo>
                  <a:pt x="28558" y="930182"/>
                </a:lnTo>
                <a:close/>
              </a:path>
              <a:path w="50800" h="2144395">
                <a:moveTo>
                  <a:pt x="28558" y="955306"/>
                </a:moveTo>
                <a:lnTo>
                  <a:pt x="21689" y="955306"/>
                </a:lnTo>
                <a:lnTo>
                  <a:pt x="18837" y="958071"/>
                </a:lnTo>
                <a:lnTo>
                  <a:pt x="18837" y="965022"/>
                </a:lnTo>
                <a:lnTo>
                  <a:pt x="21689" y="967870"/>
                </a:lnTo>
                <a:lnTo>
                  <a:pt x="28558" y="967870"/>
                </a:lnTo>
                <a:lnTo>
                  <a:pt x="31402" y="965022"/>
                </a:lnTo>
                <a:lnTo>
                  <a:pt x="31402" y="958071"/>
                </a:lnTo>
                <a:lnTo>
                  <a:pt x="28558" y="955306"/>
                </a:lnTo>
                <a:close/>
              </a:path>
              <a:path w="50800" h="2144395">
                <a:moveTo>
                  <a:pt x="28558" y="980434"/>
                </a:moveTo>
                <a:lnTo>
                  <a:pt x="21689" y="980434"/>
                </a:lnTo>
                <a:lnTo>
                  <a:pt x="18837" y="983199"/>
                </a:lnTo>
                <a:lnTo>
                  <a:pt x="18837" y="990150"/>
                </a:lnTo>
                <a:lnTo>
                  <a:pt x="21689" y="992997"/>
                </a:lnTo>
                <a:lnTo>
                  <a:pt x="28558" y="992997"/>
                </a:lnTo>
                <a:lnTo>
                  <a:pt x="31402" y="990150"/>
                </a:lnTo>
                <a:lnTo>
                  <a:pt x="31402" y="983199"/>
                </a:lnTo>
                <a:lnTo>
                  <a:pt x="28558" y="980434"/>
                </a:lnTo>
                <a:close/>
              </a:path>
              <a:path w="50800" h="2144395">
                <a:moveTo>
                  <a:pt x="28558" y="1005561"/>
                </a:moveTo>
                <a:lnTo>
                  <a:pt x="21689" y="1005561"/>
                </a:lnTo>
                <a:lnTo>
                  <a:pt x="18837" y="1008406"/>
                </a:lnTo>
                <a:lnTo>
                  <a:pt x="18837" y="1015357"/>
                </a:lnTo>
                <a:lnTo>
                  <a:pt x="21689" y="1018122"/>
                </a:lnTo>
                <a:lnTo>
                  <a:pt x="28558" y="1018122"/>
                </a:lnTo>
                <a:lnTo>
                  <a:pt x="31402" y="1015357"/>
                </a:lnTo>
                <a:lnTo>
                  <a:pt x="31402" y="1008406"/>
                </a:lnTo>
                <a:lnTo>
                  <a:pt x="28558" y="1005561"/>
                </a:lnTo>
                <a:close/>
              </a:path>
              <a:path w="50800" h="2144395">
                <a:moveTo>
                  <a:pt x="28558" y="1030686"/>
                </a:moveTo>
                <a:lnTo>
                  <a:pt x="21689" y="1030686"/>
                </a:lnTo>
                <a:lnTo>
                  <a:pt x="18837" y="1033534"/>
                </a:lnTo>
                <a:lnTo>
                  <a:pt x="18837" y="1040485"/>
                </a:lnTo>
                <a:lnTo>
                  <a:pt x="21689" y="1043250"/>
                </a:lnTo>
                <a:lnTo>
                  <a:pt x="28558" y="1043250"/>
                </a:lnTo>
                <a:lnTo>
                  <a:pt x="31402" y="1040485"/>
                </a:lnTo>
                <a:lnTo>
                  <a:pt x="31402" y="1033534"/>
                </a:lnTo>
                <a:lnTo>
                  <a:pt x="28558" y="1030686"/>
                </a:lnTo>
                <a:close/>
              </a:path>
              <a:path w="50800" h="2144395">
                <a:moveTo>
                  <a:pt x="28558" y="1055810"/>
                </a:moveTo>
                <a:lnTo>
                  <a:pt x="21689" y="1055810"/>
                </a:lnTo>
                <a:lnTo>
                  <a:pt x="18837" y="1058661"/>
                </a:lnTo>
                <a:lnTo>
                  <a:pt x="18837" y="1065613"/>
                </a:lnTo>
                <a:lnTo>
                  <a:pt x="21689" y="1068374"/>
                </a:lnTo>
                <a:lnTo>
                  <a:pt x="28558" y="1068374"/>
                </a:lnTo>
                <a:lnTo>
                  <a:pt x="31402" y="1065613"/>
                </a:lnTo>
                <a:lnTo>
                  <a:pt x="31402" y="1058661"/>
                </a:lnTo>
                <a:lnTo>
                  <a:pt x="28558" y="1055810"/>
                </a:lnTo>
                <a:close/>
              </a:path>
              <a:path w="50800" h="2144395">
                <a:moveTo>
                  <a:pt x="28558" y="1080938"/>
                </a:moveTo>
                <a:lnTo>
                  <a:pt x="21689" y="1080938"/>
                </a:lnTo>
                <a:lnTo>
                  <a:pt x="18837" y="1083786"/>
                </a:lnTo>
                <a:lnTo>
                  <a:pt x="18837" y="1090738"/>
                </a:lnTo>
                <a:lnTo>
                  <a:pt x="21689" y="1093585"/>
                </a:lnTo>
                <a:lnTo>
                  <a:pt x="28558" y="1093585"/>
                </a:lnTo>
                <a:lnTo>
                  <a:pt x="31402" y="1090738"/>
                </a:lnTo>
                <a:lnTo>
                  <a:pt x="31402" y="1083786"/>
                </a:lnTo>
                <a:lnTo>
                  <a:pt x="28558" y="1080938"/>
                </a:lnTo>
                <a:close/>
              </a:path>
              <a:path w="50800" h="2144395">
                <a:moveTo>
                  <a:pt x="28558" y="1106149"/>
                </a:moveTo>
                <a:lnTo>
                  <a:pt x="21689" y="1106149"/>
                </a:lnTo>
                <a:lnTo>
                  <a:pt x="18837" y="1108910"/>
                </a:lnTo>
                <a:lnTo>
                  <a:pt x="18837" y="1115866"/>
                </a:lnTo>
                <a:lnTo>
                  <a:pt x="21689" y="1118713"/>
                </a:lnTo>
                <a:lnTo>
                  <a:pt x="28558" y="1118713"/>
                </a:lnTo>
                <a:lnTo>
                  <a:pt x="31402" y="1115866"/>
                </a:lnTo>
                <a:lnTo>
                  <a:pt x="31402" y="1108910"/>
                </a:lnTo>
                <a:lnTo>
                  <a:pt x="28558" y="1106149"/>
                </a:lnTo>
                <a:close/>
              </a:path>
              <a:path w="50800" h="2144395">
                <a:moveTo>
                  <a:pt x="28558" y="1131277"/>
                </a:moveTo>
                <a:lnTo>
                  <a:pt x="21689" y="1131277"/>
                </a:lnTo>
                <a:lnTo>
                  <a:pt x="18837" y="1134038"/>
                </a:lnTo>
                <a:lnTo>
                  <a:pt x="18837" y="1140990"/>
                </a:lnTo>
                <a:lnTo>
                  <a:pt x="21689" y="1143838"/>
                </a:lnTo>
                <a:lnTo>
                  <a:pt x="28558" y="1143838"/>
                </a:lnTo>
                <a:lnTo>
                  <a:pt x="31402" y="1140990"/>
                </a:lnTo>
                <a:lnTo>
                  <a:pt x="31402" y="1134038"/>
                </a:lnTo>
                <a:lnTo>
                  <a:pt x="28558" y="1131277"/>
                </a:lnTo>
                <a:close/>
              </a:path>
              <a:path w="50800" h="2144395">
                <a:moveTo>
                  <a:pt x="28558" y="1156402"/>
                </a:moveTo>
                <a:lnTo>
                  <a:pt x="21689" y="1156402"/>
                </a:lnTo>
                <a:lnTo>
                  <a:pt x="18837" y="1159167"/>
                </a:lnTo>
                <a:lnTo>
                  <a:pt x="18837" y="1166119"/>
                </a:lnTo>
                <a:lnTo>
                  <a:pt x="21689" y="1168966"/>
                </a:lnTo>
                <a:lnTo>
                  <a:pt x="28558" y="1168966"/>
                </a:lnTo>
                <a:lnTo>
                  <a:pt x="31402" y="1166119"/>
                </a:lnTo>
                <a:lnTo>
                  <a:pt x="31402" y="1159167"/>
                </a:lnTo>
                <a:lnTo>
                  <a:pt x="28558" y="1156402"/>
                </a:lnTo>
                <a:close/>
              </a:path>
              <a:path w="50800" h="2144395">
                <a:moveTo>
                  <a:pt x="28558" y="1181526"/>
                </a:moveTo>
                <a:lnTo>
                  <a:pt x="21689" y="1181526"/>
                </a:lnTo>
                <a:lnTo>
                  <a:pt x="18837" y="1184377"/>
                </a:lnTo>
                <a:lnTo>
                  <a:pt x="18837" y="1191329"/>
                </a:lnTo>
                <a:lnTo>
                  <a:pt x="21689" y="1194090"/>
                </a:lnTo>
                <a:lnTo>
                  <a:pt x="28558" y="1194090"/>
                </a:lnTo>
                <a:lnTo>
                  <a:pt x="31402" y="1191329"/>
                </a:lnTo>
                <a:lnTo>
                  <a:pt x="31402" y="1184377"/>
                </a:lnTo>
                <a:lnTo>
                  <a:pt x="28558" y="1181526"/>
                </a:lnTo>
                <a:close/>
              </a:path>
              <a:path w="50800" h="2144395">
                <a:moveTo>
                  <a:pt x="28558" y="1206654"/>
                </a:moveTo>
                <a:lnTo>
                  <a:pt x="21689" y="1206654"/>
                </a:lnTo>
                <a:lnTo>
                  <a:pt x="18837" y="1209502"/>
                </a:lnTo>
                <a:lnTo>
                  <a:pt x="18837" y="1216454"/>
                </a:lnTo>
                <a:lnTo>
                  <a:pt x="21689" y="1219219"/>
                </a:lnTo>
                <a:lnTo>
                  <a:pt x="28558" y="1219219"/>
                </a:lnTo>
                <a:lnTo>
                  <a:pt x="31402" y="1216454"/>
                </a:lnTo>
                <a:lnTo>
                  <a:pt x="31402" y="1209502"/>
                </a:lnTo>
                <a:lnTo>
                  <a:pt x="28558" y="1206654"/>
                </a:lnTo>
                <a:close/>
              </a:path>
              <a:path w="50800" h="2144395">
                <a:moveTo>
                  <a:pt x="28558" y="1231783"/>
                </a:moveTo>
                <a:lnTo>
                  <a:pt x="21689" y="1231783"/>
                </a:lnTo>
                <a:lnTo>
                  <a:pt x="18837" y="1234626"/>
                </a:lnTo>
                <a:lnTo>
                  <a:pt x="18837" y="1241578"/>
                </a:lnTo>
                <a:lnTo>
                  <a:pt x="21689" y="1244347"/>
                </a:lnTo>
                <a:lnTo>
                  <a:pt x="28558" y="1244347"/>
                </a:lnTo>
                <a:lnTo>
                  <a:pt x="31402" y="1241578"/>
                </a:lnTo>
                <a:lnTo>
                  <a:pt x="31402" y="1234626"/>
                </a:lnTo>
                <a:lnTo>
                  <a:pt x="28558" y="1231783"/>
                </a:lnTo>
                <a:close/>
              </a:path>
              <a:path w="50800" h="2144395">
                <a:moveTo>
                  <a:pt x="28558" y="1256907"/>
                </a:moveTo>
                <a:lnTo>
                  <a:pt x="21689" y="1256907"/>
                </a:lnTo>
                <a:lnTo>
                  <a:pt x="18837" y="1259754"/>
                </a:lnTo>
                <a:lnTo>
                  <a:pt x="18837" y="1266706"/>
                </a:lnTo>
                <a:lnTo>
                  <a:pt x="21689" y="1269554"/>
                </a:lnTo>
                <a:lnTo>
                  <a:pt x="28558" y="1269554"/>
                </a:lnTo>
                <a:lnTo>
                  <a:pt x="31402" y="1266706"/>
                </a:lnTo>
                <a:lnTo>
                  <a:pt x="31402" y="1259754"/>
                </a:lnTo>
                <a:lnTo>
                  <a:pt x="28558" y="1256907"/>
                </a:lnTo>
                <a:close/>
              </a:path>
              <a:path w="50800" h="2144395">
                <a:moveTo>
                  <a:pt x="28558" y="1282118"/>
                </a:moveTo>
                <a:lnTo>
                  <a:pt x="21689" y="1282118"/>
                </a:lnTo>
                <a:lnTo>
                  <a:pt x="18837" y="1284883"/>
                </a:lnTo>
                <a:lnTo>
                  <a:pt x="18837" y="1291833"/>
                </a:lnTo>
                <a:lnTo>
                  <a:pt x="21689" y="1294682"/>
                </a:lnTo>
                <a:lnTo>
                  <a:pt x="28558" y="1294682"/>
                </a:lnTo>
                <a:lnTo>
                  <a:pt x="31402" y="1291833"/>
                </a:lnTo>
                <a:lnTo>
                  <a:pt x="31402" y="1284883"/>
                </a:lnTo>
                <a:lnTo>
                  <a:pt x="28558" y="1282118"/>
                </a:lnTo>
                <a:close/>
              </a:path>
              <a:path w="50800" h="2144395">
                <a:moveTo>
                  <a:pt x="28558" y="1307246"/>
                </a:moveTo>
                <a:lnTo>
                  <a:pt x="21689" y="1307246"/>
                </a:lnTo>
                <a:lnTo>
                  <a:pt x="18837" y="1310007"/>
                </a:lnTo>
                <a:lnTo>
                  <a:pt x="18837" y="1316958"/>
                </a:lnTo>
                <a:lnTo>
                  <a:pt x="21689" y="1319809"/>
                </a:lnTo>
                <a:lnTo>
                  <a:pt x="28558" y="1319809"/>
                </a:lnTo>
                <a:lnTo>
                  <a:pt x="31402" y="1316958"/>
                </a:lnTo>
                <a:lnTo>
                  <a:pt x="31402" y="1310007"/>
                </a:lnTo>
                <a:lnTo>
                  <a:pt x="28558" y="1307246"/>
                </a:lnTo>
                <a:close/>
              </a:path>
              <a:path w="50800" h="2144395">
                <a:moveTo>
                  <a:pt x="28558" y="1332373"/>
                </a:moveTo>
                <a:lnTo>
                  <a:pt x="21689" y="1332373"/>
                </a:lnTo>
                <a:lnTo>
                  <a:pt x="18837" y="1335218"/>
                </a:lnTo>
                <a:lnTo>
                  <a:pt x="18837" y="1342169"/>
                </a:lnTo>
                <a:lnTo>
                  <a:pt x="21689" y="1344933"/>
                </a:lnTo>
                <a:lnTo>
                  <a:pt x="28558" y="1344933"/>
                </a:lnTo>
                <a:lnTo>
                  <a:pt x="31402" y="1342169"/>
                </a:lnTo>
                <a:lnTo>
                  <a:pt x="31402" y="1335218"/>
                </a:lnTo>
                <a:lnTo>
                  <a:pt x="28558" y="1332373"/>
                </a:lnTo>
                <a:close/>
              </a:path>
              <a:path w="50800" h="2144395">
                <a:moveTo>
                  <a:pt x="28558" y="1357497"/>
                </a:moveTo>
                <a:lnTo>
                  <a:pt x="21689" y="1357497"/>
                </a:lnTo>
                <a:lnTo>
                  <a:pt x="18837" y="1360346"/>
                </a:lnTo>
                <a:lnTo>
                  <a:pt x="18837" y="1367297"/>
                </a:lnTo>
                <a:lnTo>
                  <a:pt x="21689" y="1370062"/>
                </a:lnTo>
                <a:lnTo>
                  <a:pt x="28558" y="1370062"/>
                </a:lnTo>
                <a:lnTo>
                  <a:pt x="31402" y="1367297"/>
                </a:lnTo>
                <a:lnTo>
                  <a:pt x="31402" y="1360346"/>
                </a:lnTo>
                <a:lnTo>
                  <a:pt x="28558" y="1357497"/>
                </a:lnTo>
                <a:close/>
              </a:path>
              <a:path w="50800" h="2144395">
                <a:moveTo>
                  <a:pt x="28558" y="1382622"/>
                </a:moveTo>
                <a:lnTo>
                  <a:pt x="21689" y="1382622"/>
                </a:lnTo>
                <a:lnTo>
                  <a:pt x="18837" y="1385473"/>
                </a:lnTo>
                <a:lnTo>
                  <a:pt x="18837" y="1392425"/>
                </a:lnTo>
                <a:lnTo>
                  <a:pt x="21689" y="1395186"/>
                </a:lnTo>
                <a:lnTo>
                  <a:pt x="28558" y="1395186"/>
                </a:lnTo>
                <a:lnTo>
                  <a:pt x="31402" y="1392425"/>
                </a:lnTo>
                <a:lnTo>
                  <a:pt x="31402" y="1385473"/>
                </a:lnTo>
                <a:lnTo>
                  <a:pt x="28558" y="1382622"/>
                </a:lnTo>
                <a:close/>
              </a:path>
              <a:path w="50800" h="2144395">
                <a:moveTo>
                  <a:pt x="28558" y="1407750"/>
                </a:moveTo>
                <a:lnTo>
                  <a:pt x="21689" y="1407750"/>
                </a:lnTo>
                <a:lnTo>
                  <a:pt x="18837" y="1410597"/>
                </a:lnTo>
                <a:lnTo>
                  <a:pt x="18837" y="1417549"/>
                </a:lnTo>
                <a:lnTo>
                  <a:pt x="21689" y="1420397"/>
                </a:lnTo>
                <a:lnTo>
                  <a:pt x="28558" y="1420397"/>
                </a:lnTo>
                <a:lnTo>
                  <a:pt x="31402" y="1417549"/>
                </a:lnTo>
                <a:lnTo>
                  <a:pt x="31402" y="1410597"/>
                </a:lnTo>
                <a:lnTo>
                  <a:pt x="28558" y="1407750"/>
                </a:lnTo>
                <a:close/>
              </a:path>
              <a:path w="50800" h="2144395">
                <a:moveTo>
                  <a:pt x="28558" y="1432961"/>
                </a:moveTo>
                <a:lnTo>
                  <a:pt x="21689" y="1432961"/>
                </a:lnTo>
                <a:lnTo>
                  <a:pt x="18837" y="1435722"/>
                </a:lnTo>
                <a:lnTo>
                  <a:pt x="18837" y="1442674"/>
                </a:lnTo>
                <a:lnTo>
                  <a:pt x="21689" y="1445525"/>
                </a:lnTo>
                <a:lnTo>
                  <a:pt x="28558" y="1445525"/>
                </a:lnTo>
                <a:lnTo>
                  <a:pt x="31402" y="1442674"/>
                </a:lnTo>
                <a:lnTo>
                  <a:pt x="31402" y="1435722"/>
                </a:lnTo>
                <a:lnTo>
                  <a:pt x="28558" y="1432961"/>
                </a:lnTo>
                <a:close/>
              </a:path>
              <a:path w="50800" h="2144395">
                <a:moveTo>
                  <a:pt x="28558" y="1458089"/>
                </a:moveTo>
                <a:lnTo>
                  <a:pt x="21689" y="1458089"/>
                </a:lnTo>
                <a:lnTo>
                  <a:pt x="18837" y="1460850"/>
                </a:lnTo>
                <a:lnTo>
                  <a:pt x="18837" y="1467802"/>
                </a:lnTo>
                <a:lnTo>
                  <a:pt x="21689" y="1470649"/>
                </a:lnTo>
                <a:lnTo>
                  <a:pt x="28558" y="1470649"/>
                </a:lnTo>
                <a:lnTo>
                  <a:pt x="31402" y="1467802"/>
                </a:lnTo>
                <a:lnTo>
                  <a:pt x="31402" y="1460850"/>
                </a:lnTo>
                <a:lnTo>
                  <a:pt x="28558" y="1458089"/>
                </a:lnTo>
                <a:close/>
              </a:path>
              <a:path w="50800" h="2144395">
                <a:moveTo>
                  <a:pt x="28558" y="1483213"/>
                </a:moveTo>
                <a:lnTo>
                  <a:pt x="21689" y="1483213"/>
                </a:lnTo>
                <a:lnTo>
                  <a:pt x="18837" y="1485978"/>
                </a:lnTo>
                <a:lnTo>
                  <a:pt x="18837" y="1492930"/>
                </a:lnTo>
                <a:lnTo>
                  <a:pt x="21689" y="1495778"/>
                </a:lnTo>
                <a:lnTo>
                  <a:pt x="28558" y="1495778"/>
                </a:lnTo>
                <a:lnTo>
                  <a:pt x="31402" y="1492930"/>
                </a:lnTo>
                <a:lnTo>
                  <a:pt x="31402" y="1485978"/>
                </a:lnTo>
                <a:lnTo>
                  <a:pt x="28558" y="1483213"/>
                </a:lnTo>
                <a:close/>
              </a:path>
              <a:path w="50800" h="2144395">
                <a:moveTo>
                  <a:pt x="28558" y="1508338"/>
                </a:moveTo>
                <a:lnTo>
                  <a:pt x="21689" y="1508338"/>
                </a:lnTo>
                <a:lnTo>
                  <a:pt x="18837" y="1511189"/>
                </a:lnTo>
                <a:lnTo>
                  <a:pt x="18837" y="1518141"/>
                </a:lnTo>
                <a:lnTo>
                  <a:pt x="21689" y="1520902"/>
                </a:lnTo>
                <a:lnTo>
                  <a:pt x="28558" y="1520902"/>
                </a:lnTo>
                <a:lnTo>
                  <a:pt x="31402" y="1518141"/>
                </a:lnTo>
                <a:lnTo>
                  <a:pt x="31402" y="1511189"/>
                </a:lnTo>
                <a:lnTo>
                  <a:pt x="28558" y="1508338"/>
                </a:lnTo>
                <a:close/>
              </a:path>
              <a:path w="50800" h="2144395">
                <a:moveTo>
                  <a:pt x="28558" y="1533466"/>
                </a:moveTo>
                <a:lnTo>
                  <a:pt x="21689" y="1533466"/>
                </a:lnTo>
                <a:lnTo>
                  <a:pt x="18837" y="1536313"/>
                </a:lnTo>
                <a:lnTo>
                  <a:pt x="18837" y="1543265"/>
                </a:lnTo>
                <a:lnTo>
                  <a:pt x="21689" y="1546030"/>
                </a:lnTo>
                <a:lnTo>
                  <a:pt x="28558" y="1546030"/>
                </a:lnTo>
                <a:lnTo>
                  <a:pt x="31402" y="1543265"/>
                </a:lnTo>
                <a:lnTo>
                  <a:pt x="31402" y="1536313"/>
                </a:lnTo>
                <a:lnTo>
                  <a:pt x="28558" y="1533466"/>
                </a:lnTo>
                <a:close/>
              </a:path>
              <a:path w="50800" h="2144395">
                <a:moveTo>
                  <a:pt x="28558" y="1558594"/>
                </a:moveTo>
                <a:lnTo>
                  <a:pt x="21689" y="1558594"/>
                </a:lnTo>
                <a:lnTo>
                  <a:pt x="18837" y="1561438"/>
                </a:lnTo>
                <a:lnTo>
                  <a:pt x="18837" y="1568390"/>
                </a:lnTo>
                <a:lnTo>
                  <a:pt x="21689" y="1571158"/>
                </a:lnTo>
                <a:lnTo>
                  <a:pt x="28558" y="1571158"/>
                </a:lnTo>
                <a:lnTo>
                  <a:pt x="31402" y="1568390"/>
                </a:lnTo>
                <a:lnTo>
                  <a:pt x="31402" y="1561438"/>
                </a:lnTo>
                <a:lnTo>
                  <a:pt x="28558" y="1558594"/>
                </a:lnTo>
                <a:close/>
              </a:path>
              <a:path w="50800" h="2144395">
                <a:moveTo>
                  <a:pt x="28558" y="1583719"/>
                </a:moveTo>
                <a:lnTo>
                  <a:pt x="21689" y="1583719"/>
                </a:lnTo>
                <a:lnTo>
                  <a:pt x="18837" y="1586566"/>
                </a:lnTo>
                <a:lnTo>
                  <a:pt x="18837" y="1593518"/>
                </a:lnTo>
                <a:lnTo>
                  <a:pt x="21689" y="1596365"/>
                </a:lnTo>
                <a:lnTo>
                  <a:pt x="28558" y="1596365"/>
                </a:lnTo>
                <a:lnTo>
                  <a:pt x="31402" y="1593518"/>
                </a:lnTo>
                <a:lnTo>
                  <a:pt x="31402" y="1586566"/>
                </a:lnTo>
                <a:lnTo>
                  <a:pt x="28558" y="1583719"/>
                </a:lnTo>
                <a:close/>
              </a:path>
              <a:path w="50800" h="2144395">
                <a:moveTo>
                  <a:pt x="28558" y="1608929"/>
                </a:moveTo>
                <a:lnTo>
                  <a:pt x="21689" y="1608929"/>
                </a:lnTo>
                <a:lnTo>
                  <a:pt x="18837" y="1611694"/>
                </a:lnTo>
                <a:lnTo>
                  <a:pt x="18837" y="1618645"/>
                </a:lnTo>
                <a:lnTo>
                  <a:pt x="21689" y="1621490"/>
                </a:lnTo>
                <a:lnTo>
                  <a:pt x="28558" y="1621490"/>
                </a:lnTo>
                <a:lnTo>
                  <a:pt x="31402" y="1618645"/>
                </a:lnTo>
                <a:lnTo>
                  <a:pt x="31402" y="1611694"/>
                </a:lnTo>
                <a:lnTo>
                  <a:pt x="28558" y="1608929"/>
                </a:lnTo>
                <a:close/>
              </a:path>
              <a:path w="50800" h="2144395">
                <a:moveTo>
                  <a:pt x="28558" y="1634054"/>
                </a:moveTo>
                <a:lnTo>
                  <a:pt x="21689" y="1634054"/>
                </a:lnTo>
                <a:lnTo>
                  <a:pt x="18837" y="1636819"/>
                </a:lnTo>
                <a:lnTo>
                  <a:pt x="18837" y="1643769"/>
                </a:lnTo>
                <a:lnTo>
                  <a:pt x="21689" y="1646618"/>
                </a:lnTo>
                <a:lnTo>
                  <a:pt x="28558" y="1646618"/>
                </a:lnTo>
                <a:lnTo>
                  <a:pt x="31402" y="1643769"/>
                </a:lnTo>
                <a:lnTo>
                  <a:pt x="31402" y="1636819"/>
                </a:lnTo>
                <a:lnTo>
                  <a:pt x="28558" y="1634054"/>
                </a:lnTo>
                <a:close/>
              </a:path>
              <a:path w="50800" h="2144395">
                <a:moveTo>
                  <a:pt x="28558" y="1659181"/>
                </a:moveTo>
                <a:lnTo>
                  <a:pt x="21689" y="1659181"/>
                </a:lnTo>
                <a:lnTo>
                  <a:pt x="18837" y="1661946"/>
                </a:lnTo>
                <a:lnTo>
                  <a:pt x="18837" y="1668898"/>
                </a:lnTo>
                <a:lnTo>
                  <a:pt x="21689" y="1671745"/>
                </a:lnTo>
                <a:lnTo>
                  <a:pt x="28558" y="1671745"/>
                </a:lnTo>
                <a:lnTo>
                  <a:pt x="31402" y="1668898"/>
                </a:lnTo>
                <a:lnTo>
                  <a:pt x="31402" y="1661946"/>
                </a:lnTo>
                <a:lnTo>
                  <a:pt x="28558" y="1659181"/>
                </a:lnTo>
                <a:close/>
              </a:path>
              <a:path w="50800" h="2144395">
                <a:moveTo>
                  <a:pt x="28558" y="1684309"/>
                </a:moveTo>
                <a:lnTo>
                  <a:pt x="21689" y="1684309"/>
                </a:lnTo>
                <a:lnTo>
                  <a:pt x="18837" y="1687158"/>
                </a:lnTo>
                <a:lnTo>
                  <a:pt x="18837" y="1694108"/>
                </a:lnTo>
                <a:lnTo>
                  <a:pt x="21689" y="1696869"/>
                </a:lnTo>
                <a:lnTo>
                  <a:pt x="28558" y="1696869"/>
                </a:lnTo>
                <a:lnTo>
                  <a:pt x="31402" y="1694108"/>
                </a:lnTo>
                <a:lnTo>
                  <a:pt x="31402" y="1687158"/>
                </a:lnTo>
                <a:lnTo>
                  <a:pt x="28558" y="1684309"/>
                </a:lnTo>
                <a:close/>
              </a:path>
              <a:path w="50800" h="2144395">
                <a:moveTo>
                  <a:pt x="28558" y="1709433"/>
                </a:moveTo>
                <a:lnTo>
                  <a:pt x="21689" y="1709433"/>
                </a:lnTo>
                <a:lnTo>
                  <a:pt x="18837" y="1712285"/>
                </a:lnTo>
                <a:lnTo>
                  <a:pt x="18837" y="1719237"/>
                </a:lnTo>
                <a:lnTo>
                  <a:pt x="21689" y="1721998"/>
                </a:lnTo>
                <a:lnTo>
                  <a:pt x="28558" y="1721998"/>
                </a:lnTo>
                <a:lnTo>
                  <a:pt x="31402" y="1719237"/>
                </a:lnTo>
                <a:lnTo>
                  <a:pt x="31402" y="1712285"/>
                </a:lnTo>
                <a:lnTo>
                  <a:pt x="28558" y="1709433"/>
                </a:lnTo>
                <a:close/>
              </a:path>
              <a:path w="50800" h="2144395">
                <a:moveTo>
                  <a:pt x="28558" y="1734562"/>
                </a:moveTo>
                <a:lnTo>
                  <a:pt x="21689" y="1734562"/>
                </a:lnTo>
                <a:lnTo>
                  <a:pt x="18837" y="1737409"/>
                </a:lnTo>
                <a:lnTo>
                  <a:pt x="18837" y="1744361"/>
                </a:lnTo>
                <a:lnTo>
                  <a:pt x="21689" y="1747208"/>
                </a:lnTo>
                <a:lnTo>
                  <a:pt x="28558" y="1747208"/>
                </a:lnTo>
                <a:lnTo>
                  <a:pt x="31402" y="1744361"/>
                </a:lnTo>
                <a:lnTo>
                  <a:pt x="31402" y="1737409"/>
                </a:lnTo>
                <a:lnTo>
                  <a:pt x="28558" y="1734562"/>
                </a:lnTo>
                <a:close/>
              </a:path>
              <a:path w="50800" h="2144395">
                <a:moveTo>
                  <a:pt x="28558" y="1759772"/>
                </a:moveTo>
                <a:lnTo>
                  <a:pt x="21689" y="1759772"/>
                </a:lnTo>
                <a:lnTo>
                  <a:pt x="18837" y="1762533"/>
                </a:lnTo>
                <a:lnTo>
                  <a:pt x="18837" y="1769485"/>
                </a:lnTo>
                <a:lnTo>
                  <a:pt x="21689" y="1772337"/>
                </a:lnTo>
                <a:lnTo>
                  <a:pt x="28558" y="1772337"/>
                </a:lnTo>
                <a:lnTo>
                  <a:pt x="31402" y="1769485"/>
                </a:lnTo>
                <a:lnTo>
                  <a:pt x="31402" y="1762533"/>
                </a:lnTo>
                <a:lnTo>
                  <a:pt x="28558" y="1759772"/>
                </a:lnTo>
                <a:close/>
              </a:path>
              <a:path w="50800" h="2144395">
                <a:moveTo>
                  <a:pt x="28558" y="1784897"/>
                </a:moveTo>
                <a:lnTo>
                  <a:pt x="21689" y="1784897"/>
                </a:lnTo>
                <a:lnTo>
                  <a:pt x="18837" y="1787662"/>
                </a:lnTo>
                <a:lnTo>
                  <a:pt x="18837" y="1794614"/>
                </a:lnTo>
                <a:lnTo>
                  <a:pt x="21689" y="1797461"/>
                </a:lnTo>
                <a:lnTo>
                  <a:pt x="28558" y="1797461"/>
                </a:lnTo>
                <a:lnTo>
                  <a:pt x="31402" y="1794614"/>
                </a:lnTo>
                <a:lnTo>
                  <a:pt x="31402" y="1787662"/>
                </a:lnTo>
                <a:lnTo>
                  <a:pt x="28558" y="1784897"/>
                </a:lnTo>
                <a:close/>
              </a:path>
              <a:path w="50800" h="2144395">
                <a:moveTo>
                  <a:pt x="28558" y="1810025"/>
                </a:moveTo>
                <a:lnTo>
                  <a:pt x="21689" y="1810025"/>
                </a:lnTo>
                <a:lnTo>
                  <a:pt x="18837" y="1812790"/>
                </a:lnTo>
                <a:lnTo>
                  <a:pt x="18837" y="1819742"/>
                </a:lnTo>
                <a:lnTo>
                  <a:pt x="21689" y="1822585"/>
                </a:lnTo>
                <a:lnTo>
                  <a:pt x="28558" y="1822585"/>
                </a:lnTo>
                <a:lnTo>
                  <a:pt x="31402" y="1819742"/>
                </a:lnTo>
                <a:lnTo>
                  <a:pt x="31402" y="1812790"/>
                </a:lnTo>
                <a:lnTo>
                  <a:pt x="28558" y="1810025"/>
                </a:lnTo>
                <a:close/>
              </a:path>
              <a:path w="50800" h="2144395">
                <a:moveTo>
                  <a:pt x="28558" y="1835149"/>
                </a:moveTo>
                <a:lnTo>
                  <a:pt x="21689" y="1835149"/>
                </a:lnTo>
                <a:lnTo>
                  <a:pt x="18837" y="1838001"/>
                </a:lnTo>
                <a:lnTo>
                  <a:pt x="18837" y="1844953"/>
                </a:lnTo>
                <a:lnTo>
                  <a:pt x="21689" y="1847714"/>
                </a:lnTo>
                <a:lnTo>
                  <a:pt x="28558" y="1847714"/>
                </a:lnTo>
                <a:lnTo>
                  <a:pt x="31402" y="1844953"/>
                </a:lnTo>
                <a:lnTo>
                  <a:pt x="31402" y="1838001"/>
                </a:lnTo>
                <a:lnTo>
                  <a:pt x="28558" y="1835149"/>
                </a:lnTo>
                <a:close/>
              </a:path>
              <a:path w="50800" h="2144395">
                <a:moveTo>
                  <a:pt x="28558" y="1860278"/>
                </a:moveTo>
                <a:lnTo>
                  <a:pt x="21689" y="1860278"/>
                </a:lnTo>
                <a:lnTo>
                  <a:pt x="18837" y="1863125"/>
                </a:lnTo>
                <a:lnTo>
                  <a:pt x="18837" y="1870077"/>
                </a:lnTo>
                <a:lnTo>
                  <a:pt x="21689" y="1872842"/>
                </a:lnTo>
                <a:lnTo>
                  <a:pt x="28558" y="1872842"/>
                </a:lnTo>
                <a:lnTo>
                  <a:pt x="31402" y="1870077"/>
                </a:lnTo>
                <a:lnTo>
                  <a:pt x="31402" y="1863125"/>
                </a:lnTo>
                <a:lnTo>
                  <a:pt x="28558" y="1860278"/>
                </a:lnTo>
                <a:close/>
              </a:path>
              <a:path w="50800" h="2144395">
                <a:moveTo>
                  <a:pt x="28558" y="1885406"/>
                </a:moveTo>
                <a:lnTo>
                  <a:pt x="21689" y="1885406"/>
                </a:lnTo>
                <a:lnTo>
                  <a:pt x="18837" y="1888249"/>
                </a:lnTo>
                <a:lnTo>
                  <a:pt x="18837" y="1895201"/>
                </a:lnTo>
                <a:lnTo>
                  <a:pt x="21689" y="1897966"/>
                </a:lnTo>
                <a:lnTo>
                  <a:pt x="28558" y="1897966"/>
                </a:lnTo>
                <a:lnTo>
                  <a:pt x="31402" y="1895201"/>
                </a:lnTo>
                <a:lnTo>
                  <a:pt x="31402" y="1888249"/>
                </a:lnTo>
                <a:lnTo>
                  <a:pt x="28558" y="1885406"/>
                </a:lnTo>
                <a:close/>
              </a:path>
              <a:path w="50800" h="2144395">
                <a:moveTo>
                  <a:pt x="28558" y="1910562"/>
                </a:moveTo>
                <a:lnTo>
                  <a:pt x="21689" y="1910562"/>
                </a:lnTo>
                <a:lnTo>
                  <a:pt x="18837" y="1913378"/>
                </a:lnTo>
                <a:lnTo>
                  <a:pt x="18837" y="1920330"/>
                </a:lnTo>
                <a:lnTo>
                  <a:pt x="21689" y="1923144"/>
                </a:lnTo>
                <a:lnTo>
                  <a:pt x="28558" y="1923144"/>
                </a:lnTo>
                <a:lnTo>
                  <a:pt x="31402" y="1920330"/>
                </a:lnTo>
                <a:lnTo>
                  <a:pt x="31402" y="1913378"/>
                </a:lnTo>
                <a:lnTo>
                  <a:pt x="28558" y="1910562"/>
                </a:lnTo>
                <a:close/>
              </a:path>
              <a:path w="50800" h="2144395">
                <a:moveTo>
                  <a:pt x="28558" y="1935708"/>
                </a:moveTo>
                <a:lnTo>
                  <a:pt x="21689" y="1935708"/>
                </a:lnTo>
                <a:lnTo>
                  <a:pt x="18837" y="1938520"/>
                </a:lnTo>
                <a:lnTo>
                  <a:pt x="18837" y="1945464"/>
                </a:lnTo>
                <a:lnTo>
                  <a:pt x="21689" y="1948280"/>
                </a:lnTo>
                <a:lnTo>
                  <a:pt x="28558" y="1948280"/>
                </a:lnTo>
                <a:lnTo>
                  <a:pt x="31402" y="1945464"/>
                </a:lnTo>
                <a:lnTo>
                  <a:pt x="31402" y="1938520"/>
                </a:lnTo>
                <a:lnTo>
                  <a:pt x="28558" y="1935708"/>
                </a:lnTo>
                <a:close/>
              </a:path>
              <a:path w="50800" h="2144395">
                <a:moveTo>
                  <a:pt x="28558" y="1960840"/>
                </a:moveTo>
                <a:lnTo>
                  <a:pt x="21689" y="1960840"/>
                </a:lnTo>
                <a:lnTo>
                  <a:pt x="18837" y="1963654"/>
                </a:lnTo>
                <a:lnTo>
                  <a:pt x="18837" y="1970606"/>
                </a:lnTo>
                <a:lnTo>
                  <a:pt x="21689" y="1973422"/>
                </a:lnTo>
                <a:lnTo>
                  <a:pt x="28558" y="1973422"/>
                </a:lnTo>
                <a:lnTo>
                  <a:pt x="31402" y="1970606"/>
                </a:lnTo>
                <a:lnTo>
                  <a:pt x="31402" y="1963654"/>
                </a:lnTo>
                <a:lnTo>
                  <a:pt x="28558" y="1960840"/>
                </a:lnTo>
                <a:close/>
              </a:path>
              <a:path w="50800" h="2144395">
                <a:moveTo>
                  <a:pt x="28558" y="1985986"/>
                </a:moveTo>
                <a:lnTo>
                  <a:pt x="21689" y="1985986"/>
                </a:lnTo>
                <a:lnTo>
                  <a:pt x="18837" y="1988798"/>
                </a:lnTo>
                <a:lnTo>
                  <a:pt x="18837" y="1995749"/>
                </a:lnTo>
                <a:lnTo>
                  <a:pt x="21689" y="1998557"/>
                </a:lnTo>
                <a:lnTo>
                  <a:pt x="28558" y="1998557"/>
                </a:lnTo>
                <a:lnTo>
                  <a:pt x="31402" y="1995749"/>
                </a:lnTo>
                <a:lnTo>
                  <a:pt x="31402" y="1988798"/>
                </a:lnTo>
                <a:lnTo>
                  <a:pt x="28558" y="1985986"/>
                </a:lnTo>
                <a:close/>
              </a:path>
              <a:path w="50800" h="2144395">
                <a:moveTo>
                  <a:pt x="28558" y="2011121"/>
                </a:moveTo>
                <a:lnTo>
                  <a:pt x="21689" y="2011121"/>
                </a:lnTo>
                <a:lnTo>
                  <a:pt x="18837" y="2013932"/>
                </a:lnTo>
                <a:lnTo>
                  <a:pt x="18837" y="2020884"/>
                </a:lnTo>
                <a:lnTo>
                  <a:pt x="21689" y="2023700"/>
                </a:lnTo>
                <a:lnTo>
                  <a:pt x="28558" y="2023700"/>
                </a:lnTo>
                <a:lnTo>
                  <a:pt x="31402" y="2020884"/>
                </a:lnTo>
                <a:lnTo>
                  <a:pt x="31402" y="2013932"/>
                </a:lnTo>
                <a:lnTo>
                  <a:pt x="28558" y="2011121"/>
                </a:lnTo>
                <a:close/>
              </a:path>
              <a:path w="50800" h="2144395">
                <a:moveTo>
                  <a:pt x="28558" y="2036263"/>
                </a:moveTo>
                <a:lnTo>
                  <a:pt x="21689" y="2036263"/>
                </a:lnTo>
                <a:lnTo>
                  <a:pt x="18837" y="2039075"/>
                </a:lnTo>
                <a:lnTo>
                  <a:pt x="18837" y="2046027"/>
                </a:lnTo>
                <a:lnTo>
                  <a:pt x="21689" y="2048835"/>
                </a:lnTo>
                <a:lnTo>
                  <a:pt x="28558" y="2048835"/>
                </a:lnTo>
                <a:lnTo>
                  <a:pt x="31402" y="2046027"/>
                </a:lnTo>
                <a:lnTo>
                  <a:pt x="31402" y="2039075"/>
                </a:lnTo>
                <a:lnTo>
                  <a:pt x="28558" y="2036263"/>
                </a:lnTo>
                <a:close/>
              </a:path>
              <a:path w="50800" h="2144395">
                <a:moveTo>
                  <a:pt x="28558" y="2061399"/>
                </a:moveTo>
                <a:lnTo>
                  <a:pt x="21689" y="2061399"/>
                </a:lnTo>
                <a:lnTo>
                  <a:pt x="18837" y="2064211"/>
                </a:lnTo>
                <a:lnTo>
                  <a:pt x="18837" y="2071161"/>
                </a:lnTo>
                <a:lnTo>
                  <a:pt x="21689" y="2073977"/>
                </a:lnTo>
                <a:lnTo>
                  <a:pt x="28558" y="2073977"/>
                </a:lnTo>
                <a:lnTo>
                  <a:pt x="31402" y="2071161"/>
                </a:lnTo>
                <a:lnTo>
                  <a:pt x="31402" y="2064211"/>
                </a:lnTo>
                <a:lnTo>
                  <a:pt x="28558" y="2061399"/>
                </a:lnTo>
                <a:close/>
              </a:path>
              <a:path w="50800" h="2144395">
                <a:moveTo>
                  <a:pt x="20917" y="2098354"/>
                </a:moveTo>
                <a:lnTo>
                  <a:pt x="0" y="2119273"/>
                </a:lnTo>
                <a:lnTo>
                  <a:pt x="25123" y="2144397"/>
                </a:lnTo>
                <a:lnTo>
                  <a:pt x="45265" y="2124255"/>
                </a:lnTo>
                <a:lnTo>
                  <a:pt x="21689" y="2124255"/>
                </a:lnTo>
                <a:lnTo>
                  <a:pt x="18837" y="2121443"/>
                </a:lnTo>
                <a:lnTo>
                  <a:pt x="18837" y="2114491"/>
                </a:lnTo>
                <a:lnTo>
                  <a:pt x="21689" y="2111683"/>
                </a:lnTo>
                <a:lnTo>
                  <a:pt x="42658" y="2111683"/>
                </a:lnTo>
                <a:lnTo>
                  <a:pt x="30087" y="2099113"/>
                </a:lnTo>
                <a:lnTo>
                  <a:pt x="21689" y="2099113"/>
                </a:lnTo>
                <a:lnTo>
                  <a:pt x="20917" y="2098354"/>
                </a:lnTo>
                <a:close/>
              </a:path>
              <a:path w="50800" h="2144395">
                <a:moveTo>
                  <a:pt x="28558" y="2111683"/>
                </a:moveTo>
                <a:lnTo>
                  <a:pt x="21689" y="2111683"/>
                </a:lnTo>
                <a:lnTo>
                  <a:pt x="18837" y="2114491"/>
                </a:lnTo>
                <a:lnTo>
                  <a:pt x="18837" y="2121443"/>
                </a:lnTo>
                <a:lnTo>
                  <a:pt x="21689" y="2124255"/>
                </a:lnTo>
                <a:lnTo>
                  <a:pt x="28558" y="2124255"/>
                </a:lnTo>
                <a:lnTo>
                  <a:pt x="31402" y="2121443"/>
                </a:lnTo>
                <a:lnTo>
                  <a:pt x="31402" y="2114491"/>
                </a:lnTo>
                <a:lnTo>
                  <a:pt x="28558" y="2111683"/>
                </a:lnTo>
                <a:close/>
              </a:path>
              <a:path w="50800" h="2144395">
                <a:moveTo>
                  <a:pt x="42658" y="2111683"/>
                </a:moveTo>
                <a:lnTo>
                  <a:pt x="28558" y="2111683"/>
                </a:lnTo>
                <a:lnTo>
                  <a:pt x="31402" y="2114491"/>
                </a:lnTo>
                <a:lnTo>
                  <a:pt x="31402" y="2121443"/>
                </a:lnTo>
                <a:lnTo>
                  <a:pt x="28558" y="2124255"/>
                </a:lnTo>
                <a:lnTo>
                  <a:pt x="45265" y="2124255"/>
                </a:lnTo>
                <a:lnTo>
                  <a:pt x="50247" y="2119273"/>
                </a:lnTo>
                <a:lnTo>
                  <a:pt x="42658" y="2111683"/>
                </a:lnTo>
                <a:close/>
              </a:path>
              <a:path w="50800" h="2144395">
                <a:moveTo>
                  <a:pt x="25123" y="2094148"/>
                </a:moveTo>
                <a:lnTo>
                  <a:pt x="20917" y="2098354"/>
                </a:lnTo>
                <a:lnTo>
                  <a:pt x="21689" y="2099113"/>
                </a:lnTo>
                <a:lnTo>
                  <a:pt x="28558" y="2099113"/>
                </a:lnTo>
                <a:lnTo>
                  <a:pt x="29327" y="2098354"/>
                </a:lnTo>
                <a:lnTo>
                  <a:pt x="25123" y="2094148"/>
                </a:lnTo>
                <a:close/>
              </a:path>
              <a:path w="50800" h="2144395">
                <a:moveTo>
                  <a:pt x="29328" y="2098354"/>
                </a:moveTo>
                <a:lnTo>
                  <a:pt x="28558" y="2099113"/>
                </a:lnTo>
                <a:lnTo>
                  <a:pt x="30087" y="2099113"/>
                </a:lnTo>
                <a:lnTo>
                  <a:pt x="29328" y="2098354"/>
                </a:lnTo>
                <a:close/>
              </a:path>
              <a:path w="50800" h="2144395">
                <a:moveTo>
                  <a:pt x="28558" y="2086541"/>
                </a:moveTo>
                <a:lnTo>
                  <a:pt x="21689" y="2086541"/>
                </a:lnTo>
                <a:lnTo>
                  <a:pt x="18837" y="2089357"/>
                </a:lnTo>
                <a:lnTo>
                  <a:pt x="18837" y="2096307"/>
                </a:lnTo>
                <a:lnTo>
                  <a:pt x="20917" y="2098354"/>
                </a:lnTo>
                <a:lnTo>
                  <a:pt x="25123" y="2094148"/>
                </a:lnTo>
                <a:lnTo>
                  <a:pt x="31402" y="2094148"/>
                </a:lnTo>
                <a:lnTo>
                  <a:pt x="31402" y="2089357"/>
                </a:lnTo>
                <a:lnTo>
                  <a:pt x="28558" y="2086541"/>
                </a:lnTo>
                <a:close/>
              </a:path>
              <a:path w="50800" h="2144395">
                <a:moveTo>
                  <a:pt x="31402" y="2094148"/>
                </a:moveTo>
                <a:lnTo>
                  <a:pt x="25123" y="2094148"/>
                </a:lnTo>
                <a:lnTo>
                  <a:pt x="29328" y="2098354"/>
                </a:lnTo>
                <a:lnTo>
                  <a:pt x="31402" y="2096307"/>
                </a:lnTo>
                <a:lnTo>
                  <a:pt x="31402" y="2094148"/>
                </a:lnTo>
                <a:close/>
              </a:path>
            </a:pathLst>
          </a:custGeom>
          <a:solidFill>
            <a:srgbClr val="9494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189255" y="3526304"/>
            <a:ext cx="50800" cy="2144395"/>
          </a:xfrm>
          <a:custGeom>
            <a:avLst/>
            <a:gdLst/>
            <a:ahLst/>
            <a:cxnLst/>
            <a:rect l="l" t="t" r="r" b="b"/>
            <a:pathLst>
              <a:path w="50800" h="2144395">
                <a:moveTo>
                  <a:pt x="28558" y="0"/>
                </a:moveTo>
                <a:lnTo>
                  <a:pt x="21697" y="0"/>
                </a:lnTo>
                <a:lnTo>
                  <a:pt x="18846" y="2847"/>
                </a:lnTo>
                <a:lnTo>
                  <a:pt x="18846" y="9799"/>
                </a:lnTo>
                <a:lnTo>
                  <a:pt x="21697" y="12564"/>
                </a:lnTo>
                <a:lnTo>
                  <a:pt x="28558" y="12564"/>
                </a:lnTo>
                <a:lnTo>
                  <a:pt x="31409" y="9799"/>
                </a:lnTo>
                <a:lnTo>
                  <a:pt x="31409" y="2847"/>
                </a:lnTo>
                <a:lnTo>
                  <a:pt x="28558" y="0"/>
                </a:lnTo>
                <a:close/>
              </a:path>
              <a:path w="50800" h="2144395">
                <a:moveTo>
                  <a:pt x="28558" y="25126"/>
                </a:moveTo>
                <a:lnTo>
                  <a:pt x="21697" y="25126"/>
                </a:lnTo>
                <a:lnTo>
                  <a:pt x="18846" y="27975"/>
                </a:lnTo>
                <a:lnTo>
                  <a:pt x="18846" y="34923"/>
                </a:lnTo>
                <a:lnTo>
                  <a:pt x="21697" y="37691"/>
                </a:lnTo>
                <a:lnTo>
                  <a:pt x="28558" y="37691"/>
                </a:lnTo>
                <a:lnTo>
                  <a:pt x="31409" y="34923"/>
                </a:lnTo>
                <a:lnTo>
                  <a:pt x="31409" y="27975"/>
                </a:lnTo>
                <a:lnTo>
                  <a:pt x="28558" y="25126"/>
                </a:lnTo>
                <a:close/>
              </a:path>
              <a:path w="50800" h="2144395">
                <a:moveTo>
                  <a:pt x="28558" y="50251"/>
                </a:moveTo>
                <a:lnTo>
                  <a:pt x="21697" y="50251"/>
                </a:lnTo>
                <a:lnTo>
                  <a:pt x="18846" y="53102"/>
                </a:lnTo>
                <a:lnTo>
                  <a:pt x="18846" y="60050"/>
                </a:lnTo>
                <a:lnTo>
                  <a:pt x="21697" y="62815"/>
                </a:lnTo>
                <a:lnTo>
                  <a:pt x="28558" y="62815"/>
                </a:lnTo>
                <a:lnTo>
                  <a:pt x="31409" y="60050"/>
                </a:lnTo>
                <a:lnTo>
                  <a:pt x="31409" y="53102"/>
                </a:lnTo>
                <a:lnTo>
                  <a:pt x="28558" y="50251"/>
                </a:lnTo>
                <a:close/>
              </a:path>
              <a:path w="50800" h="2144395">
                <a:moveTo>
                  <a:pt x="28558" y="75379"/>
                </a:moveTo>
                <a:lnTo>
                  <a:pt x="21697" y="75379"/>
                </a:lnTo>
                <a:lnTo>
                  <a:pt x="18846" y="78226"/>
                </a:lnTo>
                <a:lnTo>
                  <a:pt x="18846" y="85178"/>
                </a:lnTo>
                <a:lnTo>
                  <a:pt x="21697" y="88026"/>
                </a:lnTo>
                <a:lnTo>
                  <a:pt x="28558" y="88026"/>
                </a:lnTo>
                <a:lnTo>
                  <a:pt x="31409" y="85178"/>
                </a:lnTo>
                <a:lnTo>
                  <a:pt x="31409" y="78226"/>
                </a:lnTo>
                <a:lnTo>
                  <a:pt x="28558" y="75379"/>
                </a:lnTo>
                <a:close/>
              </a:path>
              <a:path w="50800" h="2144395">
                <a:moveTo>
                  <a:pt x="28558" y="100590"/>
                </a:moveTo>
                <a:lnTo>
                  <a:pt x="21697" y="100590"/>
                </a:lnTo>
                <a:lnTo>
                  <a:pt x="18846" y="103351"/>
                </a:lnTo>
                <a:lnTo>
                  <a:pt x="18846" y="110303"/>
                </a:lnTo>
                <a:lnTo>
                  <a:pt x="21697" y="113154"/>
                </a:lnTo>
                <a:lnTo>
                  <a:pt x="28558" y="113154"/>
                </a:lnTo>
                <a:lnTo>
                  <a:pt x="31409" y="110303"/>
                </a:lnTo>
                <a:lnTo>
                  <a:pt x="31409" y="103351"/>
                </a:lnTo>
                <a:lnTo>
                  <a:pt x="28558" y="100590"/>
                </a:lnTo>
                <a:close/>
              </a:path>
              <a:path w="50800" h="2144395">
                <a:moveTo>
                  <a:pt x="28558" y="125718"/>
                </a:moveTo>
                <a:lnTo>
                  <a:pt x="21697" y="125718"/>
                </a:lnTo>
                <a:lnTo>
                  <a:pt x="18846" y="128479"/>
                </a:lnTo>
                <a:lnTo>
                  <a:pt x="18846" y="135431"/>
                </a:lnTo>
                <a:lnTo>
                  <a:pt x="21697" y="138278"/>
                </a:lnTo>
                <a:lnTo>
                  <a:pt x="28558" y="138278"/>
                </a:lnTo>
                <a:lnTo>
                  <a:pt x="31409" y="135431"/>
                </a:lnTo>
                <a:lnTo>
                  <a:pt x="31409" y="128479"/>
                </a:lnTo>
                <a:lnTo>
                  <a:pt x="28558" y="125718"/>
                </a:lnTo>
                <a:close/>
              </a:path>
              <a:path w="50800" h="2144395">
                <a:moveTo>
                  <a:pt x="28558" y="150842"/>
                </a:moveTo>
                <a:lnTo>
                  <a:pt x="21697" y="150842"/>
                </a:lnTo>
                <a:lnTo>
                  <a:pt x="18846" y="153607"/>
                </a:lnTo>
                <a:lnTo>
                  <a:pt x="18846" y="160559"/>
                </a:lnTo>
                <a:lnTo>
                  <a:pt x="21697" y="163407"/>
                </a:lnTo>
                <a:lnTo>
                  <a:pt x="28558" y="163407"/>
                </a:lnTo>
                <a:lnTo>
                  <a:pt x="31409" y="160559"/>
                </a:lnTo>
                <a:lnTo>
                  <a:pt x="31409" y="153607"/>
                </a:lnTo>
                <a:lnTo>
                  <a:pt x="28558" y="150842"/>
                </a:lnTo>
                <a:close/>
              </a:path>
              <a:path w="50800" h="2144395">
                <a:moveTo>
                  <a:pt x="28558" y="175967"/>
                </a:moveTo>
                <a:lnTo>
                  <a:pt x="21697" y="175967"/>
                </a:lnTo>
                <a:lnTo>
                  <a:pt x="18846" y="178818"/>
                </a:lnTo>
                <a:lnTo>
                  <a:pt x="18846" y="185770"/>
                </a:lnTo>
                <a:lnTo>
                  <a:pt x="21697" y="188531"/>
                </a:lnTo>
                <a:lnTo>
                  <a:pt x="28558" y="188531"/>
                </a:lnTo>
                <a:lnTo>
                  <a:pt x="31409" y="185770"/>
                </a:lnTo>
                <a:lnTo>
                  <a:pt x="31409" y="178818"/>
                </a:lnTo>
                <a:lnTo>
                  <a:pt x="28558" y="175967"/>
                </a:lnTo>
                <a:close/>
              </a:path>
              <a:path w="50800" h="2144395">
                <a:moveTo>
                  <a:pt x="28558" y="201095"/>
                </a:moveTo>
                <a:lnTo>
                  <a:pt x="21697" y="201095"/>
                </a:lnTo>
                <a:lnTo>
                  <a:pt x="18846" y="203942"/>
                </a:lnTo>
                <a:lnTo>
                  <a:pt x="18846" y="210894"/>
                </a:lnTo>
                <a:lnTo>
                  <a:pt x="21697" y="213659"/>
                </a:lnTo>
                <a:lnTo>
                  <a:pt x="28558" y="213659"/>
                </a:lnTo>
                <a:lnTo>
                  <a:pt x="31409" y="210894"/>
                </a:lnTo>
                <a:lnTo>
                  <a:pt x="31409" y="203942"/>
                </a:lnTo>
                <a:lnTo>
                  <a:pt x="28558" y="201095"/>
                </a:lnTo>
                <a:close/>
              </a:path>
              <a:path w="50800" h="2144395">
                <a:moveTo>
                  <a:pt x="28558" y="226223"/>
                </a:moveTo>
                <a:lnTo>
                  <a:pt x="21697" y="226223"/>
                </a:lnTo>
                <a:lnTo>
                  <a:pt x="18846" y="229067"/>
                </a:lnTo>
                <a:lnTo>
                  <a:pt x="18846" y="236019"/>
                </a:lnTo>
                <a:lnTo>
                  <a:pt x="21697" y="238787"/>
                </a:lnTo>
                <a:lnTo>
                  <a:pt x="28558" y="238787"/>
                </a:lnTo>
                <a:lnTo>
                  <a:pt x="31409" y="236019"/>
                </a:lnTo>
                <a:lnTo>
                  <a:pt x="31409" y="229067"/>
                </a:lnTo>
                <a:lnTo>
                  <a:pt x="28558" y="226223"/>
                </a:lnTo>
                <a:close/>
              </a:path>
              <a:path w="50800" h="2144395">
                <a:moveTo>
                  <a:pt x="28558" y="251348"/>
                </a:moveTo>
                <a:lnTo>
                  <a:pt x="21697" y="251348"/>
                </a:lnTo>
                <a:lnTo>
                  <a:pt x="18846" y="254195"/>
                </a:lnTo>
                <a:lnTo>
                  <a:pt x="18846" y="261147"/>
                </a:lnTo>
                <a:lnTo>
                  <a:pt x="21697" y="263994"/>
                </a:lnTo>
                <a:lnTo>
                  <a:pt x="28558" y="263994"/>
                </a:lnTo>
                <a:lnTo>
                  <a:pt x="31409" y="261147"/>
                </a:lnTo>
                <a:lnTo>
                  <a:pt x="31409" y="254195"/>
                </a:lnTo>
                <a:lnTo>
                  <a:pt x="28558" y="251348"/>
                </a:lnTo>
                <a:close/>
              </a:path>
              <a:path w="50800" h="2144395">
                <a:moveTo>
                  <a:pt x="28558" y="276559"/>
                </a:moveTo>
                <a:lnTo>
                  <a:pt x="21697" y="276559"/>
                </a:lnTo>
                <a:lnTo>
                  <a:pt x="18846" y="279323"/>
                </a:lnTo>
                <a:lnTo>
                  <a:pt x="18846" y="286274"/>
                </a:lnTo>
                <a:lnTo>
                  <a:pt x="21697" y="289123"/>
                </a:lnTo>
                <a:lnTo>
                  <a:pt x="28558" y="289123"/>
                </a:lnTo>
                <a:lnTo>
                  <a:pt x="31409" y="286274"/>
                </a:lnTo>
                <a:lnTo>
                  <a:pt x="31409" y="279323"/>
                </a:lnTo>
                <a:lnTo>
                  <a:pt x="28558" y="276559"/>
                </a:lnTo>
                <a:close/>
              </a:path>
              <a:path w="50800" h="2144395">
                <a:moveTo>
                  <a:pt x="28558" y="301683"/>
                </a:moveTo>
                <a:lnTo>
                  <a:pt x="21697" y="301683"/>
                </a:lnTo>
                <a:lnTo>
                  <a:pt x="18846" y="304448"/>
                </a:lnTo>
                <a:lnTo>
                  <a:pt x="18846" y="311398"/>
                </a:lnTo>
                <a:lnTo>
                  <a:pt x="21697" y="314247"/>
                </a:lnTo>
                <a:lnTo>
                  <a:pt x="28558" y="314247"/>
                </a:lnTo>
                <a:lnTo>
                  <a:pt x="31409" y="311398"/>
                </a:lnTo>
                <a:lnTo>
                  <a:pt x="31409" y="304448"/>
                </a:lnTo>
                <a:lnTo>
                  <a:pt x="28558" y="301683"/>
                </a:lnTo>
                <a:close/>
              </a:path>
              <a:path w="50800" h="2144395">
                <a:moveTo>
                  <a:pt x="28558" y="326811"/>
                </a:moveTo>
                <a:lnTo>
                  <a:pt x="21697" y="326811"/>
                </a:lnTo>
                <a:lnTo>
                  <a:pt x="18846" y="329658"/>
                </a:lnTo>
                <a:lnTo>
                  <a:pt x="18846" y="336610"/>
                </a:lnTo>
                <a:lnTo>
                  <a:pt x="21697" y="339375"/>
                </a:lnTo>
                <a:lnTo>
                  <a:pt x="28558" y="339375"/>
                </a:lnTo>
                <a:lnTo>
                  <a:pt x="31409" y="336610"/>
                </a:lnTo>
                <a:lnTo>
                  <a:pt x="31409" y="329658"/>
                </a:lnTo>
                <a:lnTo>
                  <a:pt x="28558" y="326811"/>
                </a:lnTo>
                <a:close/>
              </a:path>
              <a:path w="50800" h="2144395">
                <a:moveTo>
                  <a:pt x="28558" y="351938"/>
                </a:moveTo>
                <a:lnTo>
                  <a:pt x="21697" y="351938"/>
                </a:lnTo>
                <a:lnTo>
                  <a:pt x="18846" y="354783"/>
                </a:lnTo>
                <a:lnTo>
                  <a:pt x="18846" y="361735"/>
                </a:lnTo>
                <a:lnTo>
                  <a:pt x="21697" y="364502"/>
                </a:lnTo>
                <a:lnTo>
                  <a:pt x="28558" y="364502"/>
                </a:lnTo>
                <a:lnTo>
                  <a:pt x="31409" y="361735"/>
                </a:lnTo>
                <a:lnTo>
                  <a:pt x="31409" y="354783"/>
                </a:lnTo>
                <a:lnTo>
                  <a:pt x="28558" y="351938"/>
                </a:lnTo>
                <a:close/>
              </a:path>
              <a:path w="50800" h="2144395">
                <a:moveTo>
                  <a:pt x="28558" y="377063"/>
                </a:moveTo>
                <a:lnTo>
                  <a:pt x="21697" y="377063"/>
                </a:lnTo>
                <a:lnTo>
                  <a:pt x="18846" y="379911"/>
                </a:lnTo>
                <a:lnTo>
                  <a:pt x="18846" y="386862"/>
                </a:lnTo>
                <a:lnTo>
                  <a:pt x="21697" y="389627"/>
                </a:lnTo>
                <a:lnTo>
                  <a:pt x="28558" y="389627"/>
                </a:lnTo>
                <a:lnTo>
                  <a:pt x="31409" y="386862"/>
                </a:lnTo>
                <a:lnTo>
                  <a:pt x="31409" y="379911"/>
                </a:lnTo>
                <a:lnTo>
                  <a:pt x="28558" y="377063"/>
                </a:lnTo>
                <a:close/>
              </a:path>
              <a:path w="50800" h="2144395">
                <a:moveTo>
                  <a:pt x="28558" y="402191"/>
                </a:moveTo>
                <a:lnTo>
                  <a:pt x="21697" y="402191"/>
                </a:lnTo>
                <a:lnTo>
                  <a:pt x="18846" y="405038"/>
                </a:lnTo>
                <a:lnTo>
                  <a:pt x="18846" y="411990"/>
                </a:lnTo>
                <a:lnTo>
                  <a:pt x="21697" y="414835"/>
                </a:lnTo>
                <a:lnTo>
                  <a:pt x="28558" y="414835"/>
                </a:lnTo>
                <a:lnTo>
                  <a:pt x="31409" y="411990"/>
                </a:lnTo>
                <a:lnTo>
                  <a:pt x="31409" y="405038"/>
                </a:lnTo>
                <a:lnTo>
                  <a:pt x="28558" y="402191"/>
                </a:lnTo>
                <a:close/>
              </a:path>
              <a:path w="50800" h="2144395">
                <a:moveTo>
                  <a:pt x="28558" y="427398"/>
                </a:moveTo>
                <a:lnTo>
                  <a:pt x="21697" y="427398"/>
                </a:lnTo>
                <a:lnTo>
                  <a:pt x="18846" y="430162"/>
                </a:lnTo>
                <a:lnTo>
                  <a:pt x="18846" y="437114"/>
                </a:lnTo>
                <a:lnTo>
                  <a:pt x="21697" y="439962"/>
                </a:lnTo>
                <a:lnTo>
                  <a:pt x="28558" y="439962"/>
                </a:lnTo>
                <a:lnTo>
                  <a:pt x="31409" y="437114"/>
                </a:lnTo>
                <a:lnTo>
                  <a:pt x="31409" y="430162"/>
                </a:lnTo>
                <a:lnTo>
                  <a:pt x="28558" y="427398"/>
                </a:lnTo>
                <a:close/>
              </a:path>
              <a:path w="50800" h="2144395">
                <a:moveTo>
                  <a:pt x="28558" y="452526"/>
                </a:moveTo>
                <a:lnTo>
                  <a:pt x="21697" y="452526"/>
                </a:lnTo>
                <a:lnTo>
                  <a:pt x="18846" y="455291"/>
                </a:lnTo>
                <a:lnTo>
                  <a:pt x="18846" y="462243"/>
                </a:lnTo>
                <a:lnTo>
                  <a:pt x="21697" y="465090"/>
                </a:lnTo>
                <a:lnTo>
                  <a:pt x="28558" y="465090"/>
                </a:lnTo>
                <a:lnTo>
                  <a:pt x="31409" y="462243"/>
                </a:lnTo>
                <a:lnTo>
                  <a:pt x="31409" y="455291"/>
                </a:lnTo>
                <a:lnTo>
                  <a:pt x="28558" y="452526"/>
                </a:lnTo>
                <a:close/>
              </a:path>
              <a:path w="50800" h="2144395">
                <a:moveTo>
                  <a:pt x="28558" y="477654"/>
                </a:moveTo>
                <a:lnTo>
                  <a:pt x="21697" y="477654"/>
                </a:lnTo>
                <a:lnTo>
                  <a:pt x="18846" y="480415"/>
                </a:lnTo>
                <a:lnTo>
                  <a:pt x="18846" y="487367"/>
                </a:lnTo>
                <a:lnTo>
                  <a:pt x="21697" y="490218"/>
                </a:lnTo>
                <a:lnTo>
                  <a:pt x="28558" y="490218"/>
                </a:lnTo>
                <a:lnTo>
                  <a:pt x="31409" y="487367"/>
                </a:lnTo>
                <a:lnTo>
                  <a:pt x="31409" y="480415"/>
                </a:lnTo>
                <a:lnTo>
                  <a:pt x="28558" y="477654"/>
                </a:lnTo>
                <a:close/>
              </a:path>
              <a:path w="50800" h="2144395">
                <a:moveTo>
                  <a:pt x="28558" y="502779"/>
                </a:moveTo>
                <a:lnTo>
                  <a:pt x="21697" y="502779"/>
                </a:lnTo>
                <a:lnTo>
                  <a:pt x="18846" y="505630"/>
                </a:lnTo>
                <a:lnTo>
                  <a:pt x="18846" y="512582"/>
                </a:lnTo>
                <a:lnTo>
                  <a:pt x="21697" y="515343"/>
                </a:lnTo>
                <a:lnTo>
                  <a:pt x="28558" y="515343"/>
                </a:lnTo>
                <a:lnTo>
                  <a:pt x="31409" y="512582"/>
                </a:lnTo>
                <a:lnTo>
                  <a:pt x="31409" y="505630"/>
                </a:lnTo>
                <a:lnTo>
                  <a:pt x="28558" y="502779"/>
                </a:lnTo>
                <a:close/>
              </a:path>
              <a:path w="50800" h="2144395">
                <a:moveTo>
                  <a:pt x="28558" y="527907"/>
                </a:moveTo>
                <a:lnTo>
                  <a:pt x="21697" y="527907"/>
                </a:lnTo>
                <a:lnTo>
                  <a:pt x="18846" y="530754"/>
                </a:lnTo>
                <a:lnTo>
                  <a:pt x="18846" y="537706"/>
                </a:lnTo>
                <a:lnTo>
                  <a:pt x="21697" y="540471"/>
                </a:lnTo>
                <a:lnTo>
                  <a:pt x="28558" y="540471"/>
                </a:lnTo>
                <a:lnTo>
                  <a:pt x="31409" y="537706"/>
                </a:lnTo>
                <a:lnTo>
                  <a:pt x="31409" y="530754"/>
                </a:lnTo>
                <a:lnTo>
                  <a:pt x="28558" y="527907"/>
                </a:lnTo>
                <a:close/>
              </a:path>
              <a:path w="50800" h="2144395">
                <a:moveTo>
                  <a:pt x="28558" y="553035"/>
                </a:moveTo>
                <a:lnTo>
                  <a:pt x="21697" y="553035"/>
                </a:lnTo>
                <a:lnTo>
                  <a:pt x="18846" y="555878"/>
                </a:lnTo>
                <a:lnTo>
                  <a:pt x="18846" y="562830"/>
                </a:lnTo>
                <a:lnTo>
                  <a:pt x="21697" y="565599"/>
                </a:lnTo>
                <a:lnTo>
                  <a:pt x="28558" y="565599"/>
                </a:lnTo>
                <a:lnTo>
                  <a:pt x="31409" y="562830"/>
                </a:lnTo>
                <a:lnTo>
                  <a:pt x="31409" y="555878"/>
                </a:lnTo>
                <a:lnTo>
                  <a:pt x="28558" y="553035"/>
                </a:lnTo>
                <a:close/>
              </a:path>
              <a:path w="50800" h="2144395">
                <a:moveTo>
                  <a:pt x="28558" y="578159"/>
                </a:moveTo>
                <a:lnTo>
                  <a:pt x="21697" y="578159"/>
                </a:lnTo>
                <a:lnTo>
                  <a:pt x="18846" y="581007"/>
                </a:lnTo>
                <a:lnTo>
                  <a:pt x="18846" y="587959"/>
                </a:lnTo>
                <a:lnTo>
                  <a:pt x="21697" y="590806"/>
                </a:lnTo>
                <a:lnTo>
                  <a:pt x="28558" y="590806"/>
                </a:lnTo>
                <a:lnTo>
                  <a:pt x="31409" y="587959"/>
                </a:lnTo>
                <a:lnTo>
                  <a:pt x="31409" y="581007"/>
                </a:lnTo>
                <a:lnTo>
                  <a:pt x="28558" y="578159"/>
                </a:lnTo>
                <a:close/>
              </a:path>
              <a:path w="50800" h="2144395">
                <a:moveTo>
                  <a:pt x="28558" y="603370"/>
                </a:moveTo>
                <a:lnTo>
                  <a:pt x="21697" y="603370"/>
                </a:lnTo>
                <a:lnTo>
                  <a:pt x="18846" y="606135"/>
                </a:lnTo>
                <a:lnTo>
                  <a:pt x="18846" y="613086"/>
                </a:lnTo>
                <a:lnTo>
                  <a:pt x="21697" y="615930"/>
                </a:lnTo>
                <a:lnTo>
                  <a:pt x="28558" y="615930"/>
                </a:lnTo>
                <a:lnTo>
                  <a:pt x="31409" y="613086"/>
                </a:lnTo>
                <a:lnTo>
                  <a:pt x="31409" y="606135"/>
                </a:lnTo>
                <a:lnTo>
                  <a:pt x="28558" y="603370"/>
                </a:lnTo>
                <a:close/>
              </a:path>
              <a:path w="50800" h="2144395">
                <a:moveTo>
                  <a:pt x="28558" y="628495"/>
                </a:moveTo>
                <a:lnTo>
                  <a:pt x="21697" y="628495"/>
                </a:lnTo>
                <a:lnTo>
                  <a:pt x="18846" y="631259"/>
                </a:lnTo>
                <a:lnTo>
                  <a:pt x="18846" y="638210"/>
                </a:lnTo>
                <a:lnTo>
                  <a:pt x="21697" y="641059"/>
                </a:lnTo>
                <a:lnTo>
                  <a:pt x="28558" y="641059"/>
                </a:lnTo>
                <a:lnTo>
                  <a:pt x="31409" y="638210"/>
                </a:lnTo>
                <a:lnTo>
                  <a:pt x="31409" y="631259"/>
                </a:lnTo>
                <a:lnTo>
                  <a:pt x="28558" y="628495"/>
                </a:lnTo>
                <a:close/>
              </a:path>
              <a:path w="50800" h="2144395">
                <a:moveTo>
                  <a:pt x="28558" y="653623"/>
                </a:moveTo>
                <a:lnTo>
                  <a:pt x="21697" y="653623"/>
                </a:lnTo>
                <a:lnTo>
                  <a:pt x="18846" y="656388"/>
                </a:lnTo>
                <a:lnTo>
                  <a:pt x="18846" y="663338"/>
                </a:lnTo>
                <a:lnTo>
                  <a:pt x="21697" y="666186"/>
                </a:lnTo>
                <a:lnTo>
                  <a:pt x="28558" y="666186"/>
                </a:lnTo>
                <a:lnTo>
                  <a:pt x="31409" y="663338"/>
                </a:lnTo>
                <a:lnTo>
                  <a:pt x="31409" y="656388"/>
                </a:lnTo>
                <a:lnTo>
                  <a:pt x="28558" y="653623"/>
                </a:lnTo>
                <a:close/>
              </a:path>
              <a:path w="50800" h="2144395">
                <a:moveTo>
                  <a:pt x="28558" y="678750"/>
                </a:moveTo>
                <a:lnTo>
                  <a:pt x="21697" y="678750"/>
                </a:lnTo>
                <a:lnTo>
                  <a:pt x="18846" y="681595"/>
                </a:lnTo>
                <a:lnTo>
                  <a:pt x="18846" y="688545"/>
                </a:lnTo>
                <a:lnTo>
                  <a:pt x="21697" y="691310"/>
                </a:lnTo>
                <a:lnTo>
                  <a:pt x="28558" y="691310"/>
                </a:lnTo>
                <a:lnTo>
                  <a:pt x="31409" y="688545"/>
                </a:lnTo>
                <a:lnTo>
                  <a:pt x="31409" y="681595"/>
                </a:lnTo>
                <a:lnTo>
                  <a:pt x="28558" y="678750"/>
                </a:lnTo>
                <a:close/>
              </a:path>
              <a:path w="50800" h="2144395">
                <a:moveTo>
                  <a:pt x="28558" y="703874"/>
                </a:moveTo>
                <a:lnTo>
                  <a:pt x="21697" y="703874"/>
                </a:lnTo>
                <a:lnTo>
                  <a:pt x="18846" y="706723"/>
                </a:lnTo>
                <a:lnTo>
                  <a:pt x="18846" y="713673"/>
                </a:lnTo>
                <a:lnTo>
                  <a:pt x="21697" y="716438"/>
                </a:lnTo>
                <a:lnTo>
                  <a:pt x="28558" y="716438"/>
                </a:lnTo>
                <a:lnTo>
                  <a:pt x="31409" y="713673"/>
                </a:lnTo>
                <a:lnTo>
                  <a:pt x="31409" y="706723"/>
                </a:lnTo>
                <a:lnTo>
                  <a:pt x="28558" y="703874"/>
                </a:lnTo>
                <a:close/>
              </a:path>
              <a:path w="50800" h="2144395">
                <a:moveTo>
                  <a:pt x="28558" y="728999"/>
                </a:moveTo>
                <a:lnTo>
                  <a:pt x="21697" y="728999"/>
                </a:lnTo>
                <a:lnTo>
                  <a:pt x="18846" y="731850"/>
                </a:lnTo>
                <a:lnTo>
                  <a:pt x="18846" y="738802"/>
                </a:lnTo>
                <a:lnTo>
                  <a:pt x="21697" y="741563"/>
                </a:lnTo>
                <a:lnTo>
                  <a:pt x="28558" y="741563"/>
                </a:lnTo>
                <a:lnTo>
                  <a:pt x="31409" y="738802"/>
                </a:lnTo>
                <a:lnTo>
                  <a:pt x="31409" y="731850"/>
                </a:lnTo>
                <a:lnTo>
                  <a:pt x="28558" y="728999"/>
                </a:lnTo>
                <a:close/>
              </a:path>
              <a:path w="50800" h="2144395">
                <a:moveTo>
                  <a:pt x="28558" y="754127"/>
                </a:moveTo>
                <a:lnTo>
                  <a:pt x="21697" y="754127"/>
                </a:lnTo>
                <a:lnTo>
                  <a:pt x="18846" y="756974"/>
                </a:lnTo>
                <a:lnTo>
                  <a:pt x="18846" y="763926"/>
                </a:lnTo>
                <a:lnTo>
                  <a:pt x="21697" y="766773"/>
                </a:lnTo>
                <a:lnTo>
                  <a:pt x="28558" y="766773"/>
                </a:lnTo>
                <a:lnTo>
                  <a:pt x="31409" y="763926"/>
                </a:lnTo>
                <a:lnTo>
                  <a:pt x="31409" y="756974"/>
                </a:lnTo>
                <a:lnTo>
                  <a:pt x="28558" y="754127"/>
                </a:lnTo>
                <a:close/>
              </a:path>
              <a:path w="50800" h="2144395">
                <a:moveTo>
                  <a:pt x="28558" y="779338"/>
                </a:moveTo>
                <a:lnTo>
                  <a:pt x="21697" y="779338"/>
                </a:lnTo>
                <a:lnTo>
                  <a:pt x="18846" y="782102"/>
                </a:lnTo>
                <a:lnTo>
                  <a:pt x="18846" y="789054"/>
                </a:lnTo>
                <a:lnTo>
                  <a:pt x="21697" y="791902"/>
                </a:lnTo>
                <a:lnTo>
                  <a:pt x="28558" y="791902"/>
                </a:lnTo>
                <a:lnTo>
                  <a:pt x="31409" y="789054"/>
                </a:lnTo>
                <a:lnTo>
                  <a:pt x="31409" y="782102"/>
                </a:lnTo>
                <a:lnTo>
                  <a:pt x="28558" y="779338"/>
                </a:lnTo>
                <a:close/>
              </a:path>
              <a:path w="50800" h="2144395">
                <a:moveTo>
                  <a:pt x="28558" y="804466"/>
                </a:moveTo>
                <a:lnTo>
                  <a:pt x="21697" y="804466"/>
                </a:lnTo>
                <a:lnTo>
                  <a:pt x="18846" y="807227"/>
                </a:lnTo>
                <a:lnTo>
                  <a:pt x="18846" y="814179"/>
                </a:lnTo>
                <a:lnTo>
                  <a:pt x="21697" y="817026"/>
                </a:lnTo>
                <a:lnTo>
                  <a:pt x="28558" y="817026"/>
                </a:lnTo>
                <a:lnTo>
                  <a:pt x="31409" y="814179"/>
                </a:lnTo>
                <a:lnTo>
                  <a:pt x="31409" y="807227"/>
                </a:lnTo>
                <a:lnTo>
                  <a:pt x="28558" y="804466"/>
                </a:lnTo>
                <a:close/>
              </a:path>
              <a:path w="50800" h="2144395">
                <a:moveTo>
                  <a:pt x="28558" y="829590"/>
                </a:moveTo>
                <a:lnTo>
                  <a:pt x="21697" y="829590"/>
                </a:lnTo>
                <a:lnTo>
                  <a:pt x="18846" y="832441"/>
                </a:lnTo>
                <a:lnTo>
                  <a:pt x="18846" y="839389"/>
                </a:lnTo>
                <a:lnTo>
                  <a:pt x="21697" y="842154"/>
                </a:lnTo>
                <a:lnTo>
                  <a:pt x="28558" y="842154"/>
                </a:lnTo>
                <a:lnTo>
                  <a:pt x="31409" y="839389"/>
                </a:lnTo>
                <a:lnTo>
                  <a:pt x="31409" y="832441"/>
                </a:lnTo>
                <a:lnTo>
                  <a:pt x="28558" y="829590"/>
                </a:lnTo>
                <a:close/>
              </a:path>
              <a:path w="50800" h="2144395">
                <a:moveTo>
                  <a:pt x="28558" y="854715"/>
                </a:moveTo>
                <a:lnTo>
                  <a:pt x="21697" y="854715"/>
                </a:lnTo>
                <a:lnTo>
                  <a:pt x="18846" y="857566"/>
                </a:lnTo>
                <a:lnTo>
                  <a:pt x="18846" y="864518"/>
                </a:lnTo>
                <a:lnTo>
                  <a:pt x="21697" y="867279"/>
                </a:lnTo>
                <a:lnTo>
                  <a:pt x="28558" y="867279"/>
                </a:lnTo>
                <a:lnTo>
                  <a:pt x="31409" y="864518"/>
                </a:lnTo>
                <a:lnTo>
                  <a:pt x="31409" y="857566"/>
                </a:lnTo>
                <a:lnTo>
                  <a:pt x="28558" y="854715"/>
                </a:lnTo>
                <a:close/>
              </a:path>
              <a:path w="50800" h="2144395">
                <a:moveTo>
                  <a:pt x="28558" y="879843"/>
                </a:moveTo>
                <a:lnTo>
                  <a:pt x="21697" y="879843"/>
                </a:lnTo>
                <a:lnTo>
                  <a:pt x="18846" y="882690"/>
                </a:lnTo>
                <a:lnTo>
                  <a:pt x="18846" y="889642"/>
                </a:lnTo>
                <a:lnTo>
                  <a:pt x="21697" y="892407"/>
                </a:lnTo>
                <a:lnTo>
                  <a:pt x="28558" y="892407"/>
                </a:lnTo>
                <a:lnTo>
                  <a:pt x="31409" y="889642"/>
                </a:lnTo>
                <a:lnTo>
                  <a:pt x="31409" y="882690"/>
                </a:lnTo>
                <a:lnTo>
                  <a:pt x="28558" y="879843"/>
                </a:lnTo>
                <a:close/>
              </a:path>
              <a:path w="50800" h="2144395">
                <a:moveTo>
                  <a:pt x="28558" y="904971"/>
                </a:moveTo>
                <a:lnTo>
                  <a:pt x="21697" y="904971"/>
                </a:lnTo>
                <a:lnTo>
                  <a:pt x="18846" y="907818"/>
                </a:lnTo>
                <a:lnTo>
                  <a:pt x="18846" y="914770"/>
                </a:lnTo>
                <a:lnTo>
                  <a:pt x="21697" y="917618"/>
                </a:lnTo>
                <a:lnTo>
                  <a:pt x="28558" y="917618"/>
                </a:lnTo>
                <a:lnTo>
                  <a:pt x="31409" y="914770"/>
                </a:lnTo>
                <a:lnTo>
                  <a:pt x="31409" y="907818"/>
                </a:lnTo>
                <a:lnTo>
                  <a:pt x="28558" y="904971"/>
                </a:lnTo>
                <a:close/>
              </a:path>
              <a:path w="50800" h="2144395">
                <a:moveTo>
                  <a:pt x="28558" y="930182"/>
                </a:moveTo>
                <a:lnTo>
                  <a:pt x="21697" y="930182"/>
                </a:lnTo>
                <a:lnTo>
                  <a:pt x="18846" y="932947"/>
                </a:lnTo>
                <a:lnTo>
                  <a:pt x="18846" y="939897"/>
                </a:lnTo>
                <a:lnTo>
                  <a:pt x="21697" y="942742"/>
                </a:lnTo>
                <a:lnTo>
                  <a:pt x="28558" y="942742"/>
                </a:lnTo>
                <a:lnTo>
                  <a:pt x="31409" y="939897"/>
                </a:lnTo>
                <a:lnTo>
                  <a:pt x="31409" y="932947"/>
                </a:lnTo>
                <a:lnTo>
                  <a:pt x="28558" y="930182"/>
                </a:lnTo>
                <a:close/>
              </a:path>
              <a:path w="50800" h="2144395">
                <a:moveTo>
                  <a:pt x="28558" y="955306"/>
                </a:moveTo>
                <a:lnTo>
                  <a:pt x="21697" y="955306"/>
                </a:lnTo>
                <a:lnTo>
                  <a:pt x="18846" y="958071"/>
                </a:lnTo>
                <a:lnTo>
                  <a:pt x="18846" y="965022"/>
                </a:lnTo>
                <a:lnTo>
                  <a:pt x="21697" y="967870"/>
                </a:lnTo>
                <a:lnTo>
                  <a:pt x="28558" y="967870"/>
                </a:lnTo>
                <a:lnTo>
                  <a:pt x="31409" y="965022"/>
                </a:lnTo>
                <a:lnTo>
                  <a:pt x="31409" y="958071"/>
                </a:lnTo>
                <a:lnTo>
                  <a:pt x="28558" y="955306"/>
                </a:lnTo>
                <a:close/>
              </a:path>
              <a:path w="50800" h="2144395">
                <a:moveTo>
                  <a:pt x="28558" y="980434"/>
                </a:moveTo>
                <a:lnTo>
                  <a:pt x="21697" y="980434"/>
                </a:lnTo>
                <a:lnTo>
                  <a:pt x="18846" y="983199"/>
                </a:lnTo>
                <a:lnTo>
                  <a:pt x="18846" y="990150"/>
                </a:lnTo>
                <a:lnTo>
                  <a:pt x="21697" y="992997"/>
                </a:lnTo>
                <a:lnTo>
                  <a:pt x="28558" y="992997"/>
                </a:lnTo>
                <a:lnTo>
                  <a:pt x="31409" y="990150"/>
                </a:lnTo>
                <a:lnTo>
                  <a:pt x="31409" y="983199"/>
                </a:lnTo>
                <a:lnTo>
                  <a:pt x="28558" y="980434"/>
                </a:lnTo>
                <a:close/>
              </a:path>
              <a:path w="50800" h="2144395">
                <a:moveTo>
                  <a:pt x="28558" y="1005561"/>
                </a:moveTo>
                <a:lnTo>
                  <a:pt x="21697" y="1005561"/>
                </a:lnTo>
                <a:lnTo>
                  <a:pt x="18846" y="1008406"/>
                </a:lnTo>
                <a:lnTo>
                  <a:pt x="18846" y="1015357"/>
                </a:lnTo>
                <a:lnTo>
                  <a:pt x="21697" y="1018122"/>
                </a:lnTo>
                <a:lnTo>
                  <a:pt x="28558" y="1018122"/>
                </a:lnTo>
                <a:lnTo>
                  <a:pt x="31409" y="1015357"/>
                </a:lnTo>
                <a:lnTo>
                  <a:pt x="31409" y="1008406"/>
                </a:lnTo>
                <a:lnTo>
                  <a:pt x="28558" y="1005561"/>
                </a:lnTo>
                <a:close/>
              </a:path>
              <a:path w="50800" h="2144395">
                <a:moveTo>
                  <a:pt x="28558" y="1030686"/>
                </a:moveTo>
                <a:lnTo>
                  <a:pt x="21697" y="1030686"/>
                </a:lnTo>
                <a:lnTo>
                  <a:pt x="18846" y="1033534"/>
                </a:lnTo>
                <a:lnTo>
                  <a:pt x="18846" y="1040485"/>
                </a:lnTo>
                <a:lnTo>
                  <a:pt x="21697" y="1043250"/>
                </a:lnTo>
                <a:lnTo>
                  <a:pt x="28558" y="1043250"/>
                </a:lnTo>
                <a:lnTo>
                  <a:pt x="31409" y="1040485"/>
                </a:lnTo>
                <a:lnTo>
                  <a:pt x="31409" y="1033534"/>
                </a:lnTo>
                <a:lnTo>
                  <a:pt x="28558" y="1030686"/>
                </a:lnTo>
                <a:close/>
              </a:path>
              <a:path w="50800" h="2144395">
                <a:moveTo>
                  <a:pt x="28558" y="1055810"/>
                </a:moveTo>
                <a:lnTo>
                  <a:pt x="21697" y="1055810"/>
                </a:lnTo>
                <a:lnTo>
                  <a:pt x="18846" y="1058661"/>
                </a:lnTo>
                <a:lnTo>
                  <a:pt x="18846" y="1065613"/>
                </a:lnTo>
                <a:lnTo>
                  <a:pt x="21697" y="1068374"/>
                </a:lnTo>
                <a:lnTo>
                  <a:pt x="28558" y="1068374"/>
                </a:lnTo>
                <a:lnTo>
                  <a:pt x="31409" y="1065613"/>
                </a:lnTo>
                <a:lnTo>
                  <a:pt x="31409" y="1058661"/>
                </a:lnTo>
                <a:lnTo>
                  <a:pt x="28558" y="1055810"/>
                </a:lnTo>
                <a:close/>
              </a:path>
              <a:path w="50800" h="2144395">
                <a:moveTo>
                  <a:pt x="28558" y="1080938"/>
                </a:moveTo>
                <a:lnTo>
                  <a:pt x="21697" y="1080938"/>
                </a:lnTo>
                <a:lnTo>
                  <a:pt x="18846" y="1083786"/>
                </a:lnTo>
                <a:lnTo>
                  <a:pt x="18846" y="1090738"/>
                </a:lnTo>
                <a:lnTo>
                  <a:pt x="21697" y="1093585"/>
                </a:lnTo>
                <a:lnTo>
                  <a:pt x="28558" y="1093585"/>
                </a:lnTo>
                <a:lnTo>
                  <a:pt x="31409" y="1090738"/>
                </a:lnTo>
                <a:lnTo>
                  <a:pt x="31409" y="1083786"/>
                </a:lnTo>
                <a:lnTo>
                  <a:pt x="28558" y="1080938"/>
                </a:lnTo>
                <a:close/>
              </a:path>
              <a:path w="50800" h="2144395">
                <a:moveTo>
                  <a:pt x="28558" y="1106149"/>
                </a:moveTo>
                <a:lnTo>
                  <a:pt x="21697" y="1106149"/>
                </a:lnTo>
                <a:lnTo>
                  <a:pt x="18846" y="1108910"/>
                </a:lnTo>
                <a:lnTo>
                  <a:pt x="18846" y="1115866"/>
                </a:lnTo>
                <a:lnTo>
                  <a:pt x="21697" y="1118713"/>
                </a:lnTo>
                <a:lnTo>
                  <a:pt x="28558" y="1118713"/>
                </a:lnTo>
                <a:lnTo>
                  <a:pt x="31409" y="1115866"/>
                </a:lnTo>
                <a:lnTo>
                  <a:pt x="31409" y="1108910"/>
                </a:lnTo>
                <a:lnTo>
                  <a:pt x="28558" y="1106149"/>
                </a:lnTo>
                <a:close/>
              </a:path>
              <a:path w="50800" h="2144395">
                <a:moveTo>
                  <a:pt x="28558" y="1131277"/>
                </a:moveTo>
                <a:lnTo>
                  <a:pt x="21697" y="1131277"/>
                </a:lnTo>
                <a:lnTo>
                  <a:pt x="18846" y="1134038"/>
                </a:lnTo>
                <a:lnTo>
                  <a:pt x="18846" y="1140990"/>
                </a:lnTo>
                <a:lnTo>
                  <a:pt x="21697" y="1143838"/>
                </a:lnTo>
                <a:lnTo>
                  <a:pt x="28558" y="1143838"/>
                </a:lnTo>
                <a:lnTo>
                  <a:pt x="31409" y="1140990"/>
                </a:lnTo>
                <a:lnTo>
                  <a:pt x="31409" y="1134038"/>
                </a:lnTo>
                <a:lnTo>
                  <a:pt x="28558" y="1131277"/>
                </a:lnTo>
                <a:close/>
              </a:path>
              <a:path w="50800" h="2144395">
                <a:moveTo>
                  <a:pt x="28558" y="1156402"/>
                </a:moveTo>
                <a:lnTo>
                  <a:pt x="21697" y="1156402"/>
                </a:lnTo>
                <a:lnTo>
                  <a:pt x="18846" y="1159167"/>
                </a:lnTo>
                <a:lnTo>
                  <a:pt x="18846" y="1166119"/>
                </a:lnTo>
                <a:lnTo>
                  <a:pt x="21697" y="1168966"/>
                </a:lnTo>
                <a:lnTo>
                  <a:pt x="28558" y="1168966"/>
                </a:lnTo>
                <a:lnTo>
                  <a:pt x="31409" y="1166119"/>
                </a:lnTo>
                <a:lnTo>
                  <a:pt x="31409" y="1159167"/>
                </a:lnTo>
                <a:lnTo>
                  <a:pt x="28558" y="1156402"/>
                </a:lnTo>
                <a:close/>
              </a:path>
              <a:path w="50800" h="2144395">
                <a:moveTo>
                  <a:pt x="28558" y="1181526"/>
                </a:moveTo>
                <a:lnTo>
                  <a:pt x="21697" y="1181526"/>
                </a:lnTo>
                <a:lnTo>
                  <a:pt x="18846" y="1184377"/>
                </a:lnTo>
                <a:lnTo>
                  <a:pt x="18846" y="1191329"/>
                </a:lnTo>
                <a:lnTo>
                  <a:pt x="21697" y="1194090"/>
                </a:lnTo>
                <a:lnTo>
                  <a:pt x="28558" y="1194090"/>
                </a:lnTo>
                <a:lnTo>
                  <a:pt x="31409" y="1191329"/>
                </a:lnTo>
                <a:lnTo>
                  <a:pt x="31409" y="1184377"/>
                </a:lnTo>
                <a:lnTo>
                  <a:pt x="28558" y="1181526"/>
                </a:lnTo>
                <a:close/>
              </a:path>
              <a:path w="50800" h="2144395">
                <a:moveTo>
                  <a:pt x="28558" y="1206654"/>
                </a:moveTo>
                <a:lnTo>
                  <a:pt x="21697" y="1206654"/>
                </a:lnTo>
                <a:lnTo>
                  <a:pt x="18846" y="1209502"/>
                </a:lnTo>
                <a:lnTo>
                  <a:pt x="18846" y="1216454"/>
                </a:lnTo>
                <a:lnTo>
                  <a:pt x="21697" y="1219219"/>
                </a:lnTo>
                <a:lnTo>
                  <a:pt x="28558" y="1219219"/>
                </a:lnTo>
                <a:lnTo>
                  <a:pt x="31409" y="1216454"/>
                </a:lnTo>
                <a:lnTo>
                  <a:pt x="31409" y="1209502"/>
                </a:lnTo>
                <a:lnTo>
                  <a:pt x="28558" y="1206654"/>
                </a:lnTo>
                <a:close/>
              </a:path>
              <a:path w="50800" h="2144395">
                <a:moveTo>
                  <a:pt x="28558" y="1231783"/>
                </a:moveTo>
                <a:lnTo>
                  <a:pt x="21697" y="1231783"/>
                </a:lnTo>
                <a:lnTo>
                  <a:pt x="18846" y="1234626"/>
                </a:lnTo>
                <a:lnTo>
                  <a:pt x="18846" y="1241578"/>
                </a:lnTo>
                <a:lnTo>
                  <a:pt x="21697" y="1244347"/>
                </a:lnTo>
                <a:lnTo>
                  <a:pt x="28558" y="1244347"/>
                </a:lnTo>
                <a:lnTo>
                  <a:pt x="31409" y="1241578"/>
                </a:lnTo>
                <a:lnTo>
                  <a:pt x="31409" y="1234626"/>
                </a:lnTo>
                <a:lnTo>
                  <a:pt x="28558" y="1231783"/>
                </a:lnTo>
                <a:close/>
              </a:path>
              <a:path w="50800" h="2144395">
                <a:moveTo>
                  <a:pt x="28558" y="1256907"/>
                </a:moveTo>
                <a:lnTo>
                  <a:pt x="21697" y="1256907"/>
                </a:lnTo>
                <a:lnTo>
                  <a:pt x="18846" y="1259754"/>
                </a:lnTo>
                <a:lnTo>
                  <a:pt x="18846" y="1266706"/>
                </a:lnTo>
                <a:lnTo>
                  <a:pt x="21697" y="1269554"/>
                </a:lnTo>
                <a:lnTo>
                  <a:pt x="28558" y="1269554"/>
                </a:lnTo>
                <a:lnTo>
                  <a:pt x="31409" y="1266706"/>
                </a:lnTo>
                <a:lnTo>
                  <a:pt x="31409" y="1259754"/>
                </a:lnTo>
                <a:lnTo>
                  <a:pt x="28558" y="1256907"/>
                </a:lnTo>
                <a:close/>
              </a:path>
              <a:path w="50800" h="2144395">
                <a:moveTo>
                  <a:pt x="28558" y="1282118"/>
                </a:moveTo>
                <a:lnTo>
                  <a:pt x="21697" y="1282118"/>
                </a:lnTo>
                <a:lnTo>
                  <a:pt x="18846" y="1284883"/>
                </a:lnTo>
                <a:lnTo>
                  <a:pt x="18846" y="1291833"/>
                </a:lnTo>
                <a:lnTo>
                  <a:pt x="21697" y="1294682"/>
                </a:lnTo>
                <a:lnTo>
                  <a:pt x="28558" y="1294682"/>
                </a:lnTo>
                <a:lnTo>
                  <a:pt x="31409" y="1291833"/>
                </a:lnTo>
                <a:lnTo>
                  <a:pt x="31409" y="1284883"/>
                </a:lnTo>
                <a:lnTo>
                  <a:pt x="28558" y="1282118"/>
                </a:lnTo>
                <a:close/>
              </a:path>
              <a:path w="50800" h="2144395">
                <a:moveTo>
                  <a:pt x="28558" y="1307246"/>
                </a:moveTo>
                <a:lnTo>
                  <a:pt x="21697" y="1307246"/>
                </a:lnTo>
                <a:lnTo>
                  <a:pt x="18846" y="1310007"/>
                </a:lnTo>
                <a:lnTo>
                  <a:pt x="18846" y="1316958"/>
                </a:lnTo>
                <a:lnTo>
                  <a:pt x="21697" y="1319809"/>
                </a:lnTo>
                <a:lnTo>
                  <a:pt x="28558" y="1319809"/>
                </a:lnTo>
                <a:lnTo>
                  <a:pt x="31409" y="1316958"/>
                </a:lnTo>
                <a:lnTo>
                  <a:pt x="31409" y="1310007"/>
                </a:lnTo>
                <a:lnTo>
                  <a:pt x="28558" y="1307246"/>
                </a:lnTo>
                <a:close/>
              </a:path>
              <a:path w="50800" h="2144395">
                <a:moveTo>
                  <a:pt x="28558" y="1332373"/>
                </a:moveTo>
                <a:lnTo>
                  <a:pt x="21697" y="1332373"/>
                </a:lnTo>
                <a:lnTo>
                  <a:pt x="18846" y="1335218"/>
                </a:lnTo>
                <a:lnTo>
                  <a:pt x="18846" y="1342169"/>
                </a:lnTo>
                <a:lnTo>
                  <a:pt x="21697" y="1344933"/>
                </a:lnTo>
                <a:lnTo>
                  <a:pt x="28558" y="1344933"/>
                </a:lnTo>
                <a:lnTo>
                  <a:pt x="31409" y="1342169"/>
                </a:lnTo>
                <a:lnTo>
                  <a:pt x="31409" y="1335218"/>
                </a:lnTo>
                <a:lnTo>
                  <a:pt x="28558" y="1332373"/>
                </a:lnTo>
                <a:close/>
              </a:path>
              <a:path w="50800" h="2144395">
                <a:moveTo>
                  <a:pt x="28558" y="1357497"/>
                </a:moveTo>
                <a:lnTo>
                  <a:pt x="21697" y="1357497"/>
                </a:lnTo>
                <a:lnTo>
                  <a:pt x="18846" y="1360346"/>
                </a:lnTo>
                <a:lnTo>
                  <a:pt x="18846" y="1367297"/>
                </a:lnTo>
                <a:lnTo>
                  <a:pt x="21697" y="1370062"/>
                </a:lnTo>
                <a:lnTo>
                  <a:pt x="28558" y="1370062"/>
                </a:lnTo>
                <a:lnTo>
                  <a:pt x="31409" y="1367297"/>
                </a:lnTo>
                <a:lnTo>
                  <a:pt x="31409" y="1360346"/>
                </a:lnTo>
                <a:lnTo>
                  <a:pt x="28558" y="1357497"/>
                </a:lnTo>
                <a:close/>
              </a:path>
              <a:path w="50800" h="2144395">
                <a:moveTo>
                  <a:pt x="28558" y="1382622"/>
                </a:moveTo>
                <a:lnTo>
                  <a:pt x="21697" y="1382622"/>
                </a:lnTo>
                <a:lnTo>
                  <a:pt x="18846" y="1385473"/>
                </a:lnTo>
                <a:lnTo>
                  <a:pt x="18846" y="1392425"/>
                </a:lnTo>
                <a:lnTo>
                  <a:pt x="21697" y="1395186"/>
                </a:lnTo>
                <a:lnTo>
                  <a:pt x="28558" y="1395186"/>
                </a:lnTo>
                <a:lnTo>
                  <a:pt x="31409" y="1392425"/>
                </a:lnTo>
                <a:lnTo>
                  <a:pt x="31409" y="1385473"/>
                </a:lnTo>
                <a:lnTo>
                  <a:pt x="28558" y="1382622"/>
                </a:lnTo>
                <a:close/>
              </a:path>
              <a:path w="50800" h="2144395">
                <a:moveTo>
                  <a:pt x="28558" y="1407750"/>
                </a:moveTo>
                <a:lnTo>
                  <a:pt x="21697" y="1407750"/>
                </a:lnTo>
                <a:lnTo>
                  <a:pt x="18846" y="1410597"/>
                </a:lnTo>
                <a:lnTo>
                  <a:pt x="18846" y="1417549"/>
                </a:lnTo>
                <a:lnTo>
                  <a:pt x="21697" y="1420397"/>
                </a:lnTo>
                <a:lnTo>
                  <a:pt x="28558" y="1420397"/>
                </a:lnTo>
                <a:lnTo>
                  <a:pt x="31409" y="1417549"/>
                </a:lnTo>
                <a:lnTo>
                  <a:pt x="31409" y="1410597"/>
                </a:lnTo>
                <a:lnTo>
                  <a:pt x="28558" y="1407750"/>
                </a:lnTo>
                <a:close/>
              </a:path>
              <a:path w="50800" h="2144395">
                <a:moveTo>
                  <a:pt x="28558" y="1432961"/>
                </a:moveTo>
                <a:lnTo>
                  <a:pt x="21697" y="1432961"/>
                </a:lnTo>
                <a:lnTo>
                  <a:pt x="18846" y="1435722"/>
                </a:lnTo>
                <a:lnTo>
                  <a:pt x="18846" y="1442674"/>
                </a:lnTo>
                <a:lnTo>
                  <a:pt x="21697" y="1445525"/>
                </a:lnTo>
                <a:lnTo>
                  <a:pt x="28558" y="1445525"/>
                </a:lnTo>
                <a:lnTo>
                  <a:pt x="31409" y="1442674"/>
                </a:lnTo>
                <a:lnTo>
                  <a:pt x="31409" y="1435722"/>
                </a:lnTo>
                <a:lnTo>
                  <a:pt x="28558" y="1432961"/>
                </a:lnTo>
                <a:close/>
              </a:path>
              <a:path w="50800" h="2144395">
                <a:moveTo>
                  <a:pt x="28558" y="1458089"/>
                </a:moveTo>
                <a:lnTo>
                  <a:pt x="21697" y="1458089"/>
                </a:lnTo>
                <a:lnTo>
                  <a:pt x="18846" y="1460850"/>
                </a:lnTo>
                <a:lnTo>
                  <a:pt x="18846" y="1467802"/>
                </a:lnTo>
                <a:lnTo>
                  <a:pt x="21697" y="1470649"/>
                </a:lnTo>
                <a:lnTo>
                  <a:pt x="28558" y="1470649"/>
                </a:lnTo>
                <a:lnTo>
                  <a:pt x="31409" y="1467802"/>
                </a:lnTo>
                <a:lnTo>
                  <a:pt x="31409" y="1460850"/>
                </a:lnTo>
                <a:lnTo>
                  <a:pt x="28558" y="1458089"/>
                </a:lnTo>
                <a:close/>
              </a:path>
              <a:path w="50800" h="2144395">
                <a:moveTo>
                  <a:pt x="28558" y="1483213"/>
                </a:moveTo>
                <a:lnTo>
                  <a:pt x="21697" y="1483213"/>
                </a:lnTo>
                <a:lnTo>
                  <a:pt x="18846" y="1485978"/>
                </a:lnTo>
                <a:lnTo>
                  <a:pt x="18846" y="1492930"/>
                </a:lnTo>
                <a:lnTo>
                  <a:pt x="21697" y="1495778"/>
                </a:lnTo>
                <a:lnTo>
                  <a:pt x="28558" y="1495778"/>
                </a:lnTo>
                <a:lnTo>
                  <a:pt x="31409" y="1492930"/>
                </a:lnTo>
                <a:lnTo>
                  <a:pt x="31409" y="1485978"/>
                </a:lnTo>
                <a:lnTo>
                  <a:pt x="28558" y="1483213"/>
                </a:lnTo>
                <a:close/>
              </a:path>
              <a:path w="50800" h="2144395">
                <a:moveTo>
                  <a:pt x="28558" y="1508338"/>
                </a:moveTo>
                <a:lnTo>
                  <a:pt x="21697" y="1508338"/>
                </a:lnTo>
                <a:lnTo>
                  <a:pt x="18846" y="1511189"/>
                </a:lnTo>
                <a:lnTo>
                  <a:pt x="18846" y="1518141"/>
                </a:lnTo>
                <a:lnTo>
                  <a:pt x="21697" y="1520902"/>
                </a:lnTo>
                <a:lnTo>
                  <a:pt x="28558" y="1520902"/>
                </a:lnTo>
                <a:lnTo>
                  <a:pt x="31409" y="1518141"/>
                </a:lnTo>
                <a:lnTo>
                  <a:pt x="31409" y="1511189"/>
                </a:lnTo>
                <a:lnTo>
                  <a:pt x="28558" y="1508338"/>
                </a:lnTo>
                <a:close/>
              </a:path>
              <a:path w="50800" h="2144395">
                <a:moveTo>
                  <a:pt x="28558" y="1533466"/>
                </a:moveTo>
                <a:lnTo>
                  <a:pt x="21697" y="1533466"/>
                </a:lnTo>
                <a:lnTo>
                  <a:pt x="18846" y="1536313"/>
                </a:lnTo>
                <a:lnTo>
                  <a:pt x="18846" y="1543265"/>
                </a:lnTo>
                <a:lnTo>
                  <a:pt x="21697" y="1546030"/>
                </a:lnTo>
                <a:lnTo>
                  <a:pt x="28558" y="1546030"/>
                </a:lnTo>
                <a:lnTo>
                  <a:pt x="31409" y="1543265"/>
                </a:lnTo>
                <a:lnTo>
                  <a:pt x="31409" y="1536313"/>
                </a:lnTo>
                <a:lnTo>
                  <a:pt x="28558" y="1533466"/>
                </a:lnTo>
                <a:close/>
              </a:path>
              <a:path w="50800" h="2144395">
                <a:moveTo>
                  <a:pt x="28558" y="1558594"/>
                </a:moveTo>
                <a:lnTo>
                  <a:pt x="21697" y="1558594"/>
                </a:lnTo>
                <a:lnTo>
                  <a:pt x="18846" y="1561438"/>
                </a:lnTo>
                <a:lnTo>
                  <a:pt x="18846" y="1568390"/>
                </a:lnTo>
                <a:lnTo>
                  <a:pt x="21697" y="1571158"/>
                </a:lnTo>
                <a:lnTo>
                  <a:pt x="28558" y="1571158"/>
                </a:lnTo>
                <a:lnTo>
                  <a:pt x="31409" y="1568390"/>
                </a:lnTo>
                <a:lnTo>
                  <a:pt x="31409" y="1561438"/>
                </a:lnTo>
                <a:lnTo>
                  <a:pt x="28558" y="1558594"/>
                </a:lnTo>
                <a:close/>
              </a:path>
              <a:path w="50800" h="2144395">
                <a:moveTo>
                  <a:pt x="28558" y="1583719"/>
                </a:moveTo>
                <a:lnTo>
                  <a:pt x="21697" y="1583719"/>
                </a:lnTo>
                <a:lnTo>
                  <a:pt x="18846" y="1586566"/>
                </a:lnTo>
                <a:lnTo>
                  <a:pt x="18846" y="1593518"/>
                </a:lnTo>
                <a:lnTo>
                  <a:pt x="21697" y="1596365"/>
                </a:lnTo>
                <a:lnTo>
                  <a:pt x="28558" y="1596365"/>
                </a:lnTo>
                <a:lnTo>
                  <a:pt x="31409" y="1593518"/>
                </a:lnTo>
                <a:lnTo>
                  <a:pt x="31409" y="1586566"/>
                </a:lnTo>
                <a:lnTo>
                  <a:pt x="28558" y="1583719"/>
                </a:lnTo>
                <a:close/>
              </a:path>
              <a:path w="50800" h="2144395">
                <a:moveTo>
                  <a:pt x="28558" y="1608929"/>
                </a:moveTo>
                <a:lnTo>
                  <a:pt x="21697" y="1608929"/>
                </a:lnTo>
                <a:lnTo>
                  <a:pt x="18846" y="1611694"/>
                </a:lnTo>
                <a:lnTo>
                  <a:pt x="18846" y="1618645"/>
                </a:lnTo>
                <a:lnTo>
                  <a:pt x="21697" y="1621490"/>
                </a:lnTo>
                <a:lnTo>
                  <a:pt x="28558" y="1621490"/>
                </a:lnTo>
                <a:lnTo>
                  <a:pt x="31409" y="1618645"/>
                </a:lnTo>
                <a:lnTo>
                  <a:pt x="31409" y="1611694"/>
                </a:lnTo>
                <a:lnTo>
                  <a:pt x="28558" y="1608929"/>
                </a:lnTo>
                <a:close/>
              </a:path>
              <a:path w="50800" h="2144395">
                <a:moveTo>
                  <a:pt x="28558" y="1634054"/>
                </a:moveTo>
                <a:lnTo>
                  <a:pt x="21697" y="1634054"/>
                </a:lnTo>
                <a:lnTo>
                  <a:pt x="18846" y="1636819"/>
                </a:lnTo>
                <a:lnTo>
                  <a:pt x="18846" y="1643769"/>
                </a:lnTo>
                <a:lnTo>
                  <a:pt x="21697" y="1646618"/>
                </a:lnTo>
                <a:lnTo>
                  <a:pt x="28558" y="1646618"/>
                </a:lnTo>
                <a:lnTo>
                  <a:pt x="31409" y="1643769"/>
                </a:lnTo>
                <a:lnTo>
                  <a:pt x="31409" y="1636819"/>
                </a:lnTo>
                <a:lnTo>
                  <a:pt x="28558" y="1634054"/>
                </a:lnTo>
                <a:close/>
              </a:path>
              <a:path w="50800" h="2144395">
                <a:moveTo>
                  <a:pt x="28558" y="1659181"/>
                </a:moveTo>
                <a:lnTo>
                  <a:pt x="21697" y="1659181"/>
                </a:lnTo>
                <a:lnTo>
                  <a:pt x="18846" y="1661946"/>
                </a:lnTo>
                <a:lnTo>
                  <a:pt x="18846" y="1668898"/>
                </a:lnTo>
                <a:lnTo>
                  <a:pt x="21697" y="1671745"/>
                </a:lnTo>
                <a:lnTo>
                  <a:pt x="28558" y="1671745"/>
                </a:lnTo>
                <a:lnTo>
                  <a:pt x="31409" y="1668898"/>
                </a:lnTo>
                <a:lnTo>
                  <a:pt x="31409" y="1661946"/>
                </a:lnTo>
                <a:lnTo>
                  <a:pt x="28558" y="1659181"/>
                </a:lnTo>
                <a:close/>
              </a:path>
              <a:path w="50800" h="2144395">
                <a:moveTo>
                  <a:pt x="28558" y="1684309"/>
                </a:moveTo>
                <a:lnTo>
                  <a:pt x="21697" y="1684309"/>
                </a:lnTo>
                <a:lnTo>
                  <a:pt x="18846" y="1687158"/>
                </a:lnTo>
                <a:lnTo>
                  <a:pt x="18846" y="1694108"/>
                </a:lnTo>
                <a:lnTo>
                  <a:pt x="21697" y="1696869"/>
                </a:lnTo>
                <a:lnTo>
                  <a:pt x="28558" y="1696869"/>
                </a:lnTo>
                <a:lnTo>
                  <a:pt x="31409" y="1694108"/>
                </a:lnTo>
                <a:lnTo>
                  <a:pt x="31409" y="1687158"/>
                </a:lnTo>
                <a:lnTo>
                  <a:pt x="28558" y="1684309"/>
                </a:lnTo>
                <a:close/>
              </a:path>
              <a:path w="50800" h="2144395">
                <a:moveTo>
                  <a:pt x="28558" y="1709433"/>
                </a:moveTo>
                <a:lnTo>
                  <a:pt x="21697" y="1709433"/>
                </a:lnTo>
                <a:lnTo>
                  <a:pt x="18846" y="1712285"/>
                </a:lnTo>
                <a:lnTo>
                  <a:pt x="18846" y="1719237"/>
                </a:lnTo>
                <a:lnTo>
                  <a:pt x="21697" y="1721998"/>
                </a:lnTo>
                <a:lnTo>
                  <a:pt x="28558" y="1721998"/>
                </a:lnTo>
                <a:lnTo>
                  <a:pt x="31409" y="1719237"/>
                </a:lnTo>
                <a:lnTo>
                  <a:pt x="31409" y="1712285"/>
                </a:lnTo>
                <a:lnTo>
                  <a:pt x="28558" y="1709433"/>
                </a:lnTo>
                <a:close/>
              </a:path>
              <a:path w="50800" h="2144395">
                <a:moveTo>
                  <a:pt x="28558" y="1734562"/>
                </a:moveTo>
                <a:lnTo>
                  <a:pt x="21697" y="1734562"/>
                </a:lnTo>
                <a:lnTo>
                  <a:pt x="18846" y="1737409"/>
                </a:lnTo>
                <a:lnTo>
                  <a:pt x="18846" y="1744361"/>
                </a:lnTo>
                <a:lnTo>
                  <a:pt x="21697" y="1747208"/>
                </a:lnTo>
                <a:lnTo>
                  <a:pt x="28558" y="1747208"/>
                </a:lnTo>
                <a:lnTo>
                  <a:pt x="31409" y="1744361"/>
                </a:lnTo>
                <a:lnTo>
                  <a:pt x="31409" y="1737409"/>
                </a:lnTo>
                <a:lnTo>
                  <a:pt x="28558" y="1734562"/>
                </a:lnTo>
                <a:close/>
              </a:path>
              <a:path w="50800" h="2144395">
                <a:moveTo>
                  <a:pt x="28558" y="1759772"/>
                </a:moveTo>
                <a:lnTo>
                  <a:pt x="21697" y="1759772"/>
                </a:lnTo>
                <a:lnTo>
                  <a:pt x="18846" y="1762533"/>
                </a:lnTo>
                <a:lnTo>
                  <a:pt x="18846" y="1769485"/>
                </a:lnTo>
                <a:lnTo>
                  <a:pt x="21697" y="1772337"/>
                </a:lnTo>
                <a:lnTo>
                  <a:pt x="28558" y="1772337"/>
                </a:lnTo>
                <a:lnTo>
                  <a:pt x="31409" y="1769485"/>
                </a:lnTo>
                <a:lnTo>
                  <a:pt x="31409" y="1762533"/>
                </a:lnTo>
                <a:lnTo>
                  <a:pt x="28558" y="1759772"/>
                </a:lnTo>
                <a:close/>
              </a:path>
              <a:path w="50800" h="2144395">
                <a:moveTo>
                  <a:pt x="28558" y="1784897"/>
                </a:moveTo>
                <a:lnTo>
                  <a:pt x="21697" y="1784897"/>
                </a:lnTo>
                <a:lnTo>
                  <a:pt x="18846" y="1787662"/>
                </a:lnTo>
                <a:lnTo>
                  <a:pt x="18846" y="1794614"/>
                </a:lnTo>
                <a:lnTo>
                  <a:pt x="21697" y="1797461"/>
                </a:lnTo>
                <a:lnTo>
                  <a:pt x="28558" y="1797461"/>
                </a:lnTo>
                <a:lnTo>
                  <a:pt x="31409" y="1794614"/>
                </a:lnTo>
                <a:lnTo>
                  <a:pt x="31409" y="1787662"/>
                </a:lnTo>
                <a:lnTo>
                  <a:pt x="28558" y="1784897"/>
                </a:lnTo>
                <a:close/>
              </a:path>
              <a:path w="50800" h="2144395">
                <a:moveTo>
                  <a:pt x="28558" y="1810025"/>
                </a:moveTo>
                <a:lnTo>
                  <a:pt x="21697" y="1810025"/>
                </a:lnTo>
                <a:lnTo>
                  <a:pt x="18846" y="1812790"/>
                </a:lnTo>
                <a:lnTo>
                  <a:pt x="18846" y="1819742"/>
                </a:lnTo>
                <a:lnTo>
                  <a:pt x="21697" y="1822585"/>
                </a:lnTo>
                <a:lnTo>
                  <a:pt x="28558" y="1822585"/>
                </a:lnTo>
                <a:lnTo>
                  <a:pt x="31409" y="1819742"/>
                </a:lnTo>
                <a:lnTo>
                  <a:pt x="31409" y="1812790"/>
                </a:lnTo>
                <a:lnTo>
                  <a:pt x="28558" y="1810025"/>
                </a:lnTo>
                <a:close/>
              </a:path>
              <a:path w="50800" h="2144395">
                <a:moveTo>
                  <a:pt x="28558" y="1835149"/>
                </a:moveTo>
                <a:lnTo>
                  <a:pt x="21697" y="1835149"/>
                </a:lnTo>
                <a:lnTo>
                  <a:pt x="18846" y="1838001"/>
                </a:lnTo>
                <a:lnTo>
                  <a:pt x="18846" y="1844953"/>
                </a:lnTo>
                <a:lnTo>
                  <a:pt x="21697" y="1847714"/>
                </a:lnTo>
                <a:lnTo>
                  <a:pt x="28558" y="1847714"/>
                </a:lnTo>
                <a:lnTo>
                  <a:pt x="31409" y="1844953"/>
                </a:lnTo>
                <a:lnTo>
                  <a:pt x="31409" y="1838001"/>
                </a:lnTo>
                <a:lnTo>
                  <a:pt x="28558" y="1835149"/>
                </a:lnTo>
                <a:close/>
              </a:path>
              <a:path w="50800" h="2144395">
                <a:moveTo>
                  <a:pt x="28558" y="1860278"/>
                </a:moveTo>
                <a:lnTo>
                  <a:pt x="21697" y="1860278"/>
                </a:lnTo>
                <a:lnTo>
                  <a:pt x="18846" y="1863125"/>
                </a:lnTo>
                <a:lnTo>
                  <a:pt x="18846" y="1870077"/>
                </a:lnTo>
                <a:lnTo>
                  <a:pt x="21697" y="1872842"/>
                </a:lnTo>
                <a:lnTo>
                  <a:pt x="28558" y="1872842"/>
                </a:lnTo>
                <a:lnTo>
                  <a:pt x="31409" y="1870077"/>
                </a:lnTo>
                <a:lnTo>
                  <a:pt x="31409" y="1863125"/>
                </a:lnTo>
                <a:lnTo>
                  <a:pt x="28558" y="1860278"/>
                </a:lnTo>
                <a:close/>
              </a:path>
              <a:path w="50800" h="2144395">
                <a:moveTo>
                  <a:pt x="28558" y="1885406"/>
                </a:moveTo>
                <a:lnTo>
                  <a:pt x="21697" y="1885406"/>
                </a:lnTo>
                <a:lnTo>
                  <a:pt x="18846" y="1888249"/>
                </a:lnTo>
                <a:lnTo>
                  <a:pt x="18846" y="1895201"/>
                </a:lnTo>
                <a:lnTo>
                  <a:pt x="21697" y="1897966"/>
                </a:lnTo>
                <a:lnTo>
                  <a:pt x="28558" y="1897966"/>
                </a:lnTo>
                <a:lnTo>
                  <a:pt x="31409" y="1895201"/>
                </a:lnTo>
                <a:lnTo>
                  <a:pt x="31409" y="1888249"/>
                </a:lnTo>
                <a:lnTo>
                  <a:pt x="28558" y="1885406"/>
                </a:lnTo>
                <a:close/>
              </a:path>
              <a:path w="50800" h="2144395">
                <a:moveTo>
                  <a:pt x="28558" y="1910562"/>
                </a:moveTo>
                <a:lnTo>
                  <a:pt x="21697" y="1910562"/>
                </a:lnTo>
                <a:lnTo>
                  <a:pt x="18846" y="1913378"/>
                </a:lnTo>
                <a:lnTo>
                  <a:pt x="18846" y="1920330"/>
                </a:lnTo>
                <a:lnTo>
                  <a:pt x="21697" y="1923144"/>
                </a:lnTo>
                <a:lnTo>
                  <a:pt x="28558" y="1923144"/>
                </a:lnTo>
                <a:lnTo>
                  <a:pt x="31409" y="1920330"/>
                </a:lnTo>
                <a:lnTo>
                  <a:pt x="31409" y="1913378"/>
                </a:lnTo>
                <a:lnTo>
                  <a:pt x="28558" y="1910562"/>
                </a:lnTo>
                <a:close/>
              </a:path>
              <a:path w="50800" h="2144395">
                <a:moveTo>
                  <a:pt x="28558" y="1935708"/>
                </a:moveTo>
                <a:lnTo>
                  <a:pt x="21697" y="1935708"/>
                </a:lnTo>
                <a:lnTo>
                  <a:pt x="18846" y="1938520"/>
                </a:lnTo>
                <a:lnTo>
                  <a:pt x="18846" y="1945464"/>
                </a:lnTo>
                <a:lnTo>
                  <a:pt x="21697" y="1948280"/>
                </a:lnTo>
                <a:lnTo>
                  <a:pt x="28558" y="1948280"/>
                </a:lnTo>
                <a:lnTo>
                  <a:pt x="31409" y="1945464"/>
                </a:lnTo>
                <a:lnTo>
                  <a:pt x="31409" y="1938520"/>
                </a:lnTo>
                <a:lnTo>
                  <a:pt x="28558" y="1935708"/>
                </a:lnTo>
                <a:close/>
              </a:path>
              <a:path w="50800" h="2144395">
                <a:moveTo>
                  <a:pt x="28558" y="1960840"/>
                </a:moveTo>
                <a:lnTo>
                  <a:pt x="21697" y="1960840"/>
                </a:lnTo>
                <a:lnTo>
                  <a:pt x="18846" y="1963654"/>
                </a:lnTo>
                <a:lnTo>
                  <a:pt x="18846" y="1970606"/>
                </a:lnTo>
                <a:lnTo>
                  <a:pt x="21697" y="1973422"/>
                </a:lnTo>
                <a:lnTo>
                  <a:pt x="28558" y="1973422"/>
                </a:lnTo>
                <a:lnTo>
                  <a:pt x="31409" y="1970606"/>
                </a:lnTo>
                <a:lnTo>
                  <a:pt x="31409" y="1963654"/>
                </a:lnTo>
                <a:lnTo>
                  <a:pt x="28558" y="1960840"/>
                </a:lnTo>
                <a:close/>
              </a:path>
              <a:path w="50800" h="2144395">
                <a:moveTo>
                  <a:pt x="28558" y="1985986"/>
                </a:moveTo>
                <a:lnTo>
                  <a:pt x="21697" y="1985986"/>
                </a:lnTo>
                <a:lnTo>
                  <a:pt x="18846" y="1988798"/>
                </a:lnTo>
                <a:lnTo>
                  <a:pt x="18846" y="1995749"/>
                </a:lnTo>
                <a:lnTo>
                  <a:pt x="21697" y="1998557"/>
                </a:lnTo>
                <a:lnTo>
                  <a:pt x="28558" y="1998557"/>
                </a:lnTo>
                <a:lnTo>
                  <a:pt x="31409" y="1995749"/>
                </a:lnTo>
                <a:lnTo>
                  <a:pt x="31409" y="1988798"/>
                </a:lnTo>
                <a:lnTo>
                  <a:pt x="28558" y="1985986"/>
                </a:lnTo>
                <a:close/>
              </a:path>
              <a:path w="50800" h="2144395">
                <a:moveTo>
                  <a:pt x="28558" y="2011121"/>
                </a:moveTo>
                <a:lnTo>
                  <a:pt x="21697" y="2011121"/>
                </a:lnTo>
                <a:lnTo>
                  <a:pt x="18846" y="2013932"/>
                </a:lnTo>
                <a:lnTo>
                  <a:pt x="18846" y="2020884"/>
                </a:lnTo>
                <a:lnTo>
                  <a:pt x="21697" y="2023700"/>
                </a:lnTo>
                <a:lnTo>
                  <a:pt x="28558" y="2023700"/>
                </a:lnTo>
                <a:lnTo>
                  <a:pt x="31409" y="2020884"/>
                </a:lnTo>
                <a:lnTo>
                  <a:pt x="31409" y="2013932"/>
                </a:lnTo>
                <a:lnTo>
                  <a:pt x="28558" y="2011121"/>
                </a:lnTo>
                <a:close/>
              </a:path>
              <a:path w="50800" h="2144395">
                <a:moveTo>
                  <a:pt x="28558" y="2036263"/>
                </a:moveTo>
                <a:lnTo>
                  <a:pt x="21697" y="2036263"/>
                </a:lnTo>
                <a:lnTo>
                  <a:pt x="18846" y="2039075"/>
                </a:lnTo>
                <a:lnTo>
                  <a:pt x="18846" y="2046027"/>
                </a:lnTo>
                <a:lnTo>
                  <a:pt x="21697" y="2048835"/>
                </a:lnTo>
                <a:lnTo>
                  <a:pt x="28558" y="2048835"/>
                </a:lnTo>
                <a:lnTo>
                  <a:pt x="31409" y="2046027"/>
                </a:lnTo>
                <a:lnTo>
                  <a:pt x="31409" y="2039075"/>
                </a:lnTo>
                <a:lnTo>
                  <a:pt x="28558" y="2036263"/>
                </a:lnTo>
                <a:close/>
              </a:path>
              <a:path w="50800" h="2144395">
                <a:moveTo>
                  <a:pt x="28558" y="2061399"/>
                </a:moveTo>
                <a:lnTo>
                  <a:pt x="21697" y="2061399"/>
                </a:lnTo>
                <a:lnTo>
                  <a:pt x="18846" y="2064211"/>
                </a:lnTo>
                <a:lnTo>
                  <a:pt x="18846" y="2071161"/>
                </a:lnTo>
                <a:lnTo>
                  <a:pt x="21697" y="2073977"/>
                </a:lnTo>
                <a:lnTo>
                  <a:pt x="28558" y="2073977"/>
                </a:lnTo>
                <a:lnTo>
                  <a:pt x="31409" y="2071161"/>
                </a:lnTo>
                <a:lnTo>
                  <a:pt x="31409" y="2064211"/>
                </a:lnTo>
                <a:lnTo>
                  <a:pt x="28558" y="2061399"/>
                </a:lnTo>
                <a:close/>
              </a:path>
              <a:path w="50800" h="2144395">
                <a:moveTo>
                  <a:pt x="20925" y="2098353"/>
                </a:moveTo>
                <a:lnTo>
                  <a:pt x="0" y="2119273"/>
                </a:lnTo>
                <a:lnTo>
                  <a:pt x="25124" y="2144397"/>
                </a:lnTo>
                <a:lnTo>
                  <a:pt x="45272" y="2124255"/>
                </a:lnTo>
                <a:lnTo>
                  <a:pt x="21697" y="2124255"/>
                </a:lnTo>
                <a:lnTo>
                  <a:pt x="18846" y="2121443"/>
                </a:lnTo>
                <a:lnTo>
                  <a:pt x="18846" y="2114491"/>
                </a:lnTo>
                <a:lnTo>
                  <a:pt x="21697" y="2111683"/>
                </a:lnTo>
                <a:lnTo>
                  <a:pt x="42664" y="2111683"/>
                </a:lnTo>
                <a:lnTo>
                  <a:pt x="30090" y="2099113"/>
                </a:lnTo>
                <a:lnTo>
                  <a:pt x="21697" y="2099113"/>
                </a:lnTo>
                <a:lnTo>
                  <a:pt x="20925" y="2098353"/>
                </a:lnTo>
                <a:close/>
              </a:path>
              <a:path w="50800" h="2144395">
                <a:moveTo>
                  <a:pt x="28564" y="2111683"/>
                </a:moveTo>
                <a:lnTo>
                  <a:pt x="21697" y="2111683"/>
                </a:lnTo>
                <a:lnTo>
                  <a:pt x="18846" y="2114491"/>
                </a:lnTo>
                <a:lnTo>
                  <a:pt x="18846" y="2121443"/>
                </a:lnTo>
                <a:lnTo>
                  <a:pt x="21697" y="2124255"/>
                </a:lnTo>
                <a:lnTo>
                  <a:pt x="28558" y="2124255"/>
                </a:lnTo>
                <a:lnTo>
                  <a:pt x="31409" y="2121443"/>
                </a:lnTo>
                <a:lnTo>
                  <a:pt x="31409" y="2114491"/>
                </a:lnTo>
                <a:lnTo>
                  <a:pt x="28564" y="2111683"/>
                </a:lnTo>
                <a:close/>
              </a:path>
              <a:path w="50800" h="2144395">
                <a:moveTo>
                  <a:pt x="42664" y="2111683"/>
                </a:moveTo>
                <a:lnTo>
                  <a:pt x="28564" y="2111683"/>
                </a:lnTo>
                <a:lnTo>
                  <a:pt x="31409" y="2114491"/>
                </a:lnTo>
                <a:lnTo>
                  <a:pt x="31409" y="2121443"/>
                </a:lnTo>
                <a:lnTo>
                  <a:pt x="28558" y="2124255"/>
                </a:lnTo>
                <a:lnTo>
                  <a:pt x="45272" y="2124255"/>
                </a:lnTo>
                <a:lnTo>
                  <a:pt x="50256" y="2119273"/>
                </a:lnTo>
                <a:lnTo>
                  <a:pt x="42664" y="2111683"/>
                </a:lnTo>
                <a:close/>
              </a:path>
              <a:path w="50800" h="2144395">
                <a:moveTo>
                  <a:pt x="25124" y="2094148"/>
                </a:moveTo>
                <a:lnTo>
                  <a:pt x="20925" y="2098353"/>
                </a:lnTo>
                <a:lnTo>
                  <a:pt x="21697" y="2099113"/>
                </a:lnTo>
                <a:lnTo>
                  <a:pt x="28558" y="2099113"/>
                </a:lnTo>
                <a:lnTo>
                  <a:pt x="29330" y="2098353"/>
                </a:lnTo>
                <a:lnTo>
                  <a:pt x="25124" y="2094148"/>
                </a:lnTo>
                <a:close/>
              </a:path>
              <a:path w="50800" h="2144395">
                <a:moveTo>
                  <a:pt x="29330" y="2098353"/>
                </a:moveTo>
                <a:lnTo>
                  <a:pt x="28558" y="2099113"/>
                </a:lnTo>
                <a:lnTo>
                  <a:pt x="30090" y="2099113"/>
                </a:lnTo>
                <a:lnTo>
                  <a:pt x="29330" y="2098353"/>
                </a:lnTo>
                <a:close/>
              </a:path>
              <a:path w="50800" h="2144395">
                <a:moveTo>
                  <a:pt x="28558" y="2086541"/>
                </a:moveTo>
                <a:lnTo>
                  <a:pt x="21697" y="2086541"/>
                </a:lnTo>
                <a:lnTo>
                  <a:pt x="18846" y="2089357"/>
                </a:lnTo>
                <a:lnTo>
                  <a:pt x="18846" y="2096307"/>
                </a:lnTo>
                <a:lnTo>
                  <a:pt x="20925" y="2098353"/>
                </a:lnTo>
                <a:lnTo>
                  <a:pt x="25124" y="2094148"/>
                </a:lnTo>
                <a:lnTo>
                  <a:pt x="31409" y="2094148"/>
                </a:lnTo>
                <a:lnTo>
                  <a:pt x="31409" y="2089357"/>
                </a:lnTo>
                <a:lnTo>
                  <a:pt x="28558" y="2086541"/>
                </a:lnTo>
                <a:close/>
              </a:path>
              <a:path w="50800" h="2144395">
                <a:moveTo>
                  <a:pt x="31409" y="2094148"/>
                </a:moveTo>
                <a:lnTo>
                  <a:pt x="25124" y="2094148"/>
                </a:lnTo>
                <a:lnTo>
                  <a:pt x="29330" y="2098353"/>
                </a:lnTo>
                <a:lnTo>
                  <a:pt x="31409" y="2096307"/>
                </a:lnTo>
                <a:lnTo>
                  <a:pt x="31409" y="2094148"/>
                </a:lnTo>
                <a:close/>
              </a:path>
            </a:pathLst>
          </a:custGeom>
          <a:solidFill>
            <a:srgbClr val="9494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381154" y="3526304"/>
            <a:ext cx="50800" cy="2144395"/>
          </a:xfrm>
          <a:custGeom>
            <a:avLst/>
            <a:gdLst/>
            <a:ahLst/>
            <a:cxnLst/>
            <a:rect l="l" t="t" r="r" b="b"/>
            <a:pathLst>
              <a:path w="50800" h="2144395">
                <a:moveTo>
                  <a:pt x="28562" y="0"/>
                </a:moveTo>
                <a:lnTo>
                  <a:pt x="21697" y="0"/>
                </a:lnTo>
                <a:lnTo>
                  <a:pt x="18850" y="2847"/>
                </a:lnTo>
                <a:lnTo>
                  <a:pt x="18850" y="9799"/>
                </a:lnTo>
                <a:lnTo>
                  <a:pt x="21697" y="12564"/>
                </a:lnTo>
                <a:lnTo>
                  <a:pt x="28562" y="12564"/>
                </a:lnTo>
                <a:lnTo>
                  <a:pt x="31413" y="9799"/>
                </a:lnTo>
                <a:lnTo>
                  <a:pt x="31413" y="2847"/>
                </a:lnTo>
                <a:lnTo>
                  <a:pt x="28562" y="0"/>
                </a:lnTo>
                <a:close/>
              </a:path>
              <a:path w="50800" h="2144395">
                <a:moveTo>
                  <a:pt x="28562" y="25126"/>
                </a:moveTo>
                <a:lnTo>
                  <a:pt x="21697" y="25126"/>
                </a:lnTo>
                <a:lnTo>
                  <a:pt x="18850" y="27975"/>
                </a:lnTo>
                <a:lnTo>
                  <a:pt x="18850" y="34923"/>
                </a:lnTo>
                <a:lnTo>
                  <a:pt x="21697" y="37691"/>
                </a:lnTo>
                <a:lnTo>
                  <a:pt x="28562" y="37691"/>
                </a:lnTo>
                <a:lnTo>
                  <a:pt x="31413" y="34923"/>
                </a:lnTo>
                <a:lnTo>
                  <a:pt x="31413" y="27975"/>
                </a:lnTo>
                <a:lnTo>
                  <a:pt x="28562" y="25126"/>
                </a:lnTo>
                <a:close/>
              </a:path>
              <a:path w="50800" h="2144395">
                <a:moveTo>
                  <a:pt x="28562" y="50251"/>
                </a:moveTo>
                <a:lnTo>
                  <a:pt x="21697" y="50251"/>
                </a:lnTo>
                <a:lnTo>
                  <a:pt x="18850" y="53102"/>
                </a:lnTo>
                <a:lnTo>
                  <a:pt x="18850" y="60050"/>
                </a:lnTo>
                <a:lnTo>
                  <a:pt x="21697" y="62815"/>
                </a:lnTo>
                <a:lnTo>
                  <a:pt x="28562" y="62815"/>
                </a:lnTo>
                <a:lnTo>
                  <a:pt x="31413" y="60050"/>
                </a:lnTo>
                <a:lnTo>
                  <a:pt x="31413" y="53102"/>
                </a:lnTo>
                <a:lnTo>
                  <a:pt x="28562" y="50251"/>
                </a:lnTo>
                <a:close/>
              </a:path>
              <a:path w="50800" h="2144395">
                <a:moveTo>
                  <a:pt x="28562" y="75379"/>
                </a:moveTo>
                <a:lnTo>
                  <a:pt x="21697" y="75379"/>
                </a:lnTo>
                <a:lnTo>
                  <a:pt x="18850" y="78226"/>
                </a:lnTo>
                <a:lnTo>
                  <a:pt x="18850" y="85178"/>
                </a:lnTo>
                <a:lnTo>
                  <a:pt x="21697" y="88026"/>
                </a:lnTo>
                <a:lnTo>
                  <a:pt x="28562" y="88026"/>
                </a:lnTo>
                <a:lnTo>
                  <a:pt x="31413" y="85178"/>
                </a:lnTo>
                <a:lnTo>
                  <a:pt x="31413" y="78226"/>
                </a:lnTo>
                <a:lnTo>
                  <a:pt x="28562" y="75379"/>
                </a:lnTo>
                <a:close/>
              </a:path>
              <a:path w="50800" h="2144395">
                <a:moveTo>
                  <a:pt x="28562" y="100590"/>
                </a:moveTo>
                <a:lnTo>
                  <a:pt x="21697" y="100590"/>
                </a:lnTo>
                <a:lnTo>
                  <a:pt x="18850" y="103351"/>
                </a:lnTo>
                <a:lnTo>
                  <a:pt x="18850" y="110303"/>
                </a:lnTo>
                <a:lnTo>
                  <a:pt x="21697" y="113154"/>
                </a:lnTo>
                <a:lnTo>
                  <a:pt x="28562" y="113154"/>
                </a:lnTo>
                <a:lnTo>
                  <a:pt x="31413" y="110303"/>
                </a:lnTo>
                <a:lnTo>
                  <a:pt x="31413" y="103351"/>
                </a:lnTo>
                <a:lnTo>
                  <a:pt x="28562" y="100590"/>
                </a:lnTo>
                <a:close/>
              </a:path>
              <a:path w="50800" h="2144395">
                <a:moveTo>
                  <a:pt x="28562" y="125718"/>
                </a:moveTo>
                <a:lnTo>
                  <a:pt x="21697" y="125718"/>
                </a:lnTo>
                <a:lnTo>
                  <a:pt x="18850" y="128479"/>
                </a:lnTo>
                <a:lnTo>
                  <a:pt x="18850" y="135431"/>
                </a:lnTo>
                <a:lnTo>
                  <a:pt x="21697" y="138278"/>
                </a:lnTo>
                <a:lnTo>
                  <a:pt x="28562" y="138278"/>
                </a:lnTo>
                <a:lnTo>
                  <a:pt x="31413" y="135431"/>
                </a:lnTo>
                <a:lnTo>
                  <a:pt x="31413" y="128479"/>
                </a:lnTo>
                <a:lnTo>
                  <a:pt x="28562" y="125718"/>
                </a:lnTo>
                <a:close/>
              </a:path>
              <a:path w="50800" h="2144395">
                <a:moveTo>
                  <a:pt x="28562" y="150842"/>
                </a:moveTo>
                <a:lnTo>
                  <a:pt x="21697" y="150842"/>
                </a:lnTo>
                <a:lnTo>
                  <a:pt x="18850" y="153607"/>
                </a:lnTo>
                <a:lnTo>
                  <a:pt x="18850" y="160559"/>
                </a:lnTo>
                <a:lnTo>
                  <a:pt x="21697" y="163407"/>
                </a:lnTo>
                <a:lnTo>
                  <a:pt x="28562" y="163407"/>
                </a:lnTo>
                <a:lnTo>
                  <a:pt x="31413" y="160559"/>
                </a:lnTo>
                <a:lnTo>
                  <a:pt x="31413" y="153607"/>
                </a:lnTo>
                <a:lnTo>
                  <a:pt x="28562" y="150842"/>
                </a:lnTo>
                <a:close/>
              </a:path>
              <a:path w="50800" h="2144395">
                <a:moveTo>
                  <a:pt x="28562" y="175967"/>
                </a:moveTo>
                <a:lnTo>
                  <a:pt x="21697" y="175967"/>
                </a:lnTo>
                <a:lnTo>
                  <a:pt x="18850" y="178818"/>
                </a:lnTo>
                <a:lnTo>
                  <a:pt x="18850" y="185770"/>
                </a:lnTo>
                <a:lnTo>
                  <a:pt x="21697" y="188531"/>
                </a:lnTo>
                <a:lnTo>
                  <a:pt x="28562" y="188531"/>
                </a:lnTo>
                <a:lnTo>
                  <a:pt x="31413" y="185770"/>
                </a:lnTo>
                <a:lnTo>
                  <a:pt x="31413" y="178818"/>
                </a:lnTo>
                <a:lnTo>
                  <a:pt x="28562" y="175967"/>
                </a:lnTo>
                <a:close/>
              </a:path>
              <a:path w="50800" h="2144395">
                <a:moveTo>
                  <a:pt x="28562" y="201095"/>
                </a:moveTo>
                <a:lnTo>
                  <a:pt x="21697" y="201095"/>
                </a:lnTo>
                <a:lnTo>
                  <a:pt x="18850" y="203942"/>
                </a:lnTo>
                <a:lnTo>
                  <a:pt x="18850" y="210894"/>
                </a:lnTo>
                <a:lnTo>
                  <a:pt x="21697" y="213659"/>
                </a:lnTo>
                <a:lnTo>
                  <a:pt x="28562" y="213659"/>
                </a:lnTo>
                <a:lnTo>
                  <a:pt x="31413" y="210894"/>
                </a:lnTo>
                <a:lnTo>
                  <a:pt x="31413" y="203942"/>
                </a:lnTo>
                <a:lnTo>
                  <a:pt x="28562" y="201095"/>
                </a:lnTo>
                <a:close/>
              </a:path>
              <a:path w="50800" h="2144395">
                <a:moveTo>
                  <a:pt x="28562" y="226223"/>
                </a:moveTo>
                <a:lnTo>
                  <a:pt x="21697" y="226223"/>
                </a:lnTo>
                <a:lnTo>
                  <a:pt x="18850" y="229067"/>
                </a:lnTo>
                <a:lnTo>
                  <a:pt x="18850" y="236019"/>
                </a:lnTo>
                <a:lnTo>
                  <a:pt x="21697" y="238787"/>
                </a:lnTo>
                <a:lnTo>
                  <a:pt x="28562" y="238787"/>
                </a:lnTo>
                <a:lnTo>
                  <a:pt x="31413" y="236019"/>
                </a:lnTo>
                <a:lnTo>
                  <a:pt x="31413" y="229067"/>
                </a:lnTo>
                <a:lnTo>
                  <a:pt x="28562" y="226223"/>
                </a:lnTo>
                <a:close/>
              </a:path>
              <a:path w="50800" h="2144395">
                <a:moveTo>
                  <a:pt x="28562" y="251348"/>
                </a:moveTo>
                <a:lnTo>
                  <a:pt x="21697" y="251348"/>
                </a:lnTo>
                <a:lnTo>
                  <a:pt x="18850" y="254195"/>
                </a:lnTo>
                <a:lnTo>
                  <a:pt x="18850" y="261147"/>
                </a:lnTo>
                <a:lnTo>
                  <a:pt x="21697" y="263994"/>
                </a:lnTo>
                <a:lnTo>
                  <a:pt x="28562" y="263994"/>
                </a:lnTo>
                <a:lnTo>
                  <a:pt x="31413" y="261147"/>
                </a:lnTo>
                <a:lnTo>
                  <a:pt x="31413" y="254195"/>
                </a:lnTo>
                <a:lnTo>
                  <a:pt x="28562" y="251348"/>
                </a:lnTo>
                <a:close/>
              </a:path>
              <a:path w="50800" h="2144395">
                <a:moveTo>
                  <a:pt x="28562" y="276559"/>
                </a:moveTo>
                <a:lnTo>
                  <a:pt x="21697" y="276559"/>
                </a:lnTo>
                <a:lnTo>
                  <a:pt x="18850" y="279323"/>
                </a:lnTo>
                <a:lnTo>
                  <a:pt x="18850" y="286274"/>
                </a:lnTo>
                <a:lnTo>
                  <a:pt x="21697" y="289123"/>
                </a:lnTo>
                <a:lnTo>
                  <a:pt x="28562" y="289123"/>
                </a:lnTo>
                <a:lnTo>
                  <a:pt x="31413" y="286274"/>
                </a:lnTo>
                <a:lnTo>
                  <a:pt x="31413" y="279323"/>
                </a:lnTo>
                <a:lnTo>
                  <a:pt x="28562" y="276559"/>
                </a:lnTo>
                <a:close/>
              </a:path>
              <a:path w="50800" h="2144395">
                <a:moveTo>
                  <a:pt x="28562" y="301683"/>
                </a:moveTo>
                <a:lnTo>
                  <a:pt x="21697" y="301683"/>
                </a:lnTo>
                <a:lnTo>
                  <a:pt x="18850" y="304448"/>
                </a:lnTo>
                <a:lnTo>
                  <a:pt x="18850" y="311398"/>
                </a:lnTo>
                <a:lnTo>
                  <a:pt x="21697" y="314247"/>
                </a:lnTo>
                <a:lnTo>
                  <a:pt x="28562" y="314247"/>
                </a:lnTo>
                <a:lnTo>
                  <a:pt x="31413" y="311398"/>
                </a:lnTo>
                <a:lnTo>
                  <a:pt x="31413" y="304448"/>
                </a:lnTo>
                <a:lnTo>
                  <a:pt x="28562" y="301683"/>
                </a:lnTo>
                <a:close/>
              </a:path>
              <a:path w="50800" h="2144395">
                <a:moveTo>
                  <a:pt x="28562" y="326811"/>
                </a:moveTo>
                <a:lnTo>
                  <a:pt x="21697" y="326811"/>
                </a:lnTo>
                <a:lnTo>
                  <a:pt x="18850" y="329658"/>
                </a:lnTo>
                <a:lnTo>
                  <a:pt x="18850" y="336610"/>
                </a:lnTo>
                <a:lnTo>
                  <a:pt x="21697" y="339375"/>
                </a:lnTo>
                <a:lnTo>
                  <a:pt x="28562" y="339375"/>
                </a:lnTo>
                <a:lnTo>
                  <a:pt x="31413" y="336610"/>
                </a:lnTo>
                <a:lnTo>
                  <a:pt x="31413" y="329658"/>
                </a:lnTo>
                <a:lnTo>
                  <a:pt x="28562" y="326811"/>
                </a:lnTo>
                <a:close/>
              </a:path>
              <a:path w="50800" h="2144395">
                <a:moveTo>
                  <a:pt x="28562" y="351938"/>
                </a:moveTo>
                <a:lnTo>
                  <a:pt x="21697" y="351938"/>
                </a:lnTo>
                <a:lnTo>
                  <a:pt x="18850" y="354783"/>
                </a:lnTo>
                <a:lnTo>
                  <a:pt x="18850" y="361735"/>
                </a:lnTo>
                <a:lnTo>
                  <a:pt x="21697" y="364502"/>
                </a:lnTo>
                <a:lnTo>
                  <a:pt x="28562" y="364502"/>
                </a:lnTo>
                <a:lnTo>
                  <a:pt x="31413" y="361735"/>
                </a:lnTo>
                <a:lnTo>
                  <a:pt x="31413" y="354783"/>
                </a:lnTo>
                <a:lnTo>
                  <a:pt x="28562" y="351938"/>
                </a:lnTo>
                <a:close/>
              </a:path>
              <a:path w="50800" h="2144395">
                <a:moveTo>
                  <a:pt x="28562" y="377063"/>
                </a:moveTo>
                <a:lnTo>
                  <a:pt x="21697" y="377063"/>
                </a:lnTo>
                <a:lnTo>
                  <a:pt x="18850" y="379911"/>
                </a:lnTo>
                <a:lnTo>
                  <a:pt x="18850" y="386862"/>
                </a:lnTo>
                <a:lnTo>
                  <a:pt x="21697" y="389627"/>
                </a:lnTo>
                <a:lnTo>
                  <a:pt x="28562" y="389627"/>
                </a:lnTo>
                <a:lnTo>
                  <a:pt x="31413" y="386862"/>
                </a:lnTo>
                <a:lnTo>
                  <a:pt x="31413" y="379911"/>
                </a:lnTo>
                <a:lnTo>
                  <a:pt x="28562" y="377063"/>
                </a:lnTo>
                <a:close/>
              </a:path>
              <a:path w="50800" h="2144395">
                <a:moveTo>
                  <a:pt x="28562" y="402191"/>
                </a:moveTo>
                <a:lnTo>
                  <a:pt x="21697" y="402191"/>
                </a:lnTo>
                <a:lnTo>
                  <a:pt x="18850" y="405038"/>
                </a:lnTo>
                <a:lnTo>
                  <a:pt x="18850" y="411990"/>
                </a:lnTo>
                <a:lnTo>
                  <a:pt x="21697" y="414835"/>
                </a:lnTo>
                <a:lnTo>
                  <a:pt x="28562" y="414835"/>
                </a:lnTo>
                <a:lnTo>
                  <a:pt x="31413" y="411990"/>
                </a:lnTo>
                <a:lnTo>
                  <a:pt x="31413" y="405038"/>
                </a:lnTo>
                <a:lnTo>
                  <a:pt x="28562" y="402191"/>
                </a:lnTo>
                <a:close/>
              </a:path>
              <a:path w="50800" h="2144395">
                <a:moveTo>
                  <a:pt x="28562" y="427398"/>
                </a:moveTo>
                <a:lnTo>
                  <a:pt x="21697" y="427398"/>
                </a:lnTo>
                <a:lnTo>
                  <a:pt x="18850" y="430162"/>
                </a:lnTo>
                <a:lnTo>
                  <a:pt x="18850" y="437114"/>
                </a:lnTo>
                <a:lnTo>
                  <a:pt x="21697" y="439962"/>
                </a:lnTo>
                <a:lnTo>
                  <a:pt x="28562" y="439962"/>
                </a:lnTo>
                <a:lnTo>
                  <a:pt x="31413" y="437114"/>
                </a:lnTo>
                <a:lnTo>
                  <a:pt x="31413" y="430162"/>
                </a:lnTo>
                <a:lnTo>
                  <a:pt x="28562" y="427398"/>
                </a:lnTo>
                <a:close/>
              </a:path>
              <a:path w="50800" h="2144395">
                <a:moveTo>
                  <a:pt x="28562" y="452526"/>
                </a:moveTo>
                <a:lnTo>
                  <a:pt x="21697" y="452526"/>
                </a:lnTo>
                <a:lnTo>
                  <a:pt x="18850" y="455291"/>
                </a:lnTo>
                <a:lnTo>
                  <a:pt x="18850" y="462243"/>
                </a:lnTo>
                <a:lnTo>
                  <a:pt x="21697" y="465090"/>
                </a:lnTo>
                <a:lnTo>
                  <a:pt x="28562" y="465090"/>
                </a:lnTo>
                <a:lnTo>
                  <a:pt x="31413" y="462243"/>
                </a:lnTo>
                <a:lnTo>
                  <a:pt x="31413" y="455291"/>
                </a:lnTo>
                <a:lnTo>
                  <a:pt x="28562" y="452526"/>
                </a:lnTo>
                <a:close/>
              </a:path>
              <a:path w="50800" h="2144395">
                <a:moveTo>
                  <a:pt x="28562" y="477654"/>
                </a:moveTo>
                <a:lnTo>
                  <a:pt x="21697" y="477654"/>
                </a:lnTo>
                <a:lnTo>
                  <a:pt x="18850" y="480415"/>
                </a:lnTo>
                <a:lnTo>
                  <a:pt x="18850" y="487367"/>
                </a:lnTo>
                <a:lnTo>
                  <a:pt x="21697" y="490218"/>
                </a:lnTo>
                <a:lnTo>
                  <a:pt x="28562" y="490218"/>
                </a:lnTo>
                <a:lnTo>
                  <a:pt x="31413" y="487367"/>
                </a:lnTo>
                <a:lnTo>
                  <a:pt x="31413" y="480415"/>
                </a:lnTo>
                <a:lnTo>
                  <a:pt x="28562" y="477654"/>
                </a:lnTo>
                <a:close/>
              </a:path>
              <a:path w="50800" h="2144395">
                <a:moveTo>
                  <a:pt x="28562" y="502779"/>
                </a:moveTo>
                <a:lnTo>
                  <a:pt x="21697" y="502779"/>
                </a:lnTo>
                <a:lnTo>
                  <a:pt x="18850" y="505630"/>
                </a:lnTo>
                <a:lnTo>
                  <a:pt x="18850" y="512582"/>
                </a:lnTo>
                <a:lnTo>
                  <a:pt x="21697" y="515343"/>
                </a:lnTo>
                <a:lnTo>
                  <a:pt x="28562" y="515343"/>
                </a:lnTo>
                <a:lnTo>
                  <a:pt x="31413" y="512582"/>
                </a:lnTo>
                <a:lnTo>
                  <a:pt x="31413" y="505630"/>
                </a:lnTo>
                <a:lnTo>
                  <a:pt x="28562" y="502779"/>
                </a:lnTo>
                <a:close/>
              </a:path>
              <a:path w="50800" h="2144395">
                <a:moveTo>
                  <a:pt x="28562" y="527907"/>
                </a:moveTo>
                <a:lnTo>
                  <a:pt x="21697" y="527907"/>
                </a:lnTo>
                <a:lnTo>
                  <a:pt x="18850" y="530754"/>
                </a:lnTo>
                <a:lnTo>
                  <a:pt x="18850" y="537706"/>
                </a:lnTo>
                <a:lnTo>
                  <a:pt x="21697" y="540471"/>
                </a:lnTo>
                <a:lnTo>
                  <a:pt x="28562" y="540471"/>
                </a:lnTo>
                <a:lnTo>
                  <a:pt x="31413" y="537706"/>
                </a:lnTo>
                <a:lnTo>
                  <a:pt x="31413" y="530754"/>
                </a:lnTo>
                <a:lnTo>
                  <a:pt x="28562" y="527907"/>
                </a:lnTo>
                <a:close/>
              </a:path>
              <a:path w="50800" h="2144395">
                <a:moveTo>
                  <a:pt x="28562" y="553035"/>
                </a:moveTo>
                <a:lnTo>
                  <a:pt x="21697" y="553035"/>
                </a:lnTo>
                <a:lnTo>
                  <a:pt x="18850" y="555878"/>
                </a:lnTo>
                <a:lnTo>
                  <a:pt x="18850" y="562830"/>
                </a:lnTo>
                <a:lnTo>
                  <a:pt x="21697" y="565599"/>
                </a:lnTo>
                <a:lnTo>
                  <a:pt x="28562" y="565599"/>
                </a:lnTo>
                <a:lnTo>
                  <a:pt x="31413" y="562830"/>
                </a:lnTo>
                <a:lnTo>
                  <a:pt x="31413" y="555878"/>
                </a:lnTo>
                <a:lnTo>
                  <a:pt x="28562" y="553035"/>
                </a:lnTo>
                <a:close/>
              </a:path>
              <a:path w="50800" h="2144395">
                <a:moveTo>
                  <a:pt x="28562" y="578159"/>
                </a:moveTo>
                <a:lnTo>
                  <a:pt x="21697" y="578159"/>
                </a:lnTo>
                <a:lnTo>
                  <a:pt x="18850" y="581007"/>
                </a:lnTo>
                <a:lnTo>
                  <a:pt x="18850" y="587959"/>
                </a:lnTo>
                <a:lnTo>
                  <a:pt x="21697" y="590806"/>
                </a:lnTo>
                <a:lnTo>
                  <a:pt x="28562" y="590806"/>
                </a:lnTo>
                <a:lnTo>
                  <a:pt x="31413" y="587959"/>
                </a:lnTo>
                <a:lnTo>
                  <a:pt x="31413" y="581007"/>
                </a:lnTo>
                <a:lnTo>
                  <a:pt x="28562" y="578159"/>
                </a:lnTo>
                <a:close/>
              </a:path>
              <a:path w="50800" h="2144395">
                <a:moveTo>
                  <a:pt x="28562" y="603370"/>
                </a:moveTo>
                <a:lnTo>
                  <a:pt x="21697" y="603370"/>
                </a:lnTo>
                <a:lnTo>
                  <a:pt x="18850" y="606135"/>
                </a:lnTo>
                <a:lnTo>
                  <a:pt x="18850" y="613086"/>
                </a:lnTo>
                <a:lnTo>
                  <a:pt x="21697" y="615930"/>
                </a:lnTo>
                <a:lnTo>
                  <a:pt x="28562" y="615930"/>
                </a:lnTo>
                <a:lnTo>
                  <a:pt x="31413" y="613086"/>
                </a:lnTo>
                <a:lnTo>
                  <a:pt x="31413" y="606135"/>
                </a:lnTo>
                <a:lnTo>
                  <a:pt x="28562" y="603370"/>
                </a:lnTo>
                <a:close/>
              </a:path>
              <a:path w="50800" h="2144395">
                <a:moveTo>
                  <a:pt x="28562" y="628495"/>
                </a:moveTo>
                <a:lnTo>
                  <a:pt x="21697" y="628495"/>
                </a:lnTo>
                <a:lnTo>
                  <a:pt x="18850" y="631259"/>
                </a:lnTo>
                <a:lnTo>
                  <a:pt x="18850" y="638210"/>
                </a:lnTo>
                <a:lnTo>
                  <a:pt x="21697" y="641059"/>
                </a:lnTo>
                <a:lnTo>
                  <a:pt x="28562" y="641059"/>
                </a:lnTo>
                <a:lnTo>
                  <a:pt x="31413" y="638210"/>
                </a:lnTo>
                <a:lnTo>
                  <a:pt x="31413" y="631259"/>
                </a:lnTo>
                <a:lnTo>
                  <a:pt x="28562" y="628495"/>
                </a:lnTo>
                <a:close/>
              </a:path>
              <a:path w="50800" h="2144395">
                <a:moveTo>
                  <a:pt x="28562" y="653623"/>
                </a:moveTo>
                <a:lnTo>
                  <a:pt x="21697" y="653623"/>
                </a:lnTo>
                <a:lnTo>
                  <a:pt x="18850" y="656388"/>
                </a:lnTo>
                <a:lnTo>
                  <a:pt x="18850" y="663338"/>
                </a:lnTo>
                <a:lnTo>
                  <a:pt x="21697" y="666186"/>
                </a:lnTo>
                <a:lnTo>
                  <a:pt x="28562" y="666186"/>
                </a:lnTo>
                <a:lnTo>
                  <a:pt x="31413" y="663338"/>
                </a:lnTo>
                <a:lnTo>
                  <a:pt x="31413" y="656388"/>
                </a:lnTo>
                <a:lnTo>
                  <a:pt x="28562" y="653623"/>
                </a:lnTo>
                <a:close/>
              </a:path>
              <a:path w="50800" h="2144395">
                <a:moveTo>
                  <a:pt x="28562" y="678750"/>
                </a:moveTo>
                <a:lnTo>
                  <a:pt x="21697" y="678750"/>
                </a:lnTo>
                <a:lnTo>
                  <a:pt x="18850" y="681595"/>
                </a:lnTo>
                <a:lnTo>
                  <a:pt x="18850" y="688545"/>
                </a:lnTo>
                <a:lnTo>
                  <a:pt x="21697" y="691310"/>
                </a:lnTo>
                <a:lnTo>
                  <a:pt x="28562" y="691310"/>
                </a:lnTo>
                <a:lnTo>
                  <a:pt x="31413" y="688545"/>
                </a:lnTo>
                <a:lnTo>
                  <a:pt x="31413" y="681595"/>
                </a:lnTo>
                <a:lnTo>
                  <a:pt x="28562" y="678750"/>
                </a:lnTo>
                <a:close/>
              </a:path>
              <a:path w="50800" h="2144395">
                <a:moveTo>
                  <a:pt x="28562" y="703874"/>
                </a:moveTo>
                <a:lnTo>
                  <a:pt x="21697" y="703874"/>
                </a:lnTo>
                <a:lnTo>
                  <a:pt x="18850" y="706723"/>
                </a:lnTo>
                <a:lnTo>
                  <a:pt x="18850" y="713673"/>
                </a:lnTo>
                <a:lnTo>
                  <a:pt x="21697" y="716438"/>
                </a:lnTo>
                <a:lnTo>
                  <a:pt x="28562" y="716438"/>
                </a:lnTo>
                <a:lnTo>
                  <a:pt x="31413" y="713673"/>
                </a:lnTo>
                <a:lnTo>
                  <a:pt x="31413" y="706723"/>
                </a:lnTo>
                <a:lnTo>
                  <a:pt x="28562" y="703874"/>
                </a:lnTo>
                <a:close/>
              </a:path>
              <a:path w="50800" h="2144395">
                <a:moveTo>
                  <a:pt x="28562" y="728999"/>
                </a:moveTo>
                <a:lnTo>
                  <a:pt x="21697" y="728999"/>
                </a:lnTo>
                <a:lnTo>
                  <a:pt x="18850" y="731850"/>
                </a:lnTo>
                <a:lnTo>
                  <a:pt x="18850" y="738802"/>
                </a:lnTo>
                <a:lnTo>
                  <a:pt x="21697" y="741563"/>
                </a:lnTo>
                <a:lnTo>
                  <a:pt x="28562" y="741563"/>
                </a:lnTo>
                <a:lnTo>
                  <a:pt x="31413" y="738802"/>
                </a:lnTo>
                <a:lnTo>
                  <a:pt x="31413" y="731850"/>
                </a:lnTo>
                <a:lnTo>
                  <a:pt x="28562" y="728999"/>
                </a:lnTo>
                <a:close/>
              </a:path>
              <a:path w="50800" h="2144395">
                <a:moveTo>
                  <a:pt x="28562" y="754127"/>
                </a:moveTo>
                <a:lnTo>
                  <a:pt x="21697" y="754127"/>
                </a:lnTo>
                <a:lnTo>
                  <a:pt x="18850" y="756974"/>
                </a:lnTo>
                <a:lnTo>
                  <a:pt x="18850" y="763926"/>
                </a:lnTo>
                <a:lnTo>
                  <a:pt x="21697" y="766773"/>
                </a:lnTo>
                <a:lnTo>
                  <a:pt x="28562" y="766773"/>
                </a:lnTo>
                <a:lnTo>
                  <a:pt x="31413" y="763926"/>
                </a:lnTo>
                <a:lnTo>
                  <a:pt x="31413" y="756974"/>
                </a:lnTo>
                <a:lnTo>
                  <a:pt x="28562" y="754127"/>
                </a:lnTo>
                <a:close/>
              </a:path>
              <a:path w="50800" h="2144395">
                <a:moveTo>
                  <a:pt x="28562" y="779338"/>
                </a:moveTo>
                <a:lnTo>
                  <a:pt x="21697" y="779338"/>
                </a:lnTo>
                <a:lnTo>
                  <a:pt x="18850" y="782102"/>
                </a:lnTo>
                <a:lnTo>
                  <a:pt x="18850" y="789054"/>
                </a:lnTo>
                <a:lnTo>
                  <a:pt x="21697" y="791902"/>
                </a:lnTo>
                <a:lnTo>
                  <a:pt x="28562" y="791902"/>
                </a:lnTo>
                <a:lnTo>
                  <a:pt x="31413" y="789054"/>
                </a:lnTo>
                <a:lnTo>
                  <a:pt x="31413" y="782102"/>
                </a:lnTo>
                <a:lnTo>
                  <a:pt x="28562" y="779338"/>
                </a:lnTo>
                <a:close/>
              </a:path>
              <a:path w="50800" h="2144395">
                <a:moveTo>
                  <a:pt x="28562" y="804466"/>
                </a:moveTo>
                <a:lnTo>
                  <a:pt x="21697" y="804466"/>
                </a:lnTo>
                <a:lnTo>
                  <a:pt x="18850" y="807227"/>
                </a:lnTo>
                <a:lnTo>
                  <a:pt x="18850" y="814179"/>
                </a:lnTo>
                <a:lnTo>
                  <a:pt x="21697" y="817026"/>
                </a:lnTo>
                <a:lnTo>
                  <a:pt x="28562" y="817026"/>
                </a:lnTo>
                <a:lnTo>
                  <a:pt x="31413" y="814179"/>
                </a:lnTo>
                <a:lnTo>
                  <a:pt x="31413" y="807227"/>
                </a:lnTo>
                <a:lnTo>
                  <a:pt x="28562" y="804466"/>
                </a:lnTo>
                <a:close/>
              </a:path>
              <a:path w="50800" h="2144395">
                <a:moveTo>
                  <a:pt x="28562" y="829590"/>
                </a:moveTo>
                <a:lnTo>
                  <a:pt x="21697" y="829590"/>
                </a:lnTo>
                <a:lnTo>
                  <a:pt x="18850" y="832441"/>
                </a:lnTo>
                <a:lnTo>
                  <a:pt x="18850" y="839389"/>
                </a:lnTo>
                <a:lnTo>
                  <a:pt x="21697" y="842154"/>
                </a:lnTo>
                <a:lnTo>
                  <a:pt x="28562" y="842154"/>
                </a:lnTo>
                <a:lnTo>
                  <a:pt x="31413" y="839389"/>
                </a:lnTo>
                <a:lnTo>
                  <a:pt x="31413" y="832441"/>
                </a:lnTo>
                <a:lnTo>
                  <a:pt x="28562" y="829590"/>
                </a:lnTo>
                <a:close/>
              </a:path>
              <a:path w="50800" h="2144395">
                <a:moveTo>
                  <a:pt x="28562" y="854715"/>
                </a:moveTo>
                <a:lnTo>
                  <a:pt x="21697" y="854715"/>
                </a:lnTo>
                <a:lnTo>
                  <a:pt x="18850" y="857566"/>
                </a:lnTo>
                <a:lnTo>
                  <a:pt x="18850" y="864518"/>
                </a:lnTo>
                <a:lnTo>
                  <a:pt x="21697" y="867279"/>
                </a:lnTo>
                <a:lnTo>
                  <a:pt x="28562" y="867279"/>
                </a:lnTo>
                <a:lnTo>
                  <a:pt x="31413" y="864518"/>
                </a:lnTo>
                <a:lnTo>
                  <a:pt x="31413" y="857566"/>
                </a:lnTo>
                <a:lnTo>
                  <a:pt x="28562" y="854715"/>
                </a:lnTo>
                <a:close/>
              </a:path>
              <a:path w="50800" h="2144395">
                <a:moveTo>
                  <a:pt x="28562" y="879843"/>
                </a:moveTo>
                <a:lnTo>
                  <a:pt x="21697" y="879843"/>
                </a:lnTo>
                <a:lnTo>
                  <a:pt x="18850" y="882690"/>
                </a:lnTo>
                <a:lnTo>
                  <a:pt x="18850" y="889642"/>
                </a:lnTo>
                <a:lnTo>
                  <a:pt x="21697" y="892407"/>
                </a:lnTo>
                <a:lnTo>
                  <a:pt x="28562" y="892407"/>
                </a:lnTo>
                <a:lnTo>
                  <a:pt x="31413" y="889642"/>
                </a:lnTo>
                <a:lnTo>
                  <a:pt x="31413" y="882690"/>
                </a:lnTo>
                <a:lnTo>
                  <a:pt x="28562" y="879843"/>
                </a:lnTo>
                <a:close/>
              </a:path>
              <a:path w="50800" h="2144395">
                <a:moveTo>
                  <a:pt x="28562" y="904971"/>
                </a:moveTo>
                <a:lnTo>
                  <a:pt x="21697" y="904971"/>
                </a:lnTo>
                <a:lnTo>
                  <a:pt x="18850" y="907818"/>
                </a:lnTo>
                <a:lnTo>
                  <a:pt x="18850" y="914770"/>
                </a:lnTo>
                <a:lnTo>
                  <a:pt x="21697" y="917618"/>
                </a:lnTo>
                <a:lnTo>
                  <a:pt x="28562" y="917618"/>
                </a:lnTo>
                <a:lnTo>
                  <a:pt x="31413" y="914770"/>
                </a:lnTo>
                <a:lnTo>
                  <a:pt x="31413" y="907818"/>
                </a:lnTo>
                <a:lnTo>
                  <a:pt x="28562" y="904971"/>
                </a:lnTo>
                <a:close/>
              </a:path>
              <a:path w="50800" h="2144395">
                <a:moveTo>
                  <a:pt x="28562" y="930182"/>
                </a:moveTo>
                <a:lnTo>
                  <a:pt x="21697" y="930182"/>
                </a:lnTo>
                <a:lnTo>
                  <a:pt x="18850" y="932947"/>
                </a:lnTo>
                <a:lnTo>
                  <a:pt x="18850" y="939897"/>
                </a:lnTo>
                <a:lnTo>
                  <a:pt x="21697" y="942742"/>
                </a:lnTo>
                <a:lnTo>
                  <a:pt x="28562" y="942742"/>
                </a:lnTo>
                <a:lnTo>
                  <a:pt x="31413" y="939897"/>
                </a:lnTo>
                <a:lnTo>
                  <a:pt x="31413" y="932947"/>
                </a:lnTo>
                <a:lnTo>
                  <a:pt x="28562" y="930182"/>
                </a:lnTo>
                <a:close/>
              </a:path>
              <a:path w="50800" h="2144395">
                <a:moveTo>
                  <a:pt x="28562" y="955306"/>
                </a:moveTo>
                <a:lnTo>
                  <a:pt x="21697" y="955306"/>
                </a:lnTo>
                <a:lnTo>
                  <a:pt x="18850" y="958071"/>
                </a:lnTo>
                <a:lnTo>
                  <a:pt x="18850" y="965022"/>
                </a:lnTo>
                <a:lnTo>
                  <a:pt x="21697" y="967870"/>
                </a:lnTo>
                <a:lnTo>
                  <a:pt x="28562" y="967870"/>
                </a:lnTo>
                <a:lnTo>
                  <a:pt x="31413" y="965022"/>
                </a:lnTo>
                <a:lnTo>
                  <a:pt x="31413" y="958071"/>
                </a:lnTo>
                <a:lnTo>
                  <a:pt x="28562" y="955306"/>
                </a:lnTo>
                <a:close/>
              </a:path>
              <a:path w="50800" h="2144395">
                <a:moveTo>
                  <a:pt x="28562" y="980434"/>
                </a:moveTo>
                <a:lnTo>
                  <a:pt x="21697" y="980434"/>
                </a:lnTo>
                <a:lnTo>
                  <a:pt x="18850" y="983199"/>
                </a:lnTo>
                <a:lnTo>
                  <a:pt x="18850" y="990150"/>
                </a:lnTo>
                <a:lnTo>
                  <a:pt x="21697" y="992997"/>
                </a:lnTo>
                <a:lnTo>
                  <a:pt x="28562" y="992997"/>
                </a:lnTo>
                <a:lnTo>
                  <a:pt x="31413" y="990150"/>
                </a:lnTo>
                <a:lnTo>
                  <a:pt x="31413" y="983199"/>
                </a:lnTo>
                <a:lnTo>
                  <a:pt x="28562" y="980434"/>
                </a:lnTo>
                <a:close/>
              </a:path>
              <a:path w="50800" h="2144395">
                <a:moveTo>
                  <a:pt x="28562" y="1005561"/>
                </a:moveTo>
                <a:lnTo>
                  <a:pt x="21697" y="1005561"/>
                </a:lnTo>
                <a:lnTo>
                  <a:pt x="18850" y="1008406"/>
                </a:lnTo>
                <a:lnTo>
                  <a:pt x="18850" y="1015357"/>
                </a:lnTo>
                <a:lnTo>
                  <a:pt x="21697" y="1018122"/>
                </a:lnTo>
                <a:lnTo>
                  <a:pt x="28562" y="1018122"/>
                </a:lnTo>
                <a:lnTo>
                  <a:pt x="31413" y="1015357"/>
                </a:lnTo>
                <a:lnTo>
                  <a:pt x="31413" y="1008406"/>
                </a:lnTo>
                <a:lnTo>
                  <a:pt x="28562" y="1005561"/>
                </a:lnTo>
                <a:close/>
              </a:path>
              <a:path w="50800" h="2144395">
                <a:moveTo>
                  <a:pt x="28562" y="1030686"/>
                </a:moveTo>
                <a:lnTo>
                  <a:pt x="21697" y="1030686"/>
                </a:lnTo>
                <a:lnTo>
                  <a:pt x="18850" y="1033534"/>
                </a:lnTo>
                <a:lnTo>
                  <a:pt x="18850" y="1040485"/>
                </a:lnTo>
                <a:lnTo>
                  <a:pt x="21697" y="1043250"/>
                </a:lnTo>
                <a:lnTo>
                  <a:pt x="28562" y="1043250"/>
                </a:lnTo>
                <a:lnTo>
                  <a:pt x="31413" y="1040485"/>
                </a:lnTo>
                <a:lnTo>
                  <a:pt x="31413" y="1033534"/>
                </a:lnTo>
                <a:lnTo>
                  <a:pt x="28562" y="1030686"/>
                </a:lnTo>
                <a:close/>
              </a:path>
              <a:path w="50800" h="2144395">
                <a:moveTo>
                  <a:pt x="28562" y="1055810"/>
                </a:moveTo>
                <a:lnTo>
                  <a:pt x="21697" y="1055810"/>
                </a:lnTo>
                <a:lnTo>
                  <a:pt x="18850" y="1058661"/>
                </a:lnTo>
                <a:lnTo>
                  <a:pt x="18850" y="1065613"/>
                </a:lnTo>
                <a:lnTo>
                  <a:pt x="21697" y="1068374"/>
                </a:lnTo>
                <a:lnTo>
                  <a:pt x="28562" y="1068374"/>
                </a:lnTo>
                <a:lnTo>
                  <a:pt x="31413" y="1065613"/>
                </a:lnTo>
                <a:lnTo>
                  <a:pt x="31413" y="1058661"/>
                </a:lnTo>
                <a:lnTo>
                  <a:pt x="28562" y="1055810"/>
                </a:lnTo>
                <a:close/>
              </a:path>
              <a:path w="50800" h="2144395">
                <a:moveTo>
                  <a:pt x="28562" y="1080938"/>
                </a:moveTo>
                <a:lnTo>
                  <a:pt x="21697" y="1080938"/>
                </a:lnTo>
                <a:lnTo>
                  <a:pt x="18850" y="1083786"/>
                </a:lnTo>
                <a:lnTo>
                  <a:pt x="18850" y="1090738"/>
                </a:lnTo>
                <a:lnTo>
                  <a:pt x="21697" y="1093585"/>
                </a:lnTo>
                <a:lnTo>
                  <a:pt x="28562" y="1093585"/>
                </a:lnTo>
                <a:lnTo>
                  <a:pt x="31413" y="1090738"/>
                </a:lnTo>
                <a:lnTo>
                  <a:pt x="31413" y="1083786"/>
                </a:lnTo>
                <a:lnTo>
                  <a:pt x="28562" y="1080938"/>
                </a:lnTo>
                <a:close/>
              </a:path>
              <a:path w="50800" h="2144395">
                <a:moveTo>
                  <a:pt x="28562" y="1106149"/>
                </a:moveTo>
                <a:lnTo>
                  <a:pt x="21697" y="1106149"/>
                </a:lnTo>
                <a:lnTo>
                  <a:pt x="18850" y="1108910"/>
                </a:lnTo>
                <a:lnTo>
                  <a:pt x="18850" y="1115866"/>
                </a:lnTo>
                <a:lnTo>
                  <a:pt x="21697" y="1118713"/>
                </a:lnTo>
                <a:lnTo>
                  <a:pt x="28562" y="1118713"/>
                </a:lnTo>
                <a:lnTo>
                  <a:pt x="31413" y="1115866"/>
                </a:lnTo>
                <a:lnTo>
                  <a:pt x="31413" y="1108910"/>
                </a:lnTo>
                <a:lnTo>
                  <a:pt x="28562" y="1106149"/>
                </a:lnTo>
                <a:close/>
              </a:path>
              <a:path w="50800" h="2144395">
                <a:moveTo>
                  <a:pt x="28562" y="1131277"/>
                </a:moveTo>
                <a:lnTo>
                  <a:pt x="21697" y="1131277"/>
                </a:lnTo>
                <a:lnTo>
                  <a:pt x="18850" y="1134038"/>
                </a:lnTo>
                <a:lnTo>
                  <a:pt x="18850" y="1140990"/>
                </a:lnTo>
                <a:lnTo>
                  <a:pt x="21697" y="1143838"/>
                </a:lnTo>
                <a:lnTo>
                  <a:pt x="28562" y="1143838"/>
                </a:lnTo>
                <a:lnTo>
                  <a:pt x="31413" y="1140990"/>
                </a:lnTo>
                <a:lnTo>
                  <a:pt x="31413" y="1134038"/>
                </a:lnTo>
                <a:lnTo>
                  <a:pt x="28562" y="1131277"/>
                </a:lnTo>
                <a:close/>
              </a:path>
              <a:path w="50800" h="2144395">
                <a:moveTo>
                  <a:pt x="28562" y="1156402"/>
                </a:moveTo>
                <a:lnTo>
                  <a:pt x="21697" y="1156402"/>
                </a:lnTo>
                <a:lnTo>
                  <a:pt x="18850" y="1159167"/>
                </a:lnTo>
                <a:lnTo>
                  <a:pt x="18850" y="1166119"/>
                </a:lnTo>
                <a:lnTo>
                  <a:pt x="21697" y="1168966"/>
                </a:lnTo>
                <a:lnTo>
                  <a:pt x="28562" y="1168966"/>
                </a:lnTo>
                <a:lnTo>
                  <a:pt x="31413" y="1166119"/>
                </a:lnTo>
                <a:lnTo>
                  <a:pt x="31413" y="1159167"/>
                </a:lnTo>
                <a:lnTo>
                  <a:pt x="28562" y="1156402"/>
                </a:lnTo>
                <a:close/>
              </a:path>
              <a:path w="50800" h="2144395">
                <a:moveTo>
                  <a:pt x="28562" y="1181526"/>
                </a:moveTo>
                <a:lnTo>
                  <a:pt x="21697" y="1181526"/>
                </a:lnTo>
                <a:lnTo>
                  <a:pt x="18850" y="1184377"/>
                </a:lnTo>
                <a:lnTo>
                  <a:pt x="18850" y="1191329"/>
                </a:lnTo>
                <a:lnTo>
                  <a:pt x="21697" y="1194090"/>
                </a:lnTo>
                <a:lnTo>
                  <a:pt x="28562" y="1194090"/>
                </a:lnTo>
                <a:lnTo>
                  <a:pt x="31413" y="1191329"/>
                </a:lnTo>
                <a:lnTo>
                  <a:pt x="31413" y="1184377"/>
                </a:lnTo>
                <a:lnTo>
                  <a:pt x="28562" y="1181526"/>
                </a:lnTo>
                <a:close/>
              </a:path>
              <a:path w="50800" h="2144395">
                <a:moveTo>
                  <a:pt x="28562" y="1206654"/>
                </a:moveTo>
                <a:lnTo>
                  <a:pt x="21697" y="1206654"/>
                </a:lnTo>
                <a:lnTo>
                  <a:pt x="18850" y="1209502"/>
                </a:lnTo>
                <a:lnTo>
                  <a:pt x="18850" y="1216454"/>
                </a:lnTo>
                <a:lnTo>
                  <a:pt x="21697" y="1219219"/>
                </a:lnTo>
                <a:lnTo>
                  <a:pt x="28562" y="1219219"/>
                </a:lnTo>
                <a:lnTo>
                  <a:pt x="31413" y="1216454"/>
                </a:lnTo>
                <a:lnTo>
                  <a:pt x="31413" y="1209502"/>
                </a:lnTo>
                <a:lnTo>
                  <a:pt x="28562" y="1206654"/>
                </a:lnTo>
                <a:close/>
              </a:path>
              <a:path w="50800" h="2144395">
                <a:moveTo>
                  <a:pt x="28562" y="1231783"/>
                </a:moveTo>
                <a:lnTo>
                  <a:pt x="21697" y="1231783"/>
                </a:lnTo>
                <a:lnTo>
                  <a:pt x="18850" y="1234626"/>
                </a:lnTo>
                <a:lnTo>
                  <a:pt x="18850" y="1241578"/>
                </a:lnTo>
                <a:lnTo>
                  <a:pt x="21697" y="1244347"/>
                </a:lnTo>
                <a:lnTo>
                  <a:pt x="28562" y="1244347"/>
                </a:lnTo>
                <a:lnTo>
                  <a:pt x="31413" y="1241578"/>
                </a:lnTo>
                <a:lnTo>
                  <a:pt x="31413" y="1234626"/>
                </a:lnTo>
                <a:lnTo>
                  <a:pt x="28562" y="1231783"/>
                </a:lnTo>
                <a:close/>
              </a:path>
              <a:path w="50800" h="2144395">
                <a:moveTo>
                  <a:pt x="28562" y="1256907"/>
                </a:moveTo>
                <a:lnTo>
                  <a:pt x="21697" y="1256907"/>
                </a:lnTo>
                <a:lnTo>
                  <a:pt x="18850" y="1259754"/>
                </a:lnTo>
                <a:lnTo>
                  <a:pt x="18850" y="1266706"/>
                </a:lnTo>
                <a:lnTo>
                  <a:pt x="21697" y="1269554"/>
                </a:lnTo>
                <a:lnTo>
                  <a:pt x="28562" y="1269554"/>
                </a:lnTo>
                <a:lnTo>
                  <a:pt x="31413" y="1266706"/>
                </a:lnTo>
                <a:lnTo>
                  <a:pt x="31413" y="1259754"/>
                </a:lnTo>
                <a:lnTo>
                  <a:pt x="28562" y="1256907"/>
                </a:lnTo>
                <a:close/>
              </a:path>
              <a:path w="50800" h="2144395">
                <a:moveTo>
                  <a:pt x="28562" y="1282118"/>
                </a:moveTo>
                <a:lnTo>
                  <a:pt x="21697" y="1282118"/>
                </a:lnTo>
                <a:lnTo>
                  <a:pt x="18850" y="1284883"/>
                </a:lnTo>
                <a:lnTo>
                  <a:pt x="18850" y="1291833"/>
                </a:lnTo>
                <a:lnTo>
                  <a:pt x="21697" y="1294682"/>
                </a:lnTo>
                <a:lnTo>
                  <a:pt x="28562" y="1294682"/>
                </a:lnTo>
                <a:lnTo>
                  <a:pt x="31413" y="1291833"/>
                </a:lnTo>
                <a:lnTo>
                  <a:pt x="31413" y="1284883"/>
                </a:lnTo>
                <a:lnTo>
                  <a:pt x="28562" y="1282118"/>
                </a:lnTo>
                <a:close/>
              </a:path>
              <a:path w="50800" h="2144395">
                <a:moveTo>
                  <a:pt x="28562" y="1307246"/>
                </a:moveTo>
                <a:lnTo>
                  <a:pt x="21697" y="1307246"/>
                </a:lnTo>
                <a:lnTo>
                  <a:pt x="18850" y="1310007"/>
                </a:lnTo>
                <a:lnTo>
                  <a:pt x="18850" y="1316958"/>
                </a:lnTo>
                <a:lnTo>
                  <a:pt x="21697" y="1319809"/>
                </a:lnTo>
                <a:lnTo>
                  <a:pt x="28562" y="1319809"/>
                </a:lnTo>
                <a:lnTo>
                  <a:pt x="31413" y="1316958"/>
                </a:lnTo>
                <a:lnTo>
                  <a:pt x="31413" y="1310007"/>
                </a:lnTo>
                <a:lnTo>
                  <a:pt x="28562" y="1307246"/>
                </a:lnTo>
                <a:close/>
              </a:path>
              <a:path w="50800" h="2144395">
                <a:moveTo>
                  <a:pt x="28562" y="1332373"/>
                </a:moveTo>
                <a:lnTo>
                  <a:pt x="21697" y="1332373"/>
                </a:lnTo>
                <a:lnTo>
                  <a:pt x="18850" y="1335218"/>
                </a:lnTo>
                <a:lnTo>
                  <a:pt x="18850" y="1342169"/>
                </a:lnTo>
                <a:lnTo>
                  <a:pt x="21697" y="1344933"/>
                </a:lnTo>
                <a:lnTo>
                  <a:pt x="28562" y="1344933"/>
                </a:lnTo>
                <a:lnTo>
                  <a:pt x="31413" y="1342169"/>
                </a:lnTo>
                <a:lnTo>
                  <a:pt x="31413" y="1335218"/>
                </a:lnTo>
                <a:lnTo>
                  <a:pt x="28562" y="1332373"/>
                </a:lnTo>
                <a:close/>
              </a:path>
              <a:path w="50800" h="2144395">
                <a:moveTo>
                  <a:pt x="28562" y="1357497"/>
                </a:moveTo>
                <a:lnTo>
                  <a:pt x="21697" y="1357497"/>
                </a:lnTo>
                <a:lnTo>
                  <a:pt x="18850" y="1360346"/>
                </a:lnTo>
                <a:lnTo>
                  <a:pt x="18850" y="1367297"/>
                </a:lnTo>
                <a:lnTo>
                  <a:pt x="21697" y="1370062"/>
                </a:lnTo>
                <a:lnTo>
                  <a:pt x="28562" y="1370062"/>
                </a:lnTo>
                <a:lnTo>
                  <a:pt x="31413" y="1367297"/>
                </a:lnTo>
                <a:lnTo>
                  <a:pt x="31413" y="1360346"/>
                </a:lnTo>
                <a:lnTo>
                  <a:pt x="28562" y="1357497"/>
                </a:lnTo>
                <a:close/>
              </a:path>
              <a:path w="50800" h="2144395">
                <a:moveTo>
                  <a:pt x="28562" y="1382622"/>
                </a:moveTo>
                <a:lnTo>
                  <a:pt x="21697" y="1382622"/>
                </a:lnTo>
                <a:lnTo>
                  <a:pt x="18850" y="1385473"/>
                </a:lnTo>
                <a:lnTo>
                  <a:pt x="18850" y="1392425"/>
                </a:lnTo>
                <a:lnTo>
                  <a:pt x="21697" y="1395186"/>
                </a:lnTo>
                <a:lnTo>
                  <a:pt x="28562" y="1395186"/>
                </a:lnTo>
                <a:lnTo>
                  <a:pt x="31413" y="1392425"/>
                </a:lnTo>
                <a:lnTo>
                  <a:pt x="31413" y="1385473"/>
                </a:lnTo>
                <a:lnTo>
                  <a:pt x="28562" y="1382622"/>
                </a:lnTo>
                <a:close/>
              </a:path>
              <a:path w="50800" h="2144395">
                <a:moveTo>
                  <a:pt x="28562" y="1407750"/>
                </a:moveTo>
                <a:lnTo>
                  <a:pt x="21697" y="1407750"/>
                </a:lnTo>
                <a:lnTo>
                  <a:pt x="18850" y="1410597"/>
                </a:lnTo>
                <a:lnTo>
                  <a:pt x="18850" y="1417549"/>
                </a:lnTo>
                <a:lnTo>
                  <a:pt x="21697" y="1420397"/>
                </a:lnTo>
                <a:lnTo>
                  <a:pt x="28562" y="1420397"/>
                </a:lnTo>
                <a:lnTo>
                  <a:pt x="31413" y="1417549"/>
                </a:lnTo>
                <a:lnTo>
                  <a:pt x="31413" y="1410597"/>
                </a:lnTo>
                <a:lnTo>
                  <a:pt x="28562" y="1407750"/>
                </a:lnTo>
                <a:close/>
              </a:path>
              <a:path w="50800" h="2144395">
                <a:moveTo>
                  <a:pt x="28562" y="1432961"/>
                </a:moveTo>
                <a:lnTo>
                  <a:pt x="21697" y="1432961"/>
                </a:lnTo>
                <a:lnTo>
                  <a:pt x="18850" y="1435722"/>
                </a:lnTo>
                <a:lnTo>
                  <a:pt x="18850" y="1442674"/>
                </a:lnTo>
                <a:lnTo>
                  <a:pt x="21697" y="1445525"/>
                </a:lnTo>
                <a:lnTo>
                  <a:pt x="28562" y="1445525"/>
                </a:lnTo>
                <a:lnTo>
                  <a:pt x="31413" y="1442674"/>
                </a:lnTo>
                <a:lnTo>
                  <a:pt x="31413" y="1435722"/>
                </a:lnTo>
                <a:lnTo>
                  <a:pt x="28562" y="1432961"/>
                </a:lnTo>
                <a:close/>
              </a:path>
              <a:path w="50800" h="2144395">
                <a:moveTo>
                  <a:pt x="28562" y="1458089"/>
                </a:moveTo>
                <a:lnTo>
                  <a:pt x="21697" y="1458089"/>
                </a:lnTo>
                <a:lnTo>
                  <a:pt x="18850" y="1460850"/>
                </a:lnTo>
                <a:lnTo>
                  <a:pt x="18850" y="1467802"/>
                </a:lnTo>
                <a:lnTo>
                  <a:pt x="21697" y="1470649"/>
                </a:lnTo>
                <a:lnTo>
                  <a:pt x="28562" y="1470649"/>
                </a:lnTo>
                <a:lnTo>
                  <a:pt x="31413" y="1467802"/>
                </a:lnTo>
                <a:lnTo>
                  <a:pt x="31413" y="1460850"/>
                </a:lnTo>
                <a:lnTo>
                  <a:pt x="28562" y="1458089"/>
                </a:lnTo>
                <a:close/>
              </a:path>
              <a:path w="50800" h="2144395">
                <a:moveTo>
                  <a:pt x="28562" y="1483213"/>
                </a:moveTo>
                <a:lnTo>
                  <a:pt x="21697" y="1483213"/>
                </a:lnTo>
                <a:lnTo>
                  <a:pt x="18850" y="1485978"/>
                </a:lnTo>
                <a:lnTo>
                  <a:pt x="18850" y="1492930"/>
                </a:lnTo>
                <a:lnTo>
                  <a:pt x="21697" y="1495778"/>
                </a:lnTo>
                <a:lnTo>
                  <a:pt x="28562" y="1495778"/>
                </a:lnTo>
                <a:lnTo>
                  <a:pt x="31413" y="1492930"/>
                </a:lnTo>
                <a:lnTo>
                  <a:pt x="31413" y="1485978"/>
                </a:lnTo>
                <a:lnTo>
                  <a:pt x="28562" y="1483213"/>
                </a:lnTo>
                <a:close/>
              </a:path>
              <a:path w="50800" h="2144395">
                <a:moveTo>
                  <a:pt x="28562" y="1508338"/>
                </a:moveTo>
                <a:lnTo>
                  <a:pt x="21697" y="1508338"/>
                </a:lnTo>
                <a:lnTo>
                  <a:pt x="18850" y="1511189"/>
                </a:lnTo>
                <a:lnTo>
                  <a:pt x="18850" y="1518141"/>
                </a:lnTo>
                <a:lnTo>
                  <a:pt x="21697" y="1520902"/>
                </a:lnTo>
                <a:lnTo>
                  <a:pt x="28562" y="1520902"/>
                </a:lnTo>
                <a:lnTo>
                  <a:pt x="31413" y="1518141"/>
                </a:lnTo>
                <a:lnTo>
                  <a:pt x="31413" y="1511189"/>
                </a:lnTo>
                <a:lnTo>
                  <a:pt x="28562" y="1508338"/>
                </a:lnTo>
                <a:close/>
              </a:path>
              <a:path w="50800" h="2144395">
                <a:moveTo>
                  <a:pt x="28562" y="1533466"/>
                </a:moveTo>
                <a:lnTo>
                  <a:pt x="21697" y="1533466"/>
                </a:lnTo>
                <a:lnTo>
                  <a:pt x="18850" y="1536313"/>
                </a:lnTo>
                <a:lnTo>
                  <a:pt x="18850" y="1543265"/>
                </a:lnTo>
                <a:lnTo>
                  <a:pt x="21697" y="1546030"/>
                </a:lnTo>
                <a:lnTo>
                  <a:pt x="28562" y="1546030"/>
                </a:lnTo>
                <a:lnTo>
                  <a:pt x="31413" y="1543265"/>
                </a:lnTo>
                <a:lnTo>
                  <a:pt x="31413" y="1536313"/>
                </a:lnTo>
                <a:lnTo>
                  <a:pt x="28562" y="1533466"/>
                </a:lnTo>
                <a:close/>
              </a:path>
              <a:path w="50800" h="2144395">
                <a:moveTo>
                  <a:pt x="28562" y="1558594"/>
                </a:moveTo>
                <a:lnTo>
                  <a:pt x="21697" y="1558594"/>
                </a:lnTo>
                <a:lnTo>
                  <a:pt x="18850" y="1561438"/>
                </a:lnTo>
                <a:lnTo>
                  <a:pt x="18850" y="1568390"/>
                </a:lnTo>
                <a:lnTo>
                  <a:pt x="21697" y="1571158"/>
                </a:lnTo>
                <a:lnTo>
                  <a:pt x="28562" y="1571158"/>
                </a:lnTo>
                <a:lnTo>
                  <a:pt x="31413" y="1568390"/>
                </a:lnTo>
                <a:lnTo>
                  <a:pt x="31413" y="1561438"/>
                </a:lnTo>
                <a:lnTo>
                  <a:pt x="28562" y="1558594"/>
                </a:lnTo>
                <a:close/>
              </a:path>
              <a:path w="50800" h="2144395">
                <a:moveTo>
                  <a:pt x="28562" y="1583719"/>
                </a:moveTo>
                <a:lnTo>
                  <a:pt x="21697" y="1583719"/>
                </a:lnTo>
                <a:lnTo>
                  <a:pt x="18850" y="1586566"/>
                </a:lnTo>
                <a:lnTo>
                  <a:pt x="18850" y="1593518"/>
                </a:lnTo>
                <a:lnTo>
                  <a:pt x="21697" y="1596365"/>
                </a:lnTo>
                <a:lnTo>
                  <a:pt x="28562" y="1596365"/>
                </a:lnTo>
                <a:lnTo>
                  <a:pt x="31413" y="1593518"/>
                </a:lnTo>
                <a:lnTo>
                  <a:pt x="31413" y="1586566"/>
                </a:lnTo>
                <a:lnTo>
                  <a:pt x="28562" y="1583719"/>
                </a:lnTo>
                <a:close/>
              </a:path>
              <a:path w="50800" h="2144395">
                <a:moveTo>
                  <a:pt x="28562" y="1608929"/>
                </a:moveTo>
                <a:lnTo>
                  <a:pt x="21697" y="1608929"/>
                </a:lnTo>
                <a:lnTo>
                  <a:pt x="18850" y="1611694"/>
                </a:lnTo>
                <a:lnTo>
                  <a:pt x="18850" y="1618645"/>
                </a:lnTo>
                <a:lnTo>
                  <a:pt x="21697" y="1621490"/>
                </a:lnTo>
                <a:lnTo>
                  <a:pt x="28562" y="1621490"/>
                </a:lnTo>
                <a:lnTo>
                  <a:pt x="31413" y="1618645"/>
                </a:lnTo>
                <a:lnTo>
                  <a:pt x="31413" y="1611694"/>
                </a:lnTo>
                <a:lnTo>
                  <a:pt x="28562" y="1608929"/>
                </a:lnTo>
                <a:close/>
              </a:path>
              <a:path w="50800" h="2144395">
                <a:moveTo>
                  <a:pt x="28562" y="1634054"/>
                </a:moveTo>
                <a:lnTo>
                  <a:pt x="21697" y="1634054"/>
                </a:lnTo>
                <a:lnTo>
                  <a:pt x="18850" y="1636819"/>
                </a:lnTo>
                <a:lnTo>
                  <a:pt x="18850" y="1643769"/>
                </a:lnTo>
                <a:lnTo>
                  <a:pt x="21697" y="1646618"/>
                </a:lnTo>
                <a:lnTo>
                  <a:pt x="28562" y="1646618"/>
                </a:lnTo>
                <a:lnTo>
                  <a:pt x="31413" y="1643769"/>
                </a:lnTo>
                <a:lnTo>
                  <a:pt x="31413" y="1636819"/>
                </a:lnTo>
                <a:lnTo>
                  <a:pt x="28562" y="1634054"/>
                </a:lnTo>
                <a:close/>
              </a:path>
              <a:path w="50800" h="2144395">
                <a:moveTo>
                  <a:pt x="28562" y="1659181"/>
                </a:moveTo>
                <a:lnTo>
                  <a:pt x="21697" y="1659181"/>
                </a:lnTo>
                <a:lnTo>
                  <a:pt x="18850" y="1661946"/>
                </a:lnTo>
                <a:lnTo>
                  <a:pt x="18850" y="1668898"/>
                </a:lnTo>
                <a:lnTo>
                  <a:pt x="21697" y="1671745"/>
                </a:lnTo>
                <a:lnTo>
                  <a:pt x="28562" y="1671745"/>
                </a:lnTo>
                <a:lnTo>
                  <a:pt x="31413" y="1668898"/>
                </a:lnTo>
                <a:lnTo>
                  <a:pt x="31413" y="1661946"/>
                </a:lnTo>
                <a:lnTo>
                  <a:pt x="28562" y="1659181"/>
                </a:lnTo>
                <a:close/>
              </a:path>
              <a:path w="50800" h="2144395">
                <a:moveTo>
                  <a:pt x="28562" y="1684309"/>
                </a:moveTo>
                <a:lnTo>
                  <a:pt x="21697" y="1684309"/>
                </a:lnTo>
                <a:lnTo>
                  <a:pt x="18850" y="1687158"/>
                </a:lnTo>
                <a:lnTo>
                  <a:pt x="18850" y="1694108"/>
                </a:lnTo>
                <a:lnTo>
                  <a:pt x="21697" y="1696869"/>
                </a:lnTo>
                <a:lnTo>
                  <a:pt x="28562" y="1696869"/>
                </a:lnTo>
                <a:lnTo>
                  <a:pt x="31413" y="1694108"/>
                </a:lnTo>
                <a:lnTo>
                  <a:pt x="31413" y="1687158"/>
                </a:lnTo>
                <a:lnTo>
                  <a:pt x="28562" y="1684309"/>
                </a:lnTo>
                <a:close/>
              </a:path>
              <a:path w="50800" h="2144395">
                <a:moveTo>
                  <a:pt x="28562" y="1709433"/>
                </a:moveTo>
                <a:lnTo>
                  <a:pt x="21697" y="1709433"/>
                </a:lnTo>
                <a:lnTo>
                  <a:pt x="18850" y="1712285"/>
                </a:lnTo>
                <a:lnTo>
                  <a:pt x="18850" y="1719237"/>
                </a:lnTo>
                <a:lnTo>
                  <a:pt x="21697" y="1721998"/>
                </a:lnTo>
                <a:lnTo>
                  <a:pt x="28562" y="1721998"/>
                </a:lnTo>
                <a:lnTo>
                  <a:pt x="31413" y="1719237"/>
                </a:lnTo>
                <a:lnTo>
                  <a:pt x="31413" y="1712285"/>
                </a:lnTo>
                <a:lnTo>
                  <a:pt x="28562" y="1709433"/>
                </a:lnTo>
                <a:close/>
              </a:path>
              <a:path w="50800" h="2144395">
                <a:moveTo>
                  <a:pt x="28562" y="1734562"/>
                </a:moveTo>
                <a:lnTo>
                  <a:pt x="21697" y="1734562"/>
                </a:lnTo>
                <a:lnTo>
                  <a:pt x="18850" y="1737409"/>
                </a:lnTo>
                <a:lnTo>
                  <a:pt x="18850" y="1744361"/>
                </a:lnTo>
                <a:lnTo>
                  <a:pt x="21697" y="1747208"/>
                </a:lnTo>
                <a:lnTo>
                  <a:pt x="28562" y="1747208"/>
                </a:lnTo>
                <a:lnTo>
                  <a:pt x="31413" y="1744361"/>
                </a:lnTo>
                <a:lnTo>
                  <a:pt x="31413" y="1737409"/>
                </a:lnTo>
                <a:lnTo>
                  <a:pt x="28562" y="1734562"/>
                </a:lnTo>
                <a:close/>
              </a:path>
              <a:path w="50800" h="2144395">
                <a:moveTo>
                  <a:pt x="28562" y="1759772"/>
                </a:moveTo>
                <a:lnTo>
                  <a:pt x="21697" y="1759772"/>
                </a:lnTo>
                <a:lnTo>
                  <a:pt x="18850" y="1762533"/>
                </a:lnTo>
                <a:lnTo>
                  <a:pt x="18850" y="1769485"/>
                </a:lnTo>
                <a:lnTo>
                  <a:pt x="21697" y="1772337"/>
                </a:lnTo>
                <a:lnTo>
                  <a:pt x="28562" y="1772337"/>
                </a:lnTo>
                <a:lnTo>
                  <a:pt x="31413" y="1769485"/>
                </a:lnTo>
                <a:lnTo>
                  <a:pt x="31413" y="1762533"/>
                </a:lnTo>
                <a:lnTo>
                  <a:pt x="28562" y="1759772"/>
                </a:lnTo>
                <a:close/>
              </a:path>
              <a:path w="50800" h="2144395">
                <a:moveTo>
                  <a:pt x="28562" y="1784897"/>
                </a:moveTo>
                <a:lnTo>
                  <a:pt x="21697" y="1784897"/>
                </a:lnTo>
                <a:lnTo>
                  <a:pt x="18850" y="1787662"/>
                </a:lnTo>
                <a:lnTo>
                  <a:pt x="18850" y="1794614"/>
                </a:lnTo>
                <a:lnTo>
                  <a:pt x="21697" y="1797461"/>
                </a:lnTo>
                <a:lnTo>
                  <a:pt x="28562" y="1797461"/>
                </a:lnTo>
                <a:lnTo>
                  <a:pt x="31413" y="1794614"/>
                </a:lnTo>
                <a:lnTo>
                  <a:pt x="31413" y="1787662"/>
                </a:lnTo>
                <a:lnTo>
                  <a:pt x="28562" y="1784897"/>
                </a:lnTo>
                <a:close/>
              </a:path>
              <a:path w="50800" h="2144395">
                <a:moveTo>
                  <a:pt x="28562" y="1810025"/>
                </a:moveTo>
                <a:lnTo>
                  <a:pt x="21697" y="1810025"/>
                </a:lnTo>
                <a:lnTo>
                  <a:pt x="18850" y="1812790"/>
                </a:lnTo>
                <a:lnTo>
                  <a:pt x="18850" y="1819742"/>
                </a:lnTo>
                <a:lnTo>
                  <a:pt x="21697" y="1822585"/>
                </a:lnTo>
                <a:lnTo>
                  <a:pt x="28562" y="1822585"/>
                </a:lnTo>
                <a:lnTo>
                  <a:pt x="31413" y="1819742"/>
                </a:lnTo>
                <a:lnTo>
                  <a:pt x="31413" y="1812790"/>
                </a:lnTo>
                <a:lnTo>
                  <a:pt x="28562" y="1810025"/>
                </a:lnTo>
                <a:close/>
              </a:path>
              <a:path w="50800" h="2144395">
                <a:moveTo>
                  <a:pt x="28562" y="1835149"/>
                </a:moveTo>
                <a:lnTo>
                  <a:pt x="21697" y="1835149"/>
                </a:lnTo>
                <a:lnTo>
                  <a:pt x="18850" y="1838001"/>
                </a:lnTo>
                <a:lnTo>
                  <a:pt x="18850" y="1844953"/>
                </a:lnTo>
                <a:lnTo>
                  <a:pt x="21697" y="1847714"/>
                </a:lnTo>
                <a:lnTo>
                  <a:pt x="28562" y="1847714"/>
                </a:lnTo>
                <a:lnTo>
                  <a:pt x="31413" y="1844953"/>
                </a:lnTo>
                <a:lnTo>
                  <a:pt x="31413" y="1838001"/>
                </a:lnTo>
                <a:lnTo>
                  <a:pt x="28562" y="1835149"/>
                </a:lnTo>
                <a:close/>
              </a:path>
              <a:path w="50800" h="2144395">
                <a:moveTo>
                  <a:pt x="28562" y="1860278"/>
                </a:moveTo>
                <a:lnTo>
                  <a:pt x="21697" y="1860278"/>
                </a:lnTo>
                <a:lnTo>
                  <a:pt x="18850" y="1863125"/>
                </a:lnTo>
                <a:lnTo>
                  <a:pt x="18850" y="1870077"/>
                </a:lnTo>
                <a:lnTo>
                  <a:pt x="21697" y="1872842"/>
                </a:lnTo>
                <a:lnTo>
                  <a:pt x="28562" y="1872842"/>
                </a:lnTo>
                <a:lnTo>
                  <a:pt x="31413" y="1870077"/>
                </a:lnTo>
                <a:lnTo>
                  <a:pt x="31413" y="1863125"/>
                </a:lnTo>
                <a:lnTo>
                  <a:pt x="28562" y="1860278"/>
                </a:lnTo>
                <a:close/>
              </a:path>
              <a:path w="50800" h="2144395">
                <a:moveTo>
                  <a:pt x="28562" y="1885406"/>
                </a:moveTo>
                <a:lnTo>
                  <a:pt x="21697" y="1885406"/>
                </a:lnTo>
                <a:lnTo>
                  <a:pt x="18850" y="1888249"/>
                </a:lnTo>
                <a:lnTo>
                  <a:pt x="18850" y="1895201"/>
                </a:lnTo>
                <a:lnTo>
                  <a:pt x="21697" y="1897966"/>
                </a:lnTo>
                <a:lnTo>
                  <a:pt x="28562" y="1897966"/>
                </a:lnTo>
                <a:lnTo>
                  <a:pt x="31413" y="1895201"/>
                </a:lnTo>
                <a:lnTo>
                  <a:pt x="31413" y="1888249"/>
                </a:lnTo>
                <a:lnTo>
                  <a:pt x="28562" y="1885406"/>
                </a:lnTo>
                <a:close/>
              </a:path>
              <a:path w="50800" h="2144395">
                <a:moveTo>
                  <a:pt x="28562" y="1910562"/>
                </a:moveTo>
                <a:lnTo>
                  <a:pt x="21697" y="1910562"/>
                </a:lnTo>
                <a:lnTo>
                  <a:pt x="18850" y="1913378"/>
                </a:lnTo>
                <a:lnTo>
                  <a:pt x="18850" y="1920330"/>
                </a:lnTo>
                <a:lnTo>
                  <a:pt x="21697" y="1923144"/>
                </a:lnTo>
                <a:lnTo>
                  <a:pt x="28562" y="1923144"/>
                </a:lnTo>
                <a:lnTo>
                  <a:pt x="31413" y="1920330"/>
                </a:lnTo>
                <a:lnTo>
                  <a:pt x="31413" y="1913378"/>
                </a:lnTo>
                <a:lnTo>
                  <a:pt x="28562" y="1910562"/>
                </a:lnTo>
                <a:close/>
              </a:path>
              <a:path w="50800" h="2144395">
                <a:moveTo>
                  <a:pt x="28562" y="1935708"/>
                </a:moveTo>
                <a:lnTo>
                  <a:pt x="21697" y="1935708"/>
                </a:lnTo>
                <a:lnTo>
                  <a:pt x="18850" y="1938520"/>
                </a:lnTo>
                <a:lnTo>
                  <a:pt x="18850" y="1945464"/>
                </a:lnTo>
                <a:lnTo>
                  <a:pt x="21697" y="1948280"/>
                </a:lnTo>
                <a:lnTo>
                  <a:pt x="28562" y="1948280"/>
                </a:lnTo>
                <a:lnTo>
                  <a:pt x="31413" y="1945464"/>
                </a:lnTo>
                <a:lnTo>
                  <a:pt x="31413" y="1938520"/>
                </a:lnTo>
                <a:lnTo>
                  <a:pt x="28562" y="1935708"/>
                </a:lnTo>
                <a:close/>
              </a:path>
              <a:path w="50800" h="2144395">
                <a:moveTo>
                  <a:pt x="28562" y="1960840"/>
                </a:moveTo>
                <a:lnTo>
                  <a:pt x="21697" y="1960840"/>
                </a:lnTo>
                <a:lnTo>
                  <a:pt x="18850" y="1963654"/>
                </a:lnTo>
                <a:lnTo>
                  <a:pt x="18850" y="1970606"/>
                </a:lnTo>
                <a:lnTo>
                  <a:pt x="21697" y="1973422"/>
                </a:lnTo>
                <a:lnTo>
                  <a:pt x="28562" y="1973422"/>
                </a:lnTo>
                <a:lnTo>
                  <a:pt x="31413" y="1970606"/>
                </a:lnTo>
                <a:lnTo>
                  <a:pt x="31413" y="1963654"/>
                </a:lnTo>
                <a:lnTo>
                  <a:pt x="28562" y="1960840"/>
                </a:lnTo>
                <a:close/>
              </a:path>
              <a:path w="50800" h="2144395">
                <a:moveTo>
                  <a:pt x="28562" y="1985986"/>
                </a:moveTo>
                <a:lnTo>
                  <a:pt x="21697" y="1985986"/>
                </a:lnTo>
                <a:lnTo>
                  <a:pt x="18850" y="1988798"/>
                </a:lnTo>
                <a:lnTo>
                  <a:pt x="18850" y="1995749"/>
                </a:lnTo>
                <a:lnTo>
                  <a:pt x="21697" y="1998557"/>
                </a:lnTo>
                <a:lnTo>
                  <a:pt x="28562" y="1998557"/>
                </a:lnTo>
                <a:lnTo>
                  <a:pt x="31413" y="1995749"/>
                </a:lnTo>
                <a:lnTo>
                  <a:pt x="31413" y="1988798"/>
                </a:lnTo>
                <a:lnTo>
                  <a:pt x="28562" y="1985986"/>
                </a:lnTo>
                <a:close/>
              </a:path>
              <a:path w="50800" h="2144395">
                <a:moveTo>
                  <a:pt x="28562" y="2011121"/>
                </a:moveTo>
                <a:lnTo>
                  <a:pt x="21697" y="2011121"/>
                </a:lnTo>
                <a:lnTo>
                  <a:pt x="18850" y="2013932"/>
                </a:lnTo>
                <a:lnTo>
                  <a:pt x="18850" y="2020884"/>
                </a:lnTo>
                <a:lnTo>
                  <a:pt x="21697" y="2023700"/>
                </a:lnTo>
                <a:lnTo>
                  <a:pt x="28562" y="2023700"/>
                </a:lnTo>
                <a:lnTo>
                  <a:pt x="31413" y="2020884"/>
                </a:lnTo>
                <a:lnTo>
                  <a:pt x="31413" y="2013932"/>
                </a:lnTo>
                <a:lnTo>
                  <a:pt x="28562" y="2011121"/>
                </a:lnTo>
                <a:close/>
              </a:path>
              <a:path w="50800" h="2144395">
                <a:moveTo>
                  <a:pt x="28562" y="2036263"/>
                </a:moveTo>
                <a:lnTo>
                  <a:pt x="21697" y="2036263"/>
                </a:lnTo>
                <a:lnTo>
                  <a:pt x="18850" y="2039075"/>
                </a:lnTo>
                <a:lnTo>
                  <a:pt x="18850" y="2046027"/>
                </a:lnTo>
                <a:lnTo>
                  <a:pt x="21697" y="2048835"/>
                </a:lnTo>
                <a:lnTo>
                  <a:pt x="28562" y="2048835"/>
                </a:lnTo>
                <a:lnTo>
                  <a:pt x="31413" y="2046027"/>
                </a:lnTo>
                <a:lnTo>
                  <a:pt x="31413" y="2039075"/>
                </a:lnTo>
                <a:lnTo>
                  <a:pt x="28562" y="2036263"/>
                </a:lnTo>
                <a:close/>
              </a:path>
              <a:path w="50800" h="2144395">
                <a:moveTo>
                  <a:pt x="28562" y="2061399"/>
                </a:moveTo>
                <a:lnTo>
                  <a:pt x="21697" y="2061399"/>
                </a:lnTo>
                <a:lnTo>
                  <a:pt x="18850" y="2064211"/>
                </a:lnTo>
                <a:lnTo>
                  <a:pt x="18850" y="2071161"/>
                </a:lnTo>
                <a:lnTo>
                  <a:pt x="21697" y="2073977"/>
                </a:lnTo>
                <a:lnTo>
                  <a:pt x="28562" y="2073977"/>
                </a:lnTo>
                <a:lnTo>
                  <a:pt x="31413" y="2071161"/>
                </a:lnTo>
                <a:lnTo>
                  <a:pt x="31413" y="2064211"/>
                </a:lnTo>
                <a:lnTo>
                  <a:pt x="28562" y="2061399"/>
                </a:lnTo>
                <a:close/>
              </a:path>
              <a:path w="50800" h="2144395">
                <a:moveTo>
                  <a:pt x="20926" y="2098353"/>
                </a:moveTo>
                <a:lnTo>
                  <a:pt x="0" y="2119273"/>
                </a:lnTo>
                <a:lnTo>
                  <a:pt x="25128" y="2144397"/>
                </a:lnTo>
                <a:lnTo>
                  <a:pt x="45276" y="2124255"/>
                </a:lnTo>
                <a:lnTo>
                  <a:pt x="21697" y="2124255"/>
                </a:lnTo>
                <a:lnTo>
                  <a:pt x="18850" y="2121443"/>
                </a:lnTo>
                <a:lnTo>
                  <a:pt x="18850" y="2114491"/>
                </a:lnTo>
                <a:lnTo>
                  <a:pt x="21697" y="2111683"/>
                </a:lnTo>
                <a:lnTo>
                  <a:pt x="42668" y="2111683"/>
                </a:lnTo>
                <a:lnTo>
                  <a:pt x="30094" y="2099113"/>
                </a:lnTo>
                <a:lnTo>
                  <a:pt x="21697" y="2099113"/>
                </a:lnTo>
                <a:lnTo>
                  <a:pt x="20926" y="2098353"/>
                </a:lnTo>
                <a:close/>
              </a:path>
              <a:path w="50800" h="2144395">
                <a:moveTo>
                  <a:pt x="28568" y="2111683"/>
                </a:moveTo>
                <a:lnTo>
                  <a:pt x="21697" y="2111683"/>
                </a:lnTo>
                <a:lnTo>
                  <a:pt x="18850" y="2114491"/>
                </a:lnTo>
                <a:lnTo>
                  <a:pt x="18850" y="2121443"/>
                </a:lnTo>
                <a:lnTo>
                  <a:pt x="21697" y="2124255"/>
                </a:lnTo>
                <a:lnTo>
                  <a:pt x="28562" y="2124255"/>
                </a:lnTo>
                <a:lnTo>
                  <a:pt x="31413" y="2121443"/>
                </a:lnTo>
                <a:lnTo>
                  <a:pt x="31413" y="2114491"/>
                </a:lnTo>
                <a:lnTo>
                  <a:pt x="28568" y="2111683"/>
                </a:lnTo>
                <a:close/>
              </a:path>
              <a:path w="50800" h="2144395">
                <a:moveTo>
                  <a:pt x="42668" y="2111683"/>
                </a:moveTo>
                <a:lnTo>
                  <a:pt x="28568" y="2111683"/>
                </a:lnTo>
                <a:lnTo>
                  <a:pt x="31413" y="2114491"/>
                </a:lnTo>
                <a:lnTo>
                  <a:pt x="31413" y="2121443"/>
                </a:lnTo>
                <a:lnTo>
                  <a:pt x="28562" y="2124255"/>
                </a:lnTo>
                <a:lnTo>
                  <a:pt x="45276" y="2124255"/>
                </a:lnTo>
                <a:lnTo>
                  <a:pt x="50260" y="2119273"/>
                </a:lnTo>
                <a:lnTo>
                  <a:pt x="42668" y="2111683"/>
                </a:lnTo>
                <a:close/>
              </a:path>
              <a:path w="50800" h="2144395">
                <a:moveTo>
                  <a:pt x="25128" y="2094148"/>
                </a:moveTo>
                <a:lnTo>
                  <a:pt x="20926" y="2098353"/>
                </a:lnTo>
                <a:lnTo>
                  <a:pt x="21697" y="2099113"/>
                </a:lnTo>
                <a:lnTo>
                  <a:pt x="28562" y="2099113"/>
                </a:lnTo>
                <a:lnTo>
                  <a:pt x="29334" y="2098353"/>
                </a:lnTo>
                <a:lnTo>
                  <a:pt x="25128" y="2094148"/>
                </a:lnTo>
                <a:close/>
              </a:path>
              <a:path w="50800" h="2144395">
                <a:moveTo>
                  <a:pt x="29334" y="2098353"/>
                </a:moveTo>
                <a:lnTo>
                  <a:pt x="28562" y="2099113"/>
                </a:lnTo>
                <a:lnTo>
                  <a:pt x="30094" y="2099113"/>
                </a:lnTo>
                <a:lnTo>
                  <a:pt x="29334" y="2098353"/>
                </a:lnTo>
                <a:close/>
              </a:path>
              <a:path w="50800" h="2144395">
                <a:moveTo>
                  <a:pt x="28562" y="2086541"/>
                </a:moveTo>
                <a:lnTo>
                  <a:pt x="21697" y="2086541"/>
                </a:lnTo>
                <a:lnTo>
                  <a:pt x="18850" y="2089357"/>
                </a:lnTo>
                <a:lnTo>
                  <a:pt x="18850" y="2096307"/>
                </a:lnTo>
                <a:lnTo>
                  <a:pt x="20926" y="2098353"/>
                </a:lnTo>
                <a:lnTo>
                  <a:pt x="25128" y="2094148"/>
                </a:lnTo>
                <a:lnTo>
                  <a:pt x="31413" y="2094148"/>
                </a:lnTo>
                <a:lnTo>
                  <a:pt x="31413" y="2089357"/>
                </a:lnTo>
                <a:lnTo>
                  <a:pt x="28562" y="2086541"/>
                </a:lnTo>
                <a:close/>
              </a:path>
              <a:path w="50800" h="2144395">
                <a:moveTo>
                  <a:pt x="31413" y="2094148"/>
                </a:moveTo>
                <a:lnTo>
                  <a:pt x="25128" y="2094148"/>
                </a:lnTo>
                <a:lnTo>
                  <a:pt x="29334" y="2098353"/>
                </a:lnTo>
                <a:lnTo>
                  <a:pt x="31413" y="2096307"/>
                </a:lnTo>
                <a:lnTo>
                  <a:pt x="31413" y="2094148"/>
                </a:lnTo>
                <a:close/>
              </a:path>
            </a:pathLst>
          </a:custGeom>
          <a:solidFill>
            <a:srgbClr val="9494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539896" y="3458466"/>
            <a:ext cx="50800" cy="2212975"/>
          </a:xfrm>
          <a:custGeom>
            <a:avLst/>
            <a:gdLst/>
            <a:ahLst/>
            <a:cxnLst/>
            <a:rect l="l" t="t" r="r" b="b"/>
            <a:pathLst>
              <a:path w="50800" h="2212975">
                <a:moveTo>
                  <a:pt x="28590" y="0"/>
                </a:moveTo>
                <a:lnTo>
                  <a:pt x="21657" y="0"/>
                </a:lnTo>
                <a:lnTo>
                  <a:pt x="18841" y="2843"/>
                </a:lnTo>
                <a:lnTo>
                  <a:pt x="18841" y="9795"/>
                </a:lnTo>
                <a:lnTo>
                  <a:pt x="21657" y="12560"/>
                </a:lnTo>
                <a:lnTo>
                  <a:pt x="28590" y="12560"/>
                </a:lnTo>
                <a:lnTo>
                  <a:pt x="31402" y="9795"/>
                </a:lnTo>
                <a:lnTo>
                  <a:pt x="31402" y="2843"/>
                </a:lnTo>
                <a:lnTo>
                  <a:pt x="28590" y="0"/>
                </a:lnTo>
                <a:close/>
              </a:path>
              <a:path w="50800" h="2212975">
                <a:moveTo>
                  <a:pt x="28590" y="25124"/>
                </a:moveTo>
                <a:lnTo>
                  <a:pt x="21657" y="25124"/>
                </a:lnTo>
                <a:lnTo>
                  <a:pt x="18841" y="27971"/>
                </a:lnTo>
                <a:lnTo>
                  <a:pt x="18841" y="34922"/>
                </a:lnTo>
                <a:lnTo>
                  <a:pt x="21657" y="37687"/>
                </a:lnTo>
                <a:lnTo>
                  <a:pt x="28590" y="37687"/>
                </a:lnTo>
                <a:lnTo>
                  <a:pt x="31402" y="34922"/>
                </a:lnTo>
                <a:lnTo>
                  <a:pt x="31402" y="27971"/>
                </a:lnTo>
                <a:lnTo>
                  <a:pt x="28590" y="25124"/>
                </a:lnTo>
                <a:close/>
              </a:path>
              <a:path w="50800" h="2212975">
                <a:moveTo>
                  <a:pt x="28590" y="50248"/>
                </a:moveTo>
                <a:lnTo>
                  <a:pt x="21657" y="50248"/>
                </a:lnTo>
                <a:lnTo>
                  <a:pt x="18841" y="53099"/>
                </a:lnTo>
                <a:lnTo>
                  <a:pt x="18841" y="60050"/>
                </a:lnTo>
                <a:lnTo>
                  <a:pt x="21657" y="62811"/>
                </a:lnTo>
                <a:lnTo>
                  <a:pt x="28590" y="62811"/>
                </a:lnTo>
                <a:lnTo>
                  <a:pt x="31402" y="60050"/>
                </a:lnTo>
                <a:lnTo>
                  <a:pt x="31402" y="53099"/>
                </a:lnTo>
                <a:lnTo>
                  <a:pt x="28590" y="50248"/>
                </a:lnTo>
                <a:close/>
              </a:path>
              <a:path w="50800" h="2212975">
                <a:moveTo>
                  <a:pt x="28590" y="75375"/>
                </a:moveTo>
                <a:lnTo>
                  <a:pt x="21657" y="75375"/>
                </a:lnTo>
                <a:lnTo>
                  <a:pt x="18841" y="78224"/>
                </a:lnTo>
                <a:lnTo>
                  <a:pt x="18841" y="85175"/>
                </a:lnTo>
                <a:lnTo>
                  <a:pt x="21657" y="88022"/>
                </a:lnTo>
                <a:lnTo>
                  <a:pt x="28590" y="88022"/>
                </a:lnTo>
                <a:lnTo>
                  <a:pt x="31402" y="85175"/>
                </a:lnTo>
                <a:lnTo>
                  <a:pt x="31402" y="78224"/>
                </a:lnTo>
                <a:lnTo>
                  <a:pt x="28590" y="75375"/>
                </a:lnTo>
                <a:close/>
              </a:path>
              <a:path w="50800" h="2212975">
                <a:moveTo>
                  <a:pt x="28590" y="100586"/>
                </a:moveTo>
                <a:lnTo>
                  <a:pt x="21657" y="100586"/>
                </a:lnTo>
                <a:lnTo>
                  <a:pt x="18841" y="103348"/>
                </a:lnTo>
                <a:lnTo>
                  <a:pt x="18841" y="110299"/>
                </a:lnTo>
                <a:lnTo>
                  <a:pt x="21657" y="113150"/>
                </a:lnTo>
                <a:lnTo>
                  <a:pt x="28590" y="113150"/>
                </a:lnTo>
                <a:lnTo>
                  <a:pt x="31402" y="110299"/>
                </a:lnTo>
                <a:lnTo>
                  <a:pt x="31402" y="103348"/>
                </a:lnTo>
                <a:lnTo>
                  <a:pt x="28590" y="100586"/>
                </a:lnTo>
                <a:close/>
              </a:path>
              <a:path w="50800" h="2212975">
                <a:moveTo>
                  <a:pt x="28590" y="125714"/>
                </a:moveTo>
                <a:lnTo>
                  <a:pt x="21657" y="125714"/>
                </a:lnTo>
                <a:lnTo>
                  <a:pt x="18841" y="128475"/>
                </a:lnTo>
                <a:lnTo>
                  <a:pt x="18841" y="135427"/>
                </a:lnTo>
                <a:lnTo>
                  <a:pt x="21657" y="138275"/>
                </a:lnTo>
                <a:lnTo>
                  <a:pt x="28590" y="138275"/>
                </a:lnTo>
                <a:lnTo>
                  <a:pt x="31402" y="135427"/>
                </a:lnTo>
                <a:lnTo>
                  <a:pt x="31402" y="128475"/>
                </a:lnTo>
                <a:lnTo>
                  <a:pt x="28590" y="125714"/>
                </a:lnTo>
                <a:close/>
              </a:path>
              <a:path w="50800" h="2212975">
                <a:moveTo>
                  <a:pt x="28590" y="150839"/>
                </a:moveTo>
                <a:lnTo>
                  <a:pt x="21657" y="150839"/>
                </a:lnTo>
                <a:lnTo>
                  <a:pt x="18841" y="153603"/>
                </a:lnTo>
                <a:lnTo>
                  <a:pt x="18841" y="160555"/>
                </a:lnTo>
                <a:lnTo>
                  <a:pt x="21657" y="163403"/>
                </a:lnTo>
                <a:lnTo>
                  <a:pt x="28590" y="163403"/>
                </a:lnTo>
                <a:lnTo>
                  <a:pt x="31402" y="160555"/>
                </a:lnTo>
                <a:lnTo>
                  <a:pt x="31402" y="153603"/>
                </a:lnTo>
                <a:lnTo>
                  <a:pt x="28590" y="150839"/>
                </a:lnTo>
                <a:close/>
              </a:path>
              <a:path w="50800" h="2212975">
                <a:moveTo>
                  <a:pt x="28590" y="175963"/>
                </a:moveTo>
                <a:lnTo>
                  <a:pt x="21657" y="175963"/>
                </a:lnTo>
                <a:lnTo>
                  <a:pt x="18841" y="178814"/>
                </a:lnTo>
                <a:lnTo>
                  <a:pt x="18841" y="185766"/>
                </a:lnTo>
                <a:lnTo>
                  <a:pt x="21657" y="188527"/>
                </a:lnTo>
                <a:lnTo>
                  <a:pt x="28590" y="188527"/>
                </a:lnTo>
                <a:lnTo>
                  <a:pt x="31402" y="185766"/>
                </a:lnTo>
                <a:lnTo>
                  <a:pt x="31402" y="178814"/>
                </a:lnTo>
                <a:lnTo>
                  <a:pt x="28590" y="175963"/>
                </a:lnTo>
                <a:close/>
              </a:path>
              <a:path w="50800" h="2212975">
                <a:moveTo>
                  <a:pt x="28590" y="201091"/>
                </a:moveTo>
                <a:lnTo>
                  <a:pt x="21657" y="201091"/>
                </a:lnTo>
                <a:lnTo>
                  <a:pt x="18841" y="203939"/>
                </a:lnTo>
                <a:lnTo>
                  <a:pt x="18841" y="210891"/>
                </a:lnTo>
                <a:lnTo>
                  <a:pt x="21657" y="213655"/>
                </a:lnTo>
                <a:lnTo>
                  <a:pt x="28590" y="213655"/>
                </a:lnTo>
                <a:lnTo>
                  <a:pt x="31402" y="210891"/>
                </a:lnTo>
                <a:lnTo>
                  <a:pt x="31402" y="203939"/>
                </a:lnTo>
                <a:lnTo>
                  <a:pt x="28590" y="201091"/>
                </a:lnTo>
                <a:close/>
              </a:path>
              <a:path w="50800" h="2212975">
                <a:moveTo>
                  <a:pt x="28590" y="226220"/>
                </a:moveTo>
                <a:lnTo>
                  <a:pt x="21657" y="226220"/>
                </a:lnTo>
                <a:lnTo>
                  <a:pt x="18841" y="229063"/>
                </a:lnTo>
                <a:lnTo>
                  <a:pt x="18841" y="236015"/>
                </a:lnTo>
                <a:lnTo>
                  <a:pt x="21657" y="238784"/>
                </a:lnTo>
                <a:lnTo>
                  <a:pt x="28590" y="238784"/>
                </a:lnTo>
                <a:lnTo>
                  <a:pt x="31402" y="236015"/>
                </a:lnTo>
                <a:lnTo>
                  <a:pt x="31402" y="229063"/>
                </a:lnTo>
                <a:lnTo>
                  <a:pt x="28590" y="226220"/>
                </a:lnTo>
                <a:close/>
              </a:path>
              <a:path w="50800" h="2212975">
                <a:moveTo>
                  <a:pt x="28590" y="251344"/>
                </a:moveTo>
                <a:lnTo>
                  <a:pt x="21657" y="251344"/>
                </a:lnTo>
                <a:lnTo>
                  <a:pt x="18841" y="254191"/>
                </a:lnTo>
                <a:lnTo>
                  <a:pt x="18841" y="261143"/>
                </a:lnTo>
                <a:lnTo>
                  <a:pt x="21657" y="263991"/>
                </a:lnTo>
                <a:lnTo>
                  <a:pt x="28590" y="263991"/>
                </a:lnTo>
                <a:lnTo>
                  <a:pt x="31402" y="261143"/>
                </a:lnTo>
                <a:lnTo>
                  <a:pt x="31402" y="254191"/>
                </a:lnTo>
                <a:lnTo>
                  <a:pt x="28590" y="251344"/>
                </a:lnTo>
                <a:close/>
              </a:path>
              <a:path w="50800" h="2212975">
                <a:moveTo>
                  <a:pt x="28590" y="276555"/>
                </a:moveTo>
                <a:lnTo>
                  <a:pt x="21657" y="276555"/>
                </a:lnTo>
                <a:lnTo>
                  <a:pt x="18841" y="279319"/>
                </a:lnTo>
                <a:lnTo>
                  <a:pt x="18841" y="286271"/>
                </a:lnTo>
                <a:lnTo>
                  <a:pt x="21657" y="289119"/>
                </a:lnTo>
                <a:lnTo>
                  <a:pt x="28590" y="289119"/>
                </a:lnTo>
                <a:lnTo>
                  <a:pt x="31402" y="286271"/>
                </a:lnTo>
                <a:lnTo>
                  <a:pt x="31402" y="279319"/>
                </a:lnTo>
                <a:lnTo>
                  <a:pt x="28590" y="276555"/>
                </a:lnTo>
                <a:close/>
              </a:path>
              <a:path w="50800" h="2212975">
                <a:moveTo>
                  <a:pt x="28590" y="301683"/>
                </a:moveTo>
                <a:lnTo>
                  <a:pt x="21657" y="301683"/>
                </a:lnTo>
                <a:lnTo>
                  <a:pt x="18841" y="304444"/>
                </a:lnTo>
                <a:lnTo>
                  <a:pt x="18841" y="311396"/>
                </a:lnTo>
                <a:lnTo>
                  <a:pt x="21657" y="314247"/>
                </a:lnTo>
                <a:lnTo>
                  <a:pt x="28590" y="314247"/>
                </a:lnTo>
                <a:lnTo>
                  <a:pt x="31402" y="311396"/>
                </a:lnTo>
                <a:lnTo>
                  <a:pt x="31402" y="304444"/>
                </a:lnTo>
                <a:lnTo>
                  <a:pt x="28590" y="301683"/>
                </a:lnTo>
                <a:close/>
              </a:path>
              <a:path w="50800" h="2212975">
                <a:moveTo>
                  <a:pt x="28590" y="326811"/>
                </a:moveTo>
                <a:lnTo>
                  <a:pt x="21657" y="326811"/>
                </a:lnTo>
                <a:lnTo>
                  <a:pt x="18841" y="329655"/>
                </a:lnTo>
                <a:lnTo>
                  <a:pt x="18841" y="336607"/>
                </a:lnTo>
                <a:lnTo>
                  <a:pt x="21657" y="339371"/>
                </a:lnTo>
                <a:lnTo>
                  <a:pt x="28590" y="339371"/>
                </a:lnTo>
                <a:lnTo>
                  <a:pt x="31402" y="336607"/>
                </a:lnTo>
                <a:lnTo>
                  <a:pt x="31402" y="329655"/>
                </a:lnTo>
                <a:lnTo>
                  <a:pt x="28590" y="326811"/>
                </a:lnTo>
                <a:close/>
              </a:path>
              <a:path w="50800" h="2212975">
                <a:moveTo>
                  <a:pt x="28590" y="351936"/>
                </a:moveTo>
                <a:lnTo>
                  <a:pt x="21657" y="351936"/>
                </a:lnTo>
                <a:lnTo>
                  <a:pt x="18841" y="354783"/>
                </a:lnTo>
                <a:lnTo>
                  <a:pt x="18841" y="361734"/>
                </a:lnTo>
                <a:lnTo>
                  <a:pt x="21657" y="364498"/>
                </a:lnTo>
                <a:lnTo>
                  <a:pt x="28590" y="364498"/>
                </a:lnTo>
                <a:lnTo>
                  <a:pt x="31402" y="361734"/>
                </a:lnTo>
                <a:lnTo>
                  <a:pt x="31402" y="354783"/>
                </a:lnTo>
                <a:lnTo>
                  <a:pt x="28590" y="351936"/>
                </a:lnTo>
                <a:close/>
              </a:path>
              <a:path w="50800" h="2212975">
                <a:moveTo>
                  <a:pt x="28590" y="377060"/>
                </a:moveTo>
                <a:lnTo>
                  <a:pt x="21657" y="377060"/>
                </a:lnTo>
                <a:lnTo>
                  <a:pt x="18841" y="379911"/>
                </a:lnTo>
                <a:lnTo>
                  <a:pt x="18841" y="386862"/>
                </a:lnTo>
                <a:lnTo>
                  <a:pt x="21657" y="389623"/>
                </a:lnTo>
                <a:lnTo>
                  <a:pt x="28590" y="389623"/>
                </a:lnTo>
                <a:lnTo>
                  <a:pt x="31402" y="386862"/>
                </a:lnTo>
                <a:lnTo>
                  <a:pt x="31402" y="379911"/>
                </a:lnTo>
                <a:lnTo>
                  <a:pt x="28590" y="377060"/>
                </a:lnTo>
                <a:close/>
              </a:path>
              <a:path w="50800" h="2212975">
                <a:moveTo>
                  <a:pt x="28590" y="402187"/>
                </a:moveTo>
                <a:lnTo>
                  <a:pt x="21657" y="402187"/>
                </a:lnTo>
                <a:lnTo>
                  <a:pt x="18841" y="405036"/>
                </a:lnTo>
                <a:lnTo>
                  <a:pt x="18841" y="411986"/>
                </a:lnTo>
                <a:lnTo>
                  <a:pt x="21657" y="414834"/>
                </a:lnTo>
                <a:lnTo>
                  <a:pt x="28590" y="414834"/>
                </a:lnTo>
                <a:lnTo>
                  <a:pt x="31402" y="411986"/>
                </a:lnTo>
                <a:lnTo>
                  <a:pt x="31402" y="405036"/>
                </a:lnTo>
                <a:lnTo>
                  <a:pt x="28590" y="402187"/>
                </a:lnTo>
                <a:close/>
              </a:path>
              <a:path w="50800" h="2212975">
                <a:moveTo>
                  <a:pt x="28590" y="427398"/>
                </a:moveTo>
                <a:lnTo>
                  <a:pt x="21657" y="427398"/>
                </a:lnTo>
                <a:lnTo>
                  <a:pt x="18841" y="430160"/>
                </a:lnTo>
                <a:lnTo>
                  <a:pt x="18841" y="437111"/>
                </a:lnTo>
                <a:lnTo>
                  <a:pt x="21657" y="439962"/>
                </a:lnTo>
                <a:lnTo>
                  <a:pt x="28590" y="439962"/>
                </a:lnTo>
                <a:lnTo>
                  <a:pt x="31402" y="437111"/>
                </a:lnTo>
                <a:lnTo>
                  <a:pt x="31402" y="430160"/>
                </a:lnTo>
                <a:lnTo>
                  <a:pt x="28590" y="427398"/>
                </a:lnTo>
                <a:close/>
              </a:path>
              <a:path w="50800" h="2212975">
                <a:moveTo>
                  <a:pt x="28590" y="452522"/>
                </a:moveTo>
                <a:lnTo>
                  <a:pt x="21657" y="452522"/>
                </a:lnTo>
                <a:lnTo>
                  <a:pt x="18841" y="455287"/>
                </a:lnTo>
                <a:lnTo>
                  <a:pt x="18841" y="462239"/>
                </a:lnTo>
                <a:lnTo>
                  <a:pt x="21657" y="465086"/>
                </a:lnTo>
                <a:lnTo>
                  <a:pt x="28590" y="465086"/>
                </a:lnTo>
                <a:lnTo>
                  <a:pt x="31402" y="462239"/>
                </a:lnTo>
                <a:lnTo>
                  <a:pt x="31402" y="455287"/>
                </a:lnTo>
                <a:lnTo>
                  <a:pt x="28590" y="452522"/>
                </a:lnTo>
                <a:close/>
              </a:path>
              <a:path w="50800" h="2212975">
                <a:moveTo>
                  <a:pt x="28590" y="477650"/>
                </a:moveTo>
                <a:lnTo>
                  <a:pt x="21657" y="477650"/>
                </a:lnTo>
                <a:lnTo>
                  <a:pt x="18841" y="480415"/>
                </a:lnTo>
                <a:lnTo>
                  <a:pt x="18841" y="487367"/>
                </a:lnTo>
                <a:lnTo>
                  <a:pt x="21657" y="490211"/>
                </a:lnTo>
                <a:lnTo>
                  <a:pt x="28590" y="490211"/>
                </a:lnTo>
                <a:lnTo>
                  <a:pt x="31402" y="487367"/>
                </a:lnTo>
                <a:lnTo>
                  <a:pt x="31402" y="480415"/>
                </a:lnTo>
                <a:lnTo>
                  <a:pt x="28590" y="477650"/>
                </a:lnTo>
                <a:close/>
              </a:path>
              <a:path w="50800" h="2212975">
                <a:moveTo>
                  <a:pt x="28590" y="502775"/>
                </a:moveTo>
                <a:lnTo>
                  <a:pt x="21657" y="502775"/>
                </a:lnTo>
                <a:lnTo>
                  <a:pt x="18841" y="505626"/>
                </a:lnTo>
                <a:lnTo>
                  <a:pt x="18841" y="512578"/>
                </a:lnTo>
                <a:lnTo>
                  <a:pt x="21657" y="515339"/>
                </a:lnTo>
                <a:lnTo>
                  <a:pt x="28590" y="515339"/>
                </a:lnTo>
                <a:lnTo>
                  <a:pt x="31402" y="512578"/>
                </a:lnTo>
                <a:lnTo>
                  <a:pt x="31402" y="505626"/>
                </a:lnTo>
                <a:lnTo>
                  <a:pt x="28590" y="502775"/>
                </a:lnTo>
                <a:close/>
              </a:path>
              <a:path w="50800" h="2212975">
                <a:moveTo>
                  <a:pt x="28590" y="527903"/>
                </a:moveTo>
                <a:lnTo>
                  <a:pt x="21657" y="527903"/>
                </a:lnTo>
                <a:lnTo>
                  <a:pt x="18841" y="530750"/>
                </a:lnTo>
                <a:lnTo>
                  <a:pt x="18841" y="537702"/>
                </a:lnTo>
                <a:lnTo>
                  <a:pt x="21657" y="540467"/>
                </a:lnTo>
                <a:lnTo>
                  <a:pt x="28590" y="540467"/>
                </a:lnTo>
                <a:lnTo>
                  <a:pt x="31402" y="537702"/>
                </a:lnTo>
                <a:lnTo>
                  <a:pt x="31402" y="530750"/>
                </a:lnTo>
                <a:lnTo>
                  <a:pt x="28590" y="527903"/>
                </a:lnTo>
                <a:close/>
              </a:path>
              <a:path w="50800" h="2212975">
                <a:moveTo>
                  <a:pt x="28590" y="553031"/>
                </a:moveTo>
                <a:lnTo>
                  <a:pt x="21657" y="553031"/>
                </a:lnTo>
                <a:lnTo>
                  <a:pt x="18841" y="555875"/>
                </a:lnTo>
                <a:lnTo>
                  <a:pt x="18841" y="562827"/>
                </a:lnTo>
                <a:lnTo>
                  <a:pt x="21657" y="565591"/>
                </a:lnTo>
                <a:lnTo>
                  <a:pt x="28590" y="565591"/>
                </a:lnTo>
                <a:lnTo>
                  <a:pt x="31402" y="562827"/>
                </a:lnTo>
                <a:lnTo>
                  <a:pt x="31402" y="555875"/>
                </a:lnTo>
                <a:lnTo>
                  <a:pt x="28590" y="553031"/>
                </a:lnTo>
                <a:close/>
              </a:path>
              <a:path w="50800" h="2212975">
                <a:moveTo>
                  <a:pt x="28590" y="578156"/>
                </a:moveTo>
                <a:lnTo>
                  <a:pt x="21657" y="578156"/>
                </a:lnTo>
                <a:lnTo>
                  <a:pt x="18841" y="581003"/>
                </a:lnTo>
                <a:lnTo>
                  <a:pt x="18841" y="587955"/>
                </a:lnTo>
                <a:lnTo>
                  <a:pt x="21657" y="590802"/>
                </a:lnTo>
                <a:lnTo>
                  <a:pt x="28590" y="590802"/>
                </a:lnTo>
                <a:lnTo>
                  <a:pt x="31402" y="587955"/>
                </a:lnTo>
                <a:lnTo>
                  <a:pt x="31402" y="581003"/>
                </a:lnTo>
                <a:lnTo>
                  <a:pt x="28590" y="578156"/>
                </a:lnTo>
                <a:close/>
              </a:path>
              <a:path w="50800" h="2212975">
                <a:moveTo>
                  <a:pt x="28590" y="603366"/>
                </a:moveTo>
                <a:lnTo>
                  <a:pt x="21657" y="603366"/>
                </a:lnTo>
                <a:lnTo>
                  <a:pt x="18841" y="606131"/>
                </a:lnTo>
                <a:lnTo>
                  <a:pt x="18841" y="613083"/>
                </a:lnTo>
                <a:lnTo>
                  <a:pt x="21657" y="615927"/>
                </a:lnTo>
                <a:lnTo>
                  <a:pt x="28590" y="615927"/>
                </a:lnTo>
                <a:lnTo>
                  <a:pt x="31402" y="613083"/>
                </a:lnTo>
                <a:lnTo>
                  <a:pt x="31402" y="606131"/>
                </a:lnTo>
                <a:lnTo>
                  <a:pt x="28590" y="603366"/>
                </a:lnTo>
                <a:close/>
              </a:path>
              <a:path w="50800" h="2212975">
                <a:moveTo>
                  <a:pt x="28590" y="628491"/>
                </a:moveTo>
                <a:lnTo>
                  <a:pt x="21657" y="628491"/>
                </a:lnTo>
                <a:lnTo>
                  <a:pt x="18841" y="631256"/>
                </a:lnTo>
                <a:lnTo>
                  <a:pt x="18841" y="638208"/>
                </a:lnTo>
                <a:lnTo>
                  <a:pt x="21657" y="641055"/>
                </a:lnTo>
                <a:lnTo>
                  <a:pt x="28590" y="641055"/>
                </a:lnTo>
                <a:lnTo>
                  <a:pt x="31402" y="638208"/>
                </a:lnTo>
                <a:lnTo>
                  <a:pt x="31402" y="631256"/>
                </a:lnTo>
                <a:lnTo>
                  <a:pt x="28590" y="628491"/>
                </a:lnTo>
                <a:close/>
              </a:path>
              <a:path w="50800" h="2212975">
                <a:moveTo>
                  <a:pt x="28590" y="653619"/>
                </a:moveTo>
                <a:lnTo>
                  <a:pt x="21657" y="653619"/>
                </a:lnTo>
                <a:lnTo>
                  <a:pt x="18841" y="656384"/>
                </a:lnTo>
                <a:lnTo>
                  <a:pt x="18841" y="663334"/>
                </a:lnTo>
                <a:lnTo>
                  <a:pt x="21657" y="666183"/>
                </a:lnTo>
                <a:lnTo>
                  <a:pt x="28590" y="666183"/>
                </a:lnTo>
                <a:lnTo>
                  <a:pt x="31402" y="663334"/>
                </a:lnTo>
                <a:lnTo>
                  <a:pt x="31402" y="656384"/>
                </a:lnTo>
                <a:lnTo>
                  <a:pt x="28590" y="653619"/>
                </a:lnTo>
                <a:close/>
              </a:path>
              <a:path w="50800" h="2212975">
                <a:moveTo>
                  <a:pt x="28590" y="678747"/>
                </a:moveTo>
                <a:lnTo>
                  <a:pt x="21657" y="678747"/>
                </a:lnTo>
                <a:lnTo>
                  <a:pt x="18841" y="681595"/>
                </a:lnTo>
                <a:lnTo>
                  <a:pt x="18841" y="688545"/>
                </a:lnTo>
                <a:lnTo>
                  <a:pt x="21657" y="691307"/>
                </a:lnTo>
                <a:lnTo>
                  <a:pt x="28590" y="691307"/>
                </a:lnTo>
                <a:lnTo>
                  <a:pt x="31402" y="688545"/>
                </a:lnTo>
                <a:lnTo>
                  <a:pt x="31402" y="681595"/>
                </a:lnTo>
                <a:lnTo>
                  <a:pt x="28590" y="678747"/>
                </a:lnTo>
                <a:close/>
              </a:path>
              <a:path w="50800" h="2212975">
                <a:moveTo>
                  <a:pt x="28590" y="703870"/>
                </a:moveTo>
                <a:lnTo>
                  <a:pt x="21657" y="703870"/>
                </a:lnTo>
                <a:lnTo>
                  <a:pt x="18841" y="706723"/>
                </a:lnTo>
                <a:lnTo>
                  <a:pt x="18841" y="713673"/>
                </a:lnTo>
                <a:lnTo>
                  <a:pt x="21657" y="716434"/>
                </a:lnTo>
                <a:lnTo>
                  <a:pt x="28590" y="716434"/>
                </a:lnTo>
                <a:lnTo>
                  <a:pt x="31402" y="713673"/>
                </a:lnTo>
                <a:lnTo>
                  <a:pt x="31402" y="706723"/>
                </a:lnTo>
                <a:lnTo>
                  <a:pt x="28590" y="703870"/>
                </a:lnTo>
                <a:close/>
              </a:path>
              <a:path w="50800" h="2212975">
                <a:moveTo>
                  <a:pt x="28590" y="728999"/>
                </a:moveTo>
                <a:lnTo>
                  <a:pt x="21657" y="728999"/>
                </a:lnTo>
                <a:lnTo>
                  <a:pt x="18841" y="731847"/>
                </a:lnTo>
                <a:lnTo>
                  <a:pt x="18841" y="738798"/>
                </a:lnTo>
                <a:lnTo>
                  <a:pt x="21657" y="741563"/>
                </a:lnTo>
                <a:lnTo>
                  <a:pt x="28590" y="741563"/>
                </a:lnTo>
                <a:lnTo>
                  <a:pt x="31402" y="738798"/>
                </a:lnTo>
                <a:lnTo>
                  <a:pt x="31402" y="731847"/>
                </a:lnTo>
                <a:lnTo>
                  <a:pt x="28590" y="728999"/>
                </a:lnTo>
                <a:close/>
              </a:path>
              <a:path w="50800" h="2212975">
                <a:moveTo>
                  <a:pt x="28590" y="754127"/>
                </a:moveTo>
                <a:lnTo>
                  <a:pt x="21657" y="754127"/>
                </a:lnTo>
                <a:lnTo>
                  <a:pt x="18841" y="756972"/>
                </a:lnTo>
                <a:lnTo>
                  <a:pt x="18841" y="763922"/>
                </a:lnTo>
                <a:lnTo>
                  <a:pt x="21657" y="766773"/>
                </a:lnTo>
                <a:lnTo>
                  <a:pt x="28590" y="766773"/>
                </a:lnTo>
                <a:lnTo>
                  <a:pt x="31402" y="763922"/>
                </a:lnTo>
                <a:lnTo>
                  <a:pt x="31402" y="756972"/>
                </a:lnTo>
                <a:lnTo>
                  <a:pt x="28590" y="754127"/>
                </a:lnTo>
                <a:close/>
              </a:path>
              <a:path w="50800" h="2212975">
                <a:moveTo>
                  <a:pt x="28590" y="779334"/>
                </a:moveTo>
                <a:lnTo>
                  <a:pt x="21657" y="779334"/>
                </a:lnTo>
                <a:lnTo>
                  <a:pt x="18841" y="782099"/>
                </a:lnTo>
                <a:lnTo>
                  <a:pt x="18841" y="789051"/>
                </a:lnTo>
                <a:lnTo>
                  <a:pt x="21657" y="791898"/>
                </a:lnTo>
                <a:lnTo>
                  <a:pt x="28590" y="791898"/>
                </a:lnTo>
                <a:lnTo>
                  <a:pt x="31402" y="789051"/>
                </a:lnTo>
                <a:lnTo>
                  <a:pt x="31402" y="782099"/>
                </a:lnTo>
                <a:lnTo>
                  <a:pt x="28590" y="779334"/>
                </a:lnTo>
                <a:close/>
              </a:path>
              <a:path w="50800" h="2212975">
                <a:moveTo>
                  <a:pt x="28590" y="804462"/>
                </a:moveTo>
                <a:lnTo>
                  <a:pt x="21657" y="804462"/>
                </a:lnTo>
                <a:lnTo>
                  <a:pt x="18841" y="807227"/>
                </a:lnTo>
                <a:lnTo>
                  <a:pt x="18841" y="814179"/>
                </a:lnTo>
                <a:lnTo>
                  <a:pt x="21657" y="817022"/>
                </a:lnTo>
                <a:lnTo>
                  <a:pt x="28590" y="817022"/>
                </a:lnTo>
                <a:lnTo>
                  <a:pt x="31402" y="814179"/>
                </a:lnTo>
                <a:lnTo>
                  <a:pt x="31402" y="807227"/>
                </a:lnTo>
                <a:lnTo>
                  <a:pt x="28590" y="804462"/>
                </a:lnTo>
                <a:close/>
              </a:path>
              <a:path w="50800" h="2212975">
                <a:moveTo>
                  <a:pt x="28590" y="829586"/>
                </a:moveTo>
                <a:lnTo>
                  <a:pt x="21657" y="829586"/>
                </a:lnTo>
                <a:lnTo>
                  <a:pt x="18841" y="832438"/>
                </a:lnTo>
                <a:lnTo>
                  <a:pt x="18841" y="839389"/>
                </a:lnTo>
                <a:lnTo>
                  <a:pt x="21657" y="842150"/>
                </a:lnTo>
                <a:lnTo>
                  <a:pt x="28590" y="842150"/>
                </a:lnTo>
                <a:lnTo>
                  <a:pt x="31402" y="839389"/>
                </a:lnTo>
                <a:lnTo>
                  <a:pt x="31402" y="832438"/>
                </a:lnTo>
                <a:lnTo>
                  <a:pt x="28590" y="829586"/>
                </a:lnTo>
                <a:close/>
              </a:path>
              <a:path w="50800" h="2212975">
                <a:moveTo>
                  <a:pt x="28590" y="854715"/>
                </a:moveTo>
                <a:lnTo>
                  <a:pt x="21657" y="854715"/>
                </a:lnTo>
                <a:lnTo>
                  <a:pt x="18841" y="857562"/>
                </a:lnTo>
                <a:lnTo>
                  <a:pt x="18841" y="864514"/>
                </a:lnTo>
                <a:lnTo>
                  <a:pt x="21657" y="867279"/>
                </a:lnTo>
                <a:lnTo>
                  <a:pt x="28590" y="867279"/>
                </a:lnTo>
                <a:lnTo>
                  <a:pt x="31402" y="864514"/>
                </a:lnTo>
                <a:lnTo>
                  <a:pt x="31402" y="857562"/>
                </a:lnTo>
                <a:lnTo>
                  <a:pt x="28590" y="854715"/>
                </a:lnTo>
                <a:close/>
              </a:path>
              <a:path w="50800" h="2212975">
                <a:moveTo>
                  <a:pt x="28590" y="879843"/>
                </a:moveTo>
                <a:lnTo>
                  <a:pt x="21657" y="879843"/>
                </a:lnTo>
                <a:lnTo>
                  <a:pt x="18841" y="882686"/>
                </a:lnTo>
                <a:lnTo>
                  <a:pt x="18841" y="889638"/>
                </a:lnTo>
                <a:lnTo>
                  <a:pt x="21657" y="892403"/>
                </a:lnTo>
                <a:lnTo>
                  <a:pt x="28590" y="892403"/>
                </a:lnTo>
                <a:lnTo>
                  <a:pt x="31402" y="889638"/>
                </a:lnTo>
                <a:lnTo>
                  <a:pt x="31402" y="882686"/>
                </a:lnTo>
                <a:lnTo>
                  <a:pt x="28590" y="879843"/>
                </a:lnTo>
                <a:close/>
              </a:path>
              <a:path w="50800" h="2212975">
                <a:moveTo>
                  <a:pt x="28590" y="904967"/>
                </a:moveTo>
                <a:lnTo>
                  <a:pt x="21657" y="904967"/>
                </a:lnTo>
                <a:lnTo>
                  <a:pt x="18841" y="907815"/>
                </a:lnTo>
                <a:lnTo>
                  <a:pt x="18841" y="914767"/>
                </a:lnTo>
                <a:lnTo>
                  <a:pt x="21657" y="917614"/>
                </a:lnTo>
                <a:lnTo>
                  <a:pt x="28590" y="917614"/>
                </a:lnTo>
                <a:lnTo>
                  <a:pt x="31402" y="914767"/>
                </a:lnTo>
                <a:lnTo>
                  <a:pt x="31402" y="907815"/>
                </a:lnTo>
                <a:lnTo>
                  <a:pt x="28590" y="904967"/>
                </a:lnTo>
                <a:close/>
              </a:path>
              <a:path w="50800" h="2212975">
                <a:moveTo>
                  <a:pt x="28590" y="930178"/>
                </a:moveTo>
                <a:lnTo>
                  <a:pt x="21657" y="930178"/>
                </a:lnTo>
                <a:lnTo>
                  <a:pt x="18841" y="932943"/>
                </a:lnTo>
                <a:lnTo>
                  <a:pt x="18841" y="939895"/>
                </a:lnTo>
                <a:lnTo>
                  <a:pt x="21657" y="942738"/>
                </a:lnTo>
                <a:lnTo>
                  <a:pt x="28590" y="942738"/>
                </a:lnTo>
                <a:lnTo>
                  <a:pt x="31402" y="939895"/>
                </a:lnTo>
                <a:lnTo>
                  <a:pt x="31402" y="932943"/>
                </a:lnTo>
                <a:lnTo>
                  <a:pt x="28590" y="930178"/>
                </a:lnTo>
                <a:close/>
              </a:path>
              <a:path w="50800" h="2212975">
                <a:moveTo>
                  <a:pt x="28590" y="955302"/>
                </a:moveTo>
                <a:lnTo>
                  <a:pt x="21657" y="955302"/>
                </a:lnTo>
                <a:lnTo>
                  <a:pt x="18841" y="958067"/>
                </a:lnTo>
                <a:lnTo>
                  <a:pt x="18841" y="965019"/>
                </a:lnTo>
                <a:lnTo>
                  <a:pt x="21657" y="967866"/>
                </a:lnTo>
                <a:lnTo>
                  <a:pt x="28590" y="967866"/>
                </a:lnTo>
                <a:lnTo>
                  <a:pt x="31402" y="965019"/>
                </a:lnTo>
                <a:lnTo>
                  <a:pt x="31402" y="958067"/>
                </a:lnTo>
                <a:lnTo>
                  <a:pt x="28590" y="955302"/>
                </a:lnTo>
                <a:close/>
              </a:path>
              <a:path w="50800" h="2212975">
                <a:moveTo>
                  <a:pt x="28590" y="980431"/>
                </a:moveTo>
                <a:lnTo>
                  <a:pt x="21657" y="980431"/>
                </a:lnTo>
                <a:lnTo>
                  <a:pt x="18841" y="983195"/>
                </a:lnTo>
                <a:lnTo>
                  <a:pt x="18841" y="990146"/>
                </a:lnTo>
                <a:lnTo>
                  <a:pt x="21657" y="992995"/>
                </a:lnTo>
                <a:lnTo>
                  <a:pt x="28590" y="992995"/>
                </a:lnTo>
                <a:lnTo>
                  <a:pt x="31402" y="990146"/>
                </a:lnTo>
                <a:lnTo>
                  <a:pt x="31402" y="983195"/>
                </a:lnTo>
                <a:lnTo>
                  <a:pt x="28590" y="980431"/>
                </a:lnTo>
                <a:close/>
              </a:path>
              <a:path w="50800" h="2212975">
                <a:moveTo>
                  <a:pt x="28590" y="1005558"/>
                </a:moveTo>
                <a:lnTo>
                  <a:pt x="21657" y="1005558"/>
                </a:lnTo>
                <a:lnTo>
                  <a:pt x="18841" y="1008406"/>
                </a:lnTo>
                <a:lnTo>
                  <a:pt x="18841" y="1015354"/>
                </a:lnTo>
                <a:lnTo>
                  <a:pt x="21657" y="1018119"/>
                </a:lnTo>
                <a:lnTo>
                  <a:pt x="28590" y="1018119"/>
                </a:lnTo>
                <a:lnTo>
                  <a:pt x="31402" y="1015354"/>
                </a:lnTo>
                <a:lnTo>
                  <a:pt x="31402" y="1008406"/>
                </a:lnTo>
                <a:lnTo>
                  <a:pt x="28590" y="1005558"/>
                </a:lnTo>
                <a:close/>
              </a:path>
              <a:path w="50800" h="2212975">
                <a:moveTo>
                  <a:pt x="28590" y="1030682"/>
                </a:moveTo>
                <a:lnTo>
                  <a:pt x="21657" y="1030682"/>
                </a:lnTo>
                <a:lnTo>
                  <a:pt x="18841" y="1033531"/>
                </a:lnTo>
                <a:lnTo>
                  <a:pt x="18841" y="1040481"/>
                </a:lnTo>
                <a:lnTo>
                  <a:pt x="21657" y="1043246"/>
                </a:lnTo>
                <a:lnTo>
                  <a:pt x="28590" y="1043246"/>
                </a:lnTo>
                <a:lnTo>
                  <a:pt x="31402" y="1040481"/>
                </a:lnTo>
                <a:lnTo>
                  <a:pt x="31402" y="1033531"/>
                </a:lnTo>
                <a:lnTo>
                  <a:pt x="28590" y="1030682"/>
                </a:lnTo>
                <a:close/>
              </a:path>
              <a:path w="50800" h="2212975">
                <a:moveTo>
                  <a:pt x="28590" y="1055806"/>
                </a:moveTo>
                <a:lnTo>
                  <a:pt x="21657" y="1055806"/>
                </a:lnTo>
                <a:lnTo>
                  <a:pt x="18841" y="1058658"/>
                </a:lnTo>
                <a:lnTo>
                  <a:pt x="18841" y="1065610"/>
                </a:lnTo>
                <a:lnTo>
                  <a:pt x="21657" y="1068370"/>
                </a:lnTo>
                <a:lnTo>
                  <a:pt x="28590" y="1068370"/>
                </a:lnTo>
                <a:lnTo>
                  <a:pt x="31402" y="1065610"/>
                </a:lnTo>
                <a:lnTo>
                  <a:pt x="31402" y="1058658"/>
                </a:lnTo>
                <a:lnTo>
                  <a:pt x="28590" y="1055806"/>
                </a:lnTo>
                <a:close/>
              </a:path>
              <a:path w="50800" h="2212975">
                <a:moveTo>
                  <a:pt x="28590" y="1080935"/>
                </a:moveTo>
                <a:lnTo>
                  <a:pt x="21657" y="1080935"/>
                </a:lnTo>
                <a:lnTo>
                  <a:pt x="18841" y="1083782"/>
                </a:lnTo>
                <a:lnTo>
                  <a:pt x="18841" y="1090734"/>
                </a:lnTo>
                <a:lnTo>
                  <a:pt x="21657" y="1093585"/>
                </a:lnTo>
                <a:lnTo>
                  <a:pt x="28590" y="1093585"/>
                </a:lnTo>
                <a:lnTo>
                  <a:pt x="31402" y="1090734"/>
                </a:lnTo>
                <a:lnTo>
                  <a:pt x="31402" y="1083782"/>
                </a:lnTo>
                <a:lnTo>
                  <a:pt x="28590" y="1080935"/>
                </a:lnTo>
                <a:close/>
              </a:path>
              <a:path w="50800" h="2212975">
                <a:moveTo>
                  <a:pt x="28590" y="1106145"/>
                </a:moveTo>
                <a:lnTo>
                  <a:pt x="21657" y="1106145"/>
                </a:lnTo>
                <a:lnTo>
                  <a:pt x="18841" y="1108910"/>
                </a:lnTo>
                <a:lnTo>
                  <a:pt x="18841" y="1115862"/>
                </a:lnTo>
                <a:lnTo>
                  <a:pt x="21657" y="1118709"/>
                </a:lnTo>
                <a:lnTo>
                  <a:pt x="28590" y="1118709"/>
                </a:lnTo>
                <a:lnTo>
                  <a:pt x="31402" y="1115862"/>
                </a:lnTo>
                <a:lnTo>
                  <a:pt x="31402" y="1108910"/>
                </a:lnTo>
                <a:lnTo>
                  <a:pt x="28590" y="1106145"/>
                </a:lnTo>
                <a:close/>
              </a:path>
              <a:path w="50800" h="2212975">
                <a:moveTo>
                  <a:pt x="28590" y="1131274"/>
                </a:moveTo>
                <a:lnTo>
                  <a:pt x="21657" y="1131274"/>
                </a:lnTo>
                <a:lnTo>
                  <a:pt x="18841" y="1134038"/>
                </a:lnTo>
                <a:lnTo>
                  <a:pt x="18841" y="1140990"/>
                </a:lnTo>
                <a:lnTo>
                  <a:pt x="21657" y="1143834"/>
                </a:lnTo>
                <a:lnTo>
                  <a:pt x="28590" y="1143834"/>
                </a:lnTo>
                <a:lnTo>
                  <a:pt x="31402" y="1140990"/>
                </a:lnTo>
                <a:lnTo>
                  <a:pt x="31402" y="1134038"/>
                </a:lnTo>
                <a:lnTo>
                  <a:pt x="28590" y="1131274"/>
                </a:lnTo>
                <a:close/>
              </a:path>
              <a:path w="50800" h="2212975">
                <a:moveTo>
                  <a:pt x="28590" y="1156398"/>
                </a:moveTo>
                <a:lnTo>
                  <a:pt x="21657" y="1156398"/>
                </a:lnTo>
                <a:lnTo>
                  <a:pt x="18841" y="1159163"/>
                </a:lnTo>
                <a:lnTo>
                  <a:pt x="18841" y="1166115"/>
                </a:lnTo>
                <a:lnTo>
                  <a:pt x="21657" y="1168962"/>
                </a:lnTo>
                <a:lnTo>
                  <a:pt x="28590" y="1168962"/>
                </a:lnTo>
                <a:lnTo>
                  <a:pt x="31402" y="1166115"/>
                </a:lnTo>
                <a:lnTo>
                  <a:pt x="31402" y="1159163"/>
                </a:lnTo>
                <a:lnTo>
                  <a:pt x="28590" y="1156398"/>
                </a:lnTo>
                <a:close/>
              </a:path>
              <a:path w="50800" h="2212975">
                <a:moveTo>
                  <a:pt x="28590" y="1181526"/>
                </a:moveTo>
                <a:lnTo>
                  <a:pt x="21657" y="1181526"/>
                </a:lnTo>
                <a:lnTo>
                  <a:pt x="18841" y="1184374"/>
                </a:lnTo>
                <a:lnTo>
                  <a:pt x="18841" y="1191326"/>
                </a:lnTo>
                <a:lnTo>
                  <a:pt x="21657" y="1194090"/>
                </a:lnTo>
                <a:lnTo>
                  <a:pt x="28590" y="1194090"/>
                </a:lnTo>
                <a:lnTo>
                  <a:pt x="31402" y="1191326"/>
                </a:lnTo>
                <a:lnTo>
                  <a:pt x="31402" y="1184374"/>
                </a:lnTo>
                <a:lnTo>
                  <a:pt x="28590" y="1181526"/>
                </a:lnTo>
                <a:close/>
              </a:path>
              <a:path w="50800" h="2212975">
                <a:moveTo>
                  <a:pt x="28590" y="1206654"/>
                </a:moveTo>
                <a:lnTo>
                  <a:pt x="21657" y="1206654"/>
                </a:lnTo>
                <a:lnTo>
                  <a:pt x="18841" y="1209498"/>
                </a:lnTo>
                <a:lnTo>
                  <a:pt x="18841" y="1216450"/>
                </a:lnTo>
                <a:lnTo>
                  <a:pt x="21657" y="1219215"/>
                </a:lnTo>
                <a:lnTo>
                  <a:pt x="28590" y="1219215"/>
                </a:lnTo>
                <a:lnTo>
                  <a:pt x="31402" y="1216450"/>
                </a:lnTo>
                <a:lnTo>
                  <a:pt x="31402" y="1209498"/>
                </a:lnTo>
                <a:lnTo>
                  <a:pt x="28590" y="1206654"/>
                </a:lnTo>
                <a:close/>
              </a:path>
              <a:path w="50800" h="2212975">
                <a:moveTo>
                  <a:pt x="28590" y="1231779"/>
                </a:moveTo>
                <a:lnTo>
                  <a:pt x="21657" y="1231779"/>
                </a:lnTo>
                <a:lnTo>
                  <a:pt x="18841" y="1234626"/>
                </a:lnTo>
                <a:lnTo>
                  <a:pt x="18841" y="1241578"/>
                </a:lnTo>
                <a:lnTo>
                  <a:pt x="21657" y="1244343"/>
                </a:lnTo>
                <a:lnTo>
                  <a:pt x="28590" y="1244343"/>
                </a:lnTo>
                <a:lnTo>
                  <a:pt x="31402" y="1241578"/>
                </a:lnTo>
                <a:lnTo>
                  <a:pt x="31402" y="1234626"/>
                </a:lnTo>
                <a:lnTo>
                  <a:pt x="28590" y="1231779"/>
                </a:lnTo>
                <a:close/>
              </a:path>
              <a:path w="50800" h="2212975">
                <a:moveTo>
                  <a:pt x="28590" y="1256903"/>
                </a:moveTo>
                <a:lnTo>
                  <a:pt x="21657" y="1256903"/>
                </a:lnTo>
                <a:lnTo>
                  <a:pt x="18841" y="1259754"/>
                </a:lnTo>
                <a:lnTo>
                  <a:pt x="18841" y="1266706"/>
                </a:lnTo>
                <a:lnTo>
                  <a:pt x="21657" y="1269550"/>
                </a:lnTo>
                <a:lnTo>
                  <a:pt x="28590" y="1269550"/>
                </a:lnTo>
                <a:lnTo>
                  <a:pt x="31402" y="1266706"/>
                </a:lnTo>
                <a:lnTo>
                  <a:pt x="31402" y="1259754"/>
                </a:lnTo>
                <a:lnTo>
                  <a:pt x="28590" y="1256903"/>
                </a:lnTo>
                <a:close/>
              </a:path>
              <a:path w="50800" h="2212975">
                <a:moveTo>
                  <a:pt x="28590" y="1282114"/>
                </a:moveTo>
                <a:lnTo>
                  <a:pt x="21657" y="1282114"/>
                </a:lnTo>
                <a:lnTo>
                  <a:pt x="18841" y="1284879"/>
                </a:lnTo>
                <a:lnTo>
                  <a:pt x="18841" y="1291830"/>
                </a:lnTo>
                <a:lnTo>
                  <a:pt x="21657" y="1294678"/>
                </a:lnTo>
                <a:lnTo>
                  <a:pt x="28590" y="1294678"/>
                </a:lnTo>
                <a:lnTo>
                  <a:pt x="31402" y="1291830"/>
                </a:lnTo>
                <a:lnTo>
                  <a:pt x="31402" y="1284879"/>
                </a:lnTo>
                <a:lnTo>
                  <a:pt x="28590" y="1282114"/>
                </a:lnTo>
                <a:close/>
              </a:path>
              <a:path w="50800" h="2212975">
                <a:moveTo>
                  <a:pt x="28590" y="1307242"/>
                </a:moveTo>
                <a:lnTo>
                  <a:pt x="21657" y="1307242"/>
                </a:lnTo>
                <a:lnTo>
                  <a:pt x="18841" y="1310003"/>
                </a:lnTo>
                <a:lnTo>
                  <a:pt x="18841" y="1316954"/>
                </a:lnTo>
                <a:lnTo>
                  <a:pt x="21657" y="1319806"/>
                </a:lnTo>
                <a:lnTo>
                  <a:pt x="28590" y="1319806"/>
                </a:lnTo>
                <a:lnTo>
                  <a:pt x="31402" y="1316954"/>
                </a:lnTo>
                <a:lnTo>
                  <a:pt x="31402" y="1310003"/>
                </a:lnTo>
                <a:lnTo>
                  <a:pt x="28590" y="1307242"/>
                </a:lnTo>
                <a:close/>
              </a:path>
              <a:path w="50800" h="2212975">
                <a:moveTo>
                  <a:pt x="28590" y="1332369"/>
                </a:moveTo>
                <a:lnTo>
                  <a:pt x="21657" y="1332369"/>
                </a:lnTo>
                <a:lnTo>
                  <a:pt x="18841" y="1335214"/>
                </a:lnTo>
                <a:lnTo>
                  <a:pt x="18841" y="1342166"/>
                </a:lnTo>
                <a:lnTo>
                  <a:pt x="21657" y="1344931"/>
                </a:lnTo>
                <a:lnTo>
                  <a:pt x="28590" y="1344931"/>
                </a:lnTo>
                <a:lnTo>
                  <a:pt x="31402" y="1342166"/>
                </a:lnTo>
                <a:lnTo>
                  <a:pt x="31402" y="1335214"/>
                </a:lnTo>
                <a:lnTo>
                  <a:pt x="28590" y="1332369"/>
                </a:lnTo>
                <a:close/>
              </a:path>
              <a:path w="50800" h="2212975">
                <a:moveTo>
                  <a:pt x="28590" y="1357494"/>
                </a:moveTo>
                <a:lnTo>
                  <a:pt x="21657" y="1357494"/>
                </a:lnTo>
                <a:lnTo>
                  <a:pt x="18841" y="1360342"/>
                </a:lnTo>
                <a:lnTo>
                  <a:pt x="18841" y="1367293"/>
                </a:lnTo>
                <a:lnTo>
                  <a:pt x="21657" y="1370058"/>
                </a:lnTo>
                <a:lnTo>
                  <a:pt x="28590" y="1370058"/>
                </a:lnTo>
                <a:lnTo>
                  <a:pt x="31402" y="1367293"/>
                </a:lnTo>
                <a:lnTo>
                  <a:pt x="31402" y="1360342"/>
                </a:lnTo>
                <a:lnTo>
                  <a:pt x="28590" y="1357494"/>
                </a:lnTo>
                <a:close/>
              </a:path>
              <a:path w="50800" h="2212975">
                <a:moveTo>
                  <a:pt x="28590" y="1382618"/>
                </a:moveTo>
                <a:lnTo>
                  <a:pt x="21657" y="1382618"/>
                </a:lnTo>
                <a:lnTo>
                  <a:pt x="18841" y="1385469"/>
                </a:lnTo>
                <a:lnTo>
                  <a:pt x="18841" y="1392421"/>
                </a:lnTo>
                <a:lnTo>
                  <a:pt x="21657" y="1395182"/>
                </a:lnTo>
                <a:lnTo>
                  <a:pt x="28590" y="1395182"/>
                </a:lnTo>
                <a:lnTo>
                  <a:pt x="31402" y="1392421"/>
                </a:lnTo>
                <a:lnTo>
                  <a:pt x="31402" y="1385469"/>
                </a:lnTo>
                <a:lnTo>
                  <a:pt x="28590" y="1382618"/>
                </a:lnTo>
                <a:close/>
              </a:path>
              <a:path w="50800" h="2212975">
                <a:moveTo>
                  <a:pt x="28590" y="1407746"/>
                </a:moveTo>
                <a:lnTo>
                  <a:pt x="21657" y="1407746"/>
                </a:lnTo>
                <a:lnTo>
                  <a:pt x="18841" y="1410594"/>
                </a:lnTo>
                <a:lnTo>
                  <a:pt x="18841" y="1417546"/>
                </a:lnTo>
                <a:lnTo>
                  <a:pt x="21657" y="1420397"/>
                </a:lnTo>
                <a:lnTo>
                  <a:pt x="28590" y="1420397"/>
                </a:lnTo>
                <a:lnTo>
                  <a:pt x="31402" y="1417546"/>
                </a:lnTo>
                <a:lnTo>
                  <a:pt x="31402" y="1410594"/>
                </a:lnTo>
                <a:lnTo>
                  <a:pt x="28590" y="1407746"/>
                </a:lnTo>
                <a:close/>
              </a:path>
              <a:path w="50800" h="2212975">
                <a:moveTo>
                  <a:pt x="28590" y="1432957"/>
                </a:moveTo>
                <a:lnTo>
                  <a:pt x="21657" y="1432957"/>
                </a:lnTo>
                <a:lnTo>
                  <a:pt x="18841" y="1435718"/>
                </a:lnTo>
                <a:lnTo>
                  <a:pt x="18841" y="1442670"/>
                </a:lnTo>
                <a:lnTo>
                  <a:pt x="21657" y="1445521"/>
                </a:lnTo>
                <a:lnTo>
                  <a:pt x="28590" y="1445521"/>
                </a:lnTo>
                <a:lnTo>
                  <a:pt x="31402" y="1442670"/>
                </a:lnTo>
                <a:lnTo>
                  <a:pt x="31402" y="1435718"/>
                </a:lnTo>
                <a:lnTo>
                  <a:pt x="28590" y="1432957"/>
                </a:lnTo>
                <a:close/>
              </a:path>
              <a:path w="50800" h="2212975">
                <a:moveTo>
                  <a:pt x="28590" y="1458085"/>
                </a:moveTo>
                <a:lnTo>
                  <a:pt x="21657" y="1458085"/>
                </a:lnTo>
                <a:lnTo>
                  <a:pt x="18841" y="1460846"/>
                </a:lnTo>
                <a:lnTo>
                  <a:pt x="18841" y="1467798"/>
                </a:lnTo>
                <a:lnTo>
                  <a:pt x="21657" y="1470646"/>
                </a:lnTo>
                <a:lnTo>
                  <a:pt x="28590" y="1470646"/>
                </a:lnTo>
                <a:lnTo>
                  <a:pt x="31402" y="1467798"/>
                </a:lnTo>
                <a:lnTo>
                  <a:pt x="31402" y="1460846"/>
                </a:lnTo>
                <a:lnTo>
                  <a:pt x="28590" y="1458085"/>
                </a:lnTo>
                <a:close/>
              </a:path>
              <a:path w="50800" h="2212975">
                <a:moveTo>
                  <a:pt x="28590" y="1483210"/>
                </a:moveTo>
                <a:lnTo>
                  <a:pt x="21657" y="1483210"/>
                </a:lnTo>
                <a:lnTo>
                  <a:pt x="18841" y="1485974"/>
                </a:lnTo>
                <a:lnTo>
                  <a:pt x="18841" y="1492926"/>
                </a:lnTo>
                <a:lnTo>
                  <a:pt x="21657" y="1495774"/>
                </a:lnTo>
                <a:lnTo>
                  <a:pt x="28590" y="1495774"/>
                </a:lnTo>
                <a:lnTo>
                  <a:pt x="31402" y="1492926"/>
                </a:lnTo>
                <a:lnTo>
                  <a:pt x="31402" y="1485974"/>
                </a:lnTo>
                <a:lnTo>
                  <a:pt x="28590" y="1483210"/>
                </a:lnTo>
                <a:close/>
              </a:path>
              <a:path w="50800" h="2212975">
                <a:moveTo>
                  <a:pt x="28590" y="1508338"/>
                </a:moveTo>
                <a:lnTo>
                  <a:pt x="21657" y="1508338"/>
                </a:lnTo>
                <a:lnTo>
                  <a:pt x="18841" y="1511185"/>
                </a:lnTo>
                <a:lnTo>
                  <a:pt x="18841" y="1518137"/>
                </a:lnTo>
                <a:lnTo>
                  <a:pt x="21657" y="1520902"/>
                </a:lnTo>
                <a:lnTo>
                  <a:pt x="28590" y="1520902"/>
                </a:lnTo>
                <a:lnTo>
                  <a:pt x="31402" y="1518137"/>
                </a:lnTo>
                <a:lnTo>
                  <a:pt x="31402" y="1511185"/>
                </a:lnTo>
                <a:lnTo>
                  <a:pt x="28590" y="1508338"/>
                </a:lnTo>
                <a:close/>
              </a:path>
              <a:path w="50800" h="2212975">
                <a:moveTo>
                  <a:pt x="28590" y="1533466"/>
                </a:moveTo>
                <a:lnTo>
                  <a:pt x="21657" y="1533466"/>
                </a:lnTo>
                <a:lnTo>
                  <a:pt x="18841" y="1536310"/>
                </a:lnTo>
                <a:lnTo>
                  <a:pt x="18841" y="1543262"/>
                </a:lnTo>
                <a:lnTo>
                  <a:pt x="21657" y="1546026"/>
                </a:lnTo>
                <a:lnTo>
                  <a:pt x="28590" y="1546026"/>
                </a:lnTo>
                <a:lnTo>
                  <a:pt x="31402" y="1543262"/>
                </a:lnTo>
                <a:lnTo>
                  <a:pt x="31402" y="1536310"/>
                </a:lnTo>
                <a:lnTo>
                  <a:pt x="28590" y="1533466"/>
                </a:lnTo>
                <a:close/>
              </a:path>
              <a:path w="50800" h="2212975">
                <a:moveTo>
                  <a:pt x="28590" y="1558590"/>
                </a:moveTo>
                <a:lnTo>
                  <a:pt x="21657" y="1558590"/>
                </a:lnTo>
                <a:lnTo>
                  <a:pt x="18841" y="1561438"/>
                </a:lnTo>
                <a:lnTo>
                  <a:pt x="18841" y="1568390"/>
                </a:lnTo>
                <a:lnTo>
                  <a:pt x="21657" y="1571151"/>
                </a:lnTo>
                <a:lnTo>
                  <a:pt x="28590" y="1571151"/>
                </a:lnTo>
                <a:lnTo>
                  <a:pt x="31402" y="1568390"/>
                </a:lnTo>
                <a:lnTo>
                  <a:pt x="31402" y="1561438"/>
                </a:lnTo>
                <a:lnTo>
                  <a:pt x="28590" y="1558590"/>
                </a:lnTo>
                <a:close/>
              </a:path>
              <a:path w="50800" h="2212975">
                <a:moveTo>
                  <a:pt x="28590" y="1583715"/>
                </a:moveTo>
                <a:lnTo>
                  <a:pt x="21657" y="1583715"/>
                </a:lnTo>
                <a:lnTo>
                  <a:pt x="18841" y="1586566"/>
                </a:lnTo>
                <a:lnTo>
                  <a:pt x="18841" y="1593517"/>
                </a:lnTo>
                <a:lnTo>
                  <a:pt x="21657" y="1596362"/>
                </a:lnTo>
                <a:lnTo>
                  <a:pt x="28590" y="1596362"/>
                </a:lnTo>
                <a:lnTo>
                  <a:pt x="31402" y="1593517"/>
                </a:lnTo>
                <a:lnTo>
                  <a:pt x="31402" y="1586566"/>
                </a:lnTo>
                <a:lnTo>
                  <a:pt x="28590" y="1583715"/>
                </a:lnTo>
                <a:close/>
              </a:path>
              <a:path w="50800" h="2212975">
                <a:moveTo>
                  <a:pt x="28590" y="1608926"/>
                </a:moveTo>
                <a:lnTo>
                  <a:pt x="21657" y="1608926"/>
                </a:lnTo>
                <a:lnTo>
                  <a:pt x="18841" y="1611690"/>
                </a:lnTo>
                <a:lnTo>
                  <a:pt x="18841" y="1618641"/>
                </a:lnTo>
                <a:lnTo>
                  <a:pt x="21657" y="1621490"/>
                </a:lnTo>
                <a:lnTo>
                  <a:pt x="28590" y="1621490"/>
                </a:lnTo>
                <a:lnTo>
                  <a:pt x="31402" y="1618641"/>
                </a:lnTo>
                <a:lnTo>
                  <a:pt x="31402" y="1611690"/>
                </a:lnTo>
                <a:lnTo>
                  <a:pt x="28590" y="1608926"/>
                </a:lnTo>
                <a:close/>
              </a:path>
              <a:path w="50800" h="2212975">
                <a:moveTo>
                  <a:pt x="28590" y="1634054"/>
                </a:moveTo>
                <a:lnTo>
                  <a:pt x="21657" y="1634054"/>
                </a:lnTo>
                <a:lnTo>
                  <a:pt x="18841" y="1636815"/>
                </a:lnTo>
                <a:lnTo>
                  <a:pt x="18841" y="1643766"/>
                </a:lnTo>
                <a:lnTo>
                  <a:pt x="21657" y="1646617"/>
                </a:lnTo>
                <a:lnTo>
                  <a:pt x="28590" y="1646617"/>
                </a:lnTo>
                <a:lnTo>
                  <a:pt x="31402" y="1643766"/>
                </a:lnTo>
                <a:lnTo>
                  <a:pt x="31402" y="1636815"/>
                </a:lnTo>
                <a:lnTo>
                  <a:pt x="28590" y="1634054"/>
                </a:lnTo>
                <a:close/>
              </a:path>
              <a:path w="50800" h="2212975">
                <a:moveTo>
                  <a:pt x="28590" y="1659178"/>
                </a:moveTo>
                <a:lnTo>
                  <a:pt x="21657" y="1659178"/>
                </a:lnTo>
                <a:lnTo>
                  <a:pt x="18841" y="1661943"/>
                </a:lnTo>
                <a:lnTo>
                  <a:pt x="18841" y="1668894"/>
                </a:lnTo>
                <a:lnTo>
                  <a:pt x="21657" y="1671741"/>
                </a:lnTo>
                <a:lnTo>
                  <a:pt x="28590" y="1671741"/>
                </a:lnTo>
                <a:lnTo>
                  <a:pt x="31402" y="1668894"/>
                </a:lnTo>
                <a:lnTo>
                  <a:pt x="31402" y="1661943"/>
                </a:lnTo>
                <a:lnTo>
                  <a:pt x="28590" y="1659178"/>
                </a:lnTo>
                <a:close/>
              </a:path>
              <a:path w="50800" h="2212975">
                <a:moveTo>
                  <a:pt x="28590" y="1684305"/>
                </a:moveTo>
                <a:lnTo>
                  <a:pt x="21657" y="1684305"/>
                </a:lnTo>
                <a:lnTo>
                  <a:pt x="18841" y="1687154"/>
                </a:lnTo>
                <a:lnTo>
                  <a:pt x="18841" y="1694105"/>
                </a:lnTo>
                <a:lnTo>
                  <a:pt x="21657" y="1696866"/>
                </a:lnTo>
                <a:lnTo>
                  <a:pt x="28590" y="1696866"/>
                </a:lnTo>
                <a:lnTo>
                  <a:pt x="31402" y="1694105"/>
                </a:lnTo>
                <a:lnTo>
                  <a:pt x="31402" y="1687154"/>
                </a:lnTo>
                <a:lnTo>
                  <a:pt x="28590" y="1684305"/>
                </a:lnTo>
                <a:close/>
              </a:path>
              <a:path w="50800" h="2212975">
                <a:moveTo>
                  <a:pt x="28590" y="1709430"/>
                </a:moveTo>
                <a:lnTo>
                  <a:pt x="21657" y="1709430"/>
                </a:lnTo>
                <a:lnTo>
                  <a:pt x="18841" y="1712281"/>
                </a:lnTo>
                <a:lnTo>
                  <a:pt x="18841" y="1719233"/>
                </a:lnTo>
                <a:lnTo>
                  <a:pt x="21657" y="1721994"/>
                </a:lnTo>
                <a:lnTo>
                  <a:pt x="28590" y="1721994"/>
                </a:lnTo>
                <a:lnTo>
                  <a:pt x="31402" y="1719233"/>
                </a:lnTo>
                <a:lnTo>
                  <a:pt x="31402" y="1712281"/>
                </a:lnTo>
                <a:lnTo>
                  <a:pt x="28590" y="1709430"/>
                </a:lnTo>
                <a:close/>
              </a:path>
              <a:path w="50800" h="2212975">
                <a:moveTo>
                  <a:pt x="28590" y="1734558"/>
                </a:moveTo>
                <a:lnTo>
                  <a:pt x="21657" y="1734558"/>
                </a:lnTo>
                <a:lnTo>
                  <a:pt x="18841" y="1737405"/>
                </a:lnTo>
                <a:lnTo>
                  <a:pt x="18841" y="1744357"/>
                </a:lnTo>
                <a:lnTo>
                  <a:pt x="21657" y="1747205"/>
                </a:lnTo>
                <a:lnTo>
                  <a:pt x="28590" y="1747205"/>
                </a:lnTo>
                <a:lnTo>
                  <a:pt x="31402" y="1744357"/>
                </a:lnTo>
                <a:lnTo>
                  <a:pt x="31402" y="1737405"/>
                </a:lnTo>
                <a:lnTo>
                  <a:pt x="28590" y="1734558"/>
                </a:lnTo>
                <a:close/>
              </a:path>
              <a:path w="50800" h="2212975">
                <a:moveTo>
                  <a:pt x="28590" y="1759769"/>
                </a:moveTo>
                <a:lnTo>
                  <a:pt x="21657" y="1759769"/>
                </a:lnTo>
                <a:lnTo>
                  <a:pt x="18841" y="1762530"/>
                </a:lnTo>
                <a:lnTo>
                  <a:pt x="18841" y="1769482"/>
                </a:lnTo>
                <a:lnTo>
                  <a:pt x="21657" y="1772333"/>
                </a:lnTo>
                <a:lnTo>
                  <a:pt x="28590" y="1772333"/>
                </a:lnTo>
                <a:lnTo>
                  <a:pt x="31402" y="1769482"/>
                </a:lnTo>
                <a:lnTo>
                  <a:pt x="31402" y="1762530"/>
                </a:lnTo>
                <a:lnTo>
                  <a:pt x="28590" y="1759769"/>
                </a:lnTo>
                <a:close/>
              </a:path>
              <a:path w="50800" h="2212975">
                <a:moveTo>
                  <a:pt x="28590" y="1784893"/>
                </a:moveTo>
                <a:lnTo>
                  <a:pt x="21657" y="1784893"/>
                </a:lnTo>
                <a:lnTo>
                  <a:pt x="18841" y="1787658"/>
                </a:lnTo>
                <a:lnTo>
                  <a:pt x="18841" y="1794610"/>
                </a:lnTo>
                <a:lnTo>
                  <a:pt x="21657" y="1797457"/>
                </a:lnTo>
                <a:lnTo>
                  <a:pt x="28590" y="1797457"/>
                </a:lnTo>
                <a:lnTo>
                  <a:pt x="31402" y="1794610"/>
                </a:lnTo>
                <a:lnTo>
                  <a:pt x="31402" y="1787658"/>
                </a:lnTo>
                <a:lnTo>
                  <a:pt x="28590" y="1784893"/>
                </a:lnTo>
                <a:close/>
              </a:path>
              <a:path w="50800" h="2212975">
                <a:moveTo>
                  <a:pt x="28590" y="1810021"/>
                </a:moveTo>
                <a:lnTo>
                  <a:pt x="21657" y="1810021"/>
                </a:lnTo>
                <a:lnTo>
                  <a:pt x="18841" y="1812786"/>
                </a:lnTo>
                <a:lnTo>
                  <a:pt x="18841" y="1819738"/>
                </a:lnTo>
                <a:lnTo>
                  <a:pt x="21657" y="1822582"/>
                </a:lnTo>
                <a:lnTo>
                  <a:pt x="28590" y="1822582"/>
                </a:lnTo>
                <a:lnTo>
                  <a:pt x="31402" y="1819738"/>
                </a:lnTo>
                <a:lnTo>
                  <a:pt x="31402" y="1812786"/>
                </a:lnTo>
                <a:lnTo>
                  <a:pt x="28590" y="1810021"/>
                </a:lnTo>
                <a:close/>
              </a:path>
              <a:path w="50800" h="2212975">
                <a:moveTo>
                  <a:pt x="28590" y="1835146"/>
                </a:moveTo>
                <a:lnTo>
                  <a:pt x="21657" y="1835146"/>
                </a:lnTo>
                <a:lnTo>
                  <a:pt x="18841" y="1837997"/>
                </a:lnTo>
                <a:lnTo>
                  <a:pt x="18841" y="1844949"/>
                </a:lnTo>
                <a:lnTo>
                  <a:pt x="21657" y="1847710"/>
                </a:lnTo>
                <a:lnTo>
                  <a:pt x="28590" y="1847710"/>
                </a:lnTo>
                <a:lnTo>
                  <a:pt x="31402" y="1844949"/>
                </a:lnTo>
                <a:lnTo>
                  <a:pt x="31402" y="1837997"/>
                </a:lnTo>
                <a:lnTo>
                  <a:pt x="28590" y="1835146"/>
                </a:lnTo>
                <a:close/>
              </a:path>
              <a:path w="50800" h="2212975">
                <a:moveTo>
                  <a:pt x="28590" y="1860274"/>
                </a:moveTo>
                <a:lnTo>
                  <a:pt x="21657" y="1860274"/>
                </a:lnTo>
                <a:lnTo>
                  <a:pt x="18841" y="1863121"/>
                </a:lnTo>
                <a:lnTo>
                  <a:pt x="18841" y="1870073"/>
                </a:lnTo>
                <a:lnTo>
                  <a:pt x="21657" y="1872838"/>
                </a:lnTo>
                <a:lnTo>
                  <a:pt x="28590" y="1872838"/>
                </a:lnTo>
                <a:lnTo>
                  <a:pt x="31402" y="1870073"/>
                </a:lnTo>
                <a:lnTo>
                  <a:pt x="31402" y="1863121"/>
                </a:lnTo>
                <a:lnTo>
                  <a:pt x="28590" y="1860274"/>
                </a:lnTo>
                <a:close/>
              </a:path>
              <a:path w="50800" h="2212975">
                <a:moveTo>
                  <a:pt x="28590" y="1885402"/>
                </a:moveTo>
                <a:lnTo>
                  <a:pt x="21657" y="1885402"/>
                </a:lnTo>
                <a:lnTo>
                  <a:pt x="18841" y="1888249"/>
                </a:lnTo>
                <a:lnTo>
                  <a:pt x="18841" y="1895201"/>
                </a:lnTo>
                <a:lnTo>
                  <a:pt x="21657" y="1897962"/>
                </a:lnTo>
                <a:lnTo>
                  <a:pt x="28590" y="1897962"/>
                </a:lnTo>
                <a:lnTo>
                  <a:pt x="31402" y="1895201"/>
                </a:lnTo>
                <a:lnTo>
                  <a:pt x="31402" y="1888249"/>
                </a:lnTo>
                <a:lnTo>
                  <a:pt x="28590" y="1885402"/>
                </a:lnTo>
                <a:close/>
              </a:path>
              <a:path w="50800" h="2212975">
                <a:moveTo>
                  <a:pt x="28590" y="1910527"/>
                </a:moveTo>
                <a:lnTo>
                  <a:pt x="21657" y="1910527"/>
                </a:lnTo>
                <a:lnTo>
                  <a:pt x="18841" y="1913378"/>
                </a:lnTo>
                <a:lnTo>
                  <a:pt x="18841" y="1920328"/>
                </a:lnTo>
                <a:lnTo>
                  <a:pt x="21657" y="1923173"/>
                </a:lnTo>
                <a:lnTo>
                  <a:pt x="28590" y="1923173"/>
                </a:lnTo>
                <a:lnTo>
                  <a:pt x="31402" y="1920328"/>
                </a:lnTo>
                <a:lnTo>
                  <a:pt x="31402" y="1913378"/>
                </a:lnTo>
                <a:lnTo>
                  <a:pt x="28590" y="1910527"/>
                </a:lnTo>
                <a:close/>
              </a:path>
              <a:path w="50800" h="2212975">
                <a:moveTo>
                  <a:pt x="28590" y="1935737"/>
                </a:moveTo>
                <a:lnTo>
                  <a:pt x="21657" y="1935737"/>
                </a:lnTo>
                <a:lnTo>
                  <a:pt x="18841" y="1938502"/>
                </a:lnTo>
                <a:lnTo>
                  <a:pt x="18841" y="1945453"/>
                </a:lnTo>
                <a:lnTo>
                  <a:pt x="21657" y="1948301"/>
                </a:lnTo>
                <a:lnTo>
                  <a:pt x="28590" y="1948301"/>
                </a:lnTo>
                <a:lnTo>
                  <a:pt x="31402" y="1945453"/>
                </a:lnTo>
                <a:lnTo>
                  <a:pt x="31402" y="1938502"/>
                </a:lnTo>
                <a:lnTo>
                  <a:pt x="28590" y="1935737"/>
                </a:lnTo>
                <a:close/>
              </a:path>
              <a:path w="50800" h="2212975">
                <a:moveTo>
                  <a:pt x="28590" y="1960866"/>
                </a:moveTo>
                <a:lnTo>
                  <a:pt x="21657" y="1960866"/>
                </a:lnTo>
                <a:lnTo>
                  <a:pt x="18841" y="1963627"/>
                </a:lnTo>
                <a:lnTo>
                  <a:pt x="18841" y="1970577"/>
                </a:lnTo>
                <a:lnTo>
                  <a:pt x="21657" y="1973428"/>
                </a:lnTo>
                <a:lnTo>
                  <a:pt x="28590" y="1973428"/>
                </a:lnTo>
                <a:lnTo>
                  <a:pt x="31402" y="1970577"/>
                </a:lnTo>
                <a:lnTo>
                  <a:pt x="31402" y="1963627"/>
                </a:lnTo>
                <a:lnTo>
                  <a:pt x="28590" y="1960866"/>
                </a:lnTo>
                <a:close/>
              </a:path>
              <a:path w="50800" h="2212975">
                <a:moveTo>
                  <a:pt x="28590" y="1985982"/>
                </a:moveTo>
                <a:lnTo>
                  <a:pt x="21657" y="1985982"/>
                </a:lnTo>
                <a:lnTo>
                  <a:pt x="18841" y="1988794"/>
                </a:lnTo>
                <a:lnTo>
                  <a:pt x="18841" y="1995738"/>
                </a:lnTo>
                <a:lnTo>
                  <a:pt x="21657" y="1998553"/>
                </a:lnTo>
                <a:lnTo>
                  <a:pt x="28590" y="1998553"/>
                </a:lnTo>
                <a:lnTo>
                  <a:pt x="31402" y="1995738"/>
                </a:lnTo>
                <a:lnTo>
                  <a:pt x="31402" y="1988794"/>
                </a:lnTo>
                <a:lnTo>
                  <a:pt x="28590" y="1985982"/>
                </a:lnTo>
                <a:close/>
              </a:path>
              <a:path w="50800" h="2212975">
                <a:moveTo>
                  <a:pt x="28590" y="2011117"/>
                </a:moveTo>
                <a:lnTo>
                  <a:pt x="21657" y="2011117"/>
                </a:lnTo>
                <a:lnTo>
                  <a:pt x="18841" y="2013929"/>
                </a:lnTo>
                <a:lnTo>
                  <a:pt x="18841" y="2020881"/>
                </a:lnTo>
                <a:lnTo>
                  <a:pt x="21657" y="2023696"/>
                </a:lnTo>
                <a:lnTo>
                  <a:pt x="28590" y="2023696"/>
                </a:lnTo>
                <a:lnTo>
                  <a:pt x="31402" y="2020881"/>
                </a:lnTo>
                <a:lnTo>
                  <a:pt x="31402" y="2013929"/>
                </a:lnTo>
                <a:lnTo>
                  <a:pt x="28590" y="2011117"/>
                </a:lnTo>
                <a:close/>
              </a:path>
              <a:path w="50800" h="2212975">
                <a:moveTo>
                  <a:pt x="28590" y="2036260"/>
                </a:moveTo>
                <a:lnTo>
                  <a:pt x="21657" y="2036260"/>
                </a:lnTo>
                <a:lnTo>
                  <a:pt x="18841" y="2039071"/>
                </a:lnTo>
                <a:lnTo>
                  <a:pt x="18841" y="2046023"/>
                </a:lnTo>
                <a:lnTo>
                  <a:pt x="21657" y="2048831"/>
                </a:lnTo>
                <a:lnTo>
                  <a:pt x="28590" y="2048831"/>
                </a:lnTo>
                <a:lnTo>
                  <a:pt x="31402" y="2046023"/>
                </a:lnTo>
                <a:lnTo>
                  <a:pt x="31402" y="2039071"/>
                </a:lnTo>
                <a:lnTo>
                  <a:pt x="28590" y="2036260"/>
                </a:lnTo>
                <a:close/>
              </a:path>
              <a:path w="50800" h="2212975">
                <a:moveTo>
                  <a:pt x="28590" y="2061395"/>
                </a:moveTo>
                <a:lnTo>
                  <a:pt x="21657" y="2061395"/>
                </a:lnTo>
                <a:lnTo>
                  <a:pt x="18841" y="2064207"/>
                </a:lnTo>
                <a:lnTo>
                  <a:pt x="18841" y="2071159"/>
                </a:lnTo>
                <a:lnTo>
                  <a:pt x="21657" y="2073977"/>
                </a:lnTo>
                <a:lnTo>
                  <a:pt x="28590" y="2073977"/>
                </a:lnTo>
                <a:lnTo>
                  <a:pt x="31402" y="2071159"/>
                </a:lnTo>
                <a:lnTo>
                  <a:pt x="31402" y="2064207"/>
                </a:lnTo>
                <a:lnTo>
                  <a:pt x="28590" y="2061395"/>
                </a:lnTo>
                <a:close/>
              </a:path>
              <a:path w="50800" h="2212975">
                <a:moveTo>
                  <a:pt x="28590" y="2086537"/>
                </a:moveTo>
                <a:lnTo>
                  <a:pt x="21657" y="2086537"/>
                </a:lnTo>
                <a:lnTo>
                  <a:pt x="18841" y="2089353"/>
                </a:lnTo>
                <a:lnTo>
                  <a:pt x="18841" y="2096305"/>
                </a:lnTo>
                <a:lnTo>
                  <a:pt x="21657" y="2099109"/>
                </a:lnTo>
                <a:lnTo>
                  <a:pt x="28590" y="2099109"/>
                </a:lnTo>
                <a:lnTo>
                  <a:pt x="31402" y="2096305"/>
                </a:lnTo>
                <a:lnTo>
                  <a:pt x="31402" y="2089353"/>
                </a:lnTo>
                <a:lnTo>
                  <a:pt x="28590" y="2086537"/>
                </a:lnTo>
                <a:close/>
              </a:path>
              <a:path w="50800" h="2212975">
                <a:moveTo>
                  <a:pt x="28590" y="2111673"/>
                </a:moveTo>
                <a:lnTo>
                  <a:pt x="21657" y="2111673"/>
                </a:lnTo>
                <a:lnTo>
                  <a:pt x="18841" y="2114487"/>
                </a:lnTo>
                <a:lnTo>
                  <a:pt x="18841" y="2121439"/>
                </a:lnTo>
                <a:lnTo>
                  <a:pt x="21657" y="2124251"/>
                </a:lnTo>
                <a:lnTo>
                  <a:pt x="28590" y="2124251"/>
                </a:lnTo>
                <a:lnTo>
                  <a:pt x="31402" y="2121439"/>
                </a:lnTo>
                <a:lnTo>
                  <a:pt x="31402" y="2114487"/>
                </a:lnTo>
                <a:lnTo>
                  <a:pt x="28590" y="2111673"/>
                </a:lnTo>
                <a:close/>
              </a:path>
              <a:path w="50800" h="2212975">
                <a:moveTo>
                  <a:pt x="28590" y="2136815"/>
                </a:moveTo>
                <a:lnTo>
                  <a:pt x="21657" y="2136815"/>
                </a:lnTo>
                <a:lnTo>
                  <a:pt x="18841" y="2139631"/>
                </a:lnTo>
                <a:lnTo>
                  <a:pt x="18841" y="2146581"/>
                </a:lnTo>
                <a:lnTo>
                  <a:pt x="21657" y="2149386"/>
                </a:lnTo>
                <a:lnTo>
                  <a:pt x="28590" y="2149386"/>
                </a:lnTo>
                <a:lnTo>
                  <a:pt x="31402" y="2146581"/>
                </a:lnTo>
                <a:lnTo>
                  <a:pt x="31402" y="2139631"/>
                </a:lnTo>
                <a:lnTo>
                  <a:pt x="28590" y="2136815"/>
                </a:lnTo>
                <a:close/>
              </a:path>
              <a:path w="50800" h="2212975">
                <a:moveTo>
                  <a:pt x="18841" y="2168628"/>
                </a:moveTo>
                <a:lnTo>
                  <a:pt x="0" y="2187470"/>
                </a:lnTo>
                <a:lnTo>
                  <a:pt x="25126" y="2212599"/>
                </a:lnTo>
                <a:lnTo>
                  <a:pt x="50251" y="2187470"/>
                </a:lnTo>
                <a:lnTo>
                  <a:pt x="37312" y="2174529"/>
                </a:lnTo>
                <a:lnTo>
                  <a:pt x="21657" y="2174529"/>
                </a:lnTo>
                <a:lnTo>
                  <a:pt x="18841" y="2171717"/>
                </a:lnTo>
                <a:lnTo>
                  <a:pt x="18841" y="2168628"/>
                </a:lnTo>
                <a:close/>
              </a:path>
              <a:path w="50800" h="2212975">
                <a:moveTo>
                  <a:pt x="25126" y="2162342"/>
                </a:moveTo>
                <a:lnTo>
                  <a:pt x="18841" y="2168628"/>
                </a:lnTo>
                <a:lnTo>
                  <a:pt x="18841" y="2171717"/>
                </a:lnTo>
                <a:lnTo>
                  <a:pt x="21657" y="2174529"/>
                </a:lnTo>
                <a:lnTo>
                  <a:pt x="28590" y="2174529"/>
                </a:lnTo>
                <a:lnTo>
                  <a:pt x="31402" y="2171717"/>
                </a:lnTo>
                <a:lnTo>
                  <a:pt x="31402" y="2168628"/>
                </a:lnTo>
                <a:lnTo>
                  <a:pt x="25126" y="2162342"/>
                </a:lnTo>
                <a:close/>
              </a:path>
              <a:path w="50800" h="2212975">
                <a:moveTo>
                  <a:pt x="31411" y="2168628"/>
                </a:moveTo>
                <a:lnTo>
                  <a:pt x="31402" y="2171717"/>
                </a:lnTo>
                <a:lnTo>
                  <a:pt x="28590" y="2174529"/>
                </a:lnTo>
                <a:lnTo>
                  <a:pt x="37312" y="2174529"/>
                </a:lnTo>
                <a:lnTo>
                  <a:pt x="31411" y="2168628"/>
                </a:lnTo>
                <a:close/>
              </a:path>
              <a:path w="50800" h="2212975">
                <a:moveTo>
                  <a:pt x="28597" y="2161957"/>
                </a:moveTo>
                <a:lnTo>
                  <a:pt x="21657" y="2161957"/>
                </a:lnTo>
                <a:lnTo>
                  <a:pt x="18841" y="2164765"/>
                </a:lnTo>
                <a:lnTo>
                  <a:pt x="18841" y="2168628"/>
                </a:lnTo>
                <a:lnTo>
                  <a:pt x="25126" y="2162342"/>
                </a:lnTo>
                <a:lnTo>
                  <a:pt x="28982" y="2162342"/>
                </a:lnTo>
                <a:lnTo>
                  <a:pt x="28597" y="2161957"/>
                </a:lnTo>
                <a:close/>
              </a:path>
              <a:path w="50800" h="2212975">
                <a:moveTo>
                  <a:pt x="28982" y="2162342"/>
                </a:moveTo>
                <a:lnTo>
                  <a:pt x="25126" y="2162342"/>
                </a:lnTo>
                <a:lnTo>
                  <a:pt x="31411" y="2168628"/>
                </a:lnTo>
                <a:lnTo>
                  <a:pt x="31402" y="2164765"/>
                </a:lnTo>
                <a:lnTo>
                  <a:pt x="28982" y="2162342"/>
                </a:lnTo>
                <a:close/>
              </a:path>
            </a:pathLst>
          </a:custGeom>
          <a:solidFill>
            <a:srgbClr val="9494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80644" y="364032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9644" y="0"/>
                </a:moveTo>
                <a:lnTo>
                  <a:pt x="15386" y="0"/>
                </a:lnTo>
                <a:lnTo>
                  <a:pt x="11127" y="0"/>
                </a:lnTo>
                <a:lnTo>
                  <a:pt x="7495" y="1501"/>
                </a:lnTo>
                <a:lnTo>
                  <a:pt x="1501" y="7498"/>
                </a:lnTo>
                <a:lnTo>
                  <a:pt x="0" y="11126"/>
                </a:lnTo>
                <a:lnTo>
                  <a:pt x="0" y="19648"/>
                </a:lnTo>
                <a:lnTo>
                  <a:pt x="1501" y="23280"/>
                </a:lnTo>
                <a:lnTo>
                  <a:pt x="7495" y="29274"/>
                </a:lnTo>
                <a:lnTo>
                  <a:pt x="11127" y="30775"/>
                </a:lnTo>
                <a:lnTo>
                  <a:pt x="19644" y="30775"/>
                </a:lnTo>
                <a:lnTo>
                  <a:pt x="23280" y="29274"/>
                </a:lnTo>
                <a:lnTo>
                  <a:pt x="29270" y="23280"/>
                </a:lnTo>
                <a:lnTo>
                  <a:pt x="30772" y="19648"/>
                </a:lnTo>
                <a:lnTo>
                  <a:pt x="30772" y="11126"/>
                </a:lnTo>
                <a:lnTo>
                  <a:pt x="29270" y="7498"/>
                </a:lnTo>
                <a:lnTo>
                  <a:pt x="23280" y="1501"/>
                </a:lnTo>
                <a:lnTo>
                  <a:pt x="19644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4206330" y="363931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9645" y="0"/>
                </a:moveTo>
                <a:lnTo>
                  <a:pt x="15386" y="0"/>
                </a:lnTo>
                <a:lnTo>
                  <a:pt x="11127" y="0"/>
                </a:lnTo>
                <a:lnTo>
                  <a:pt x="7498" y="1501"/>
                </a:lnTo>
                <a:lnTo>
                  <a:pt x="1501" y="7498"/>
                </a:lnTo>
                <a:lnTo>
                  <a:pt x="0" y="11127"/>
                </a:lnTo>
                <a:lnTo>
                  <a:pt x="0" y="19648"/>
                </a:lnTo>
                <a:lnTo>
                  <a:pt x="1501" y="23280"/>
                </a:lnTo>
                <a:lnTo>
                  <a:pt x="7498" y="29274"/>
                </a:lnTo>
                <a:lnTo>
                  <a:pt x="11127" y="30775"/>
                </a:lnTo>
                <a:lnTo>
                  <a:pt x="19645" y="30775"/>
                </a:lnTo>
                <a:lnTo>
                  <a:pt x="23281" y="29274"/>
                </a:lnTo>
                <a:lnTo>
                  <a:pt x="29274" y="23280"/>
                </a:lnTo>
                <a:lnTo>
                  <a:pt x="30772" y="19648"/>
                </a:lnTo>
                <a:lnTo>
                  <a:pt x="30772" y="11127"/>
                </a:lnTo>
                <a:lnTo>
                  <a:pt x="29274" y="7498"/>
                </a:lnTo>
                <a:lnTo>
                  <a:pt x="23281" y="1501"/>
                </a:lnTo>
                <a:lnTo>
                  <a:pt x="19645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 descr=""/>
          <p:cNvGrpSpPr/>
          <p:nvPr/>
        </p:nvGrpSpPr>
        <p:grpSpPr>
          <a:xfrm>
            <a:off x="4314097" y="3575602"/>
            <a:ext cx="1582420" cy="663575"/>
            <a:chOff x="4314097" y="3575602"/>
            <a:chExt cx="1582420" cy="663575"/>
          </a:xfrm>
        </p:grpSpPr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35660" y="3575602"/>
              <a:ext cx="1117375" cy="10536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9465" y="3714977"/>
              <a:ext cx="1479203" cy="10536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4097" y="3851229"/>
              <a:ext cx="1582162" cy="10876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5770" y="3992817"/>
              <a:ext cx="1489730" cy="245922"/>
            </a:xfrm>
            <a:prstGeom prst="rect">
              <a:avLst/>
            </a:prstGeom>
          </p:spPr>
        </p:pic>
      </p:grpSp>
      <p:sp>
        <p:nvSpPr>
          <p:cNvPr id="14" name="object 14" descr=""/>
          <p:cNvSpPr/>
          <p:nvPr/>
        </p:nvSpPr>
        <p:spPr>
          <a:xfrm>
            <a:off x="6031851" y="363931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9644" y="0"/>
                </a:moveTo>
                <a:lnTo>
                  <a:pt x="15389" y="0"/>
                </a:lnTo>
                <a:lnTo>
                  <a:pt x="11123" y="0"/>
                </a:lnTo>
                <a:lnTo>
                  <a:pt x="7490" y="1501"/>
                </a:lnTo>
                <a:lnTo>
                  <a:pt x="1501" y="7498"/>
                </a:lnTo>
                <a:lnTo>
                  <a:pt x="0" y="11127"/>
                </a:lnTo>
                <a:lnTo>
                  <a:pt x="0" y="19648"/>
                </a:lnTo>
                <a:lnTo>
                  <a:pt x="1501" y="23280"/>
                </a:lnTo>
                <a:lnTo>
                  <a:pt x="7490" y="29274"/>
                </a:lnTo>
                <a:lnTo>
                  <a:pt x="11123" y="30775"/>
                </a:lnTo>
                <a:lnTo>
                  <a:pt x="19644" y="30775"/>
                </a:lnTo>
                <a:lnTo>
                  <a:pt x="23272" y="29274"/>
                </a:lnTo>
                <a:lnTo>
                  <a:pt x="29274" y="23280"/>
                </a:lnTo>
                <a:lnTo>
                  <a:pt x="30775" y="19648"/>
                </a:lnTo>
                <a:lnTo>
                  <a:pt x="30775" y="11127"/>
                </a:lnTo>
                <a:lnTo>
                  <a:pt x="29274" y="7498"/>
                </a:lnTo>
                <a:lnTo>
                  <a:pt x="23272" y="1501"/>
                </a:lnTo>
                <a:lnTo>
                  <a:pt x="19644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6160847" y="3565123"/>
            <a:ext cx="1594485" cy="524510"/>
            <a:chOff x="6160847" y="3565123"/>
            <a:chExt cx="1594485" cy="524510"/>
          </a:xfrm>
        </p:grpSpPr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0847" y="3565123"/>
              <a:ext cx="1421090" cy="10649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64939" y="3704440"/>
              <a:ext cx="1478969" cy="10655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69254" y="3843813"/>
              <a:ext cx="1585702" cy="10627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4312" y="3983187"/>
              <a:ext cx="1370315" cy="106268"/>
            </a:xfrm>
            <a:prstGeom prst="rect">
              <a:avLst/>
            </a:prstGeom>
          </p:spPr>
        </p:pic>
      </p:grpSp>
      <p:sp>
        <p:nvSpPr>
          <p:cNvPr id="20" name="object 20" descr=""/>
          <p:cNvSpPr/>
          <p:nvPr/>
        </p:nvSpPr>
        <p:spPr>
          <a:xfrm>
            <a:off x="549972" y="363357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7193" y="0"/>
                </a:moveTo>
                <a:lnTo>
                  <a:pt x="9777" y="0"/>
                </a:lnTo>
                <a:lnTo>
                  <a:pt x="6605" y="1313"/>
                </a:lnTo>
                <a:lnTo>
                  <a:pt x="1316" y="6565"/>
                </a:lnTo>
                <a:lnTo>
                  <a:pt x="0" y="9744"/>
                </a:lnTo>
                <a:lnTo>
                  <a:pt x="0" y="13470"/>
                </a:lnTo>
                <a:lnTo>
                  <a:pt x="0" y="17197"/>
                </a:lnTo>
                <a:lnTo>
                  <a:pt x="1316" y="20383"/>
                </a:lnTo>
                <a:lnTo>
                  <a:pt x="6605" y="25674"/>
                </a:lnTo>
                <a:lnTo>
                  <a:pt x="9777" y="26996"/>
                </a:lnTo>
                <a:lnTo>
                  <a:pt x="17193" y="26996"/>
                </a:lnTo>
                <a:lnTo>
                  <a:pt x="20383" y="25674"/>
                </a:lnTo>
                <a:lnTo>
                  <a:pt x="25671" y="20383"/>
                </a:lnTo>
                <a:lnTo>
                  <a:pt x="26988" y="17197"/>
                </a:lnTo>
                <a:lnTo>
                  <a:pt x="26988" y="9744"/>
                </a:lnTo>
                <a:lnTo>
                  <a:pt x="25671" y="6565"/>
                </a:lnTo>
                <a:lnTo>
                  <a:pt x="20383" y="1313"/>
                </a:lnTo>
                <a:lnTo>
                  <a:pt x="17193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1" name="object 21" descr=""/>
          <p:cNvGrpSpPr/>
          <p:nvPr/>
        </p:nvGrpSpPr>
        <p:grpSpPr>
          <a:xfrm>
            <a:off x="638869" y="3611419"/>
            <a:ext cx="1656080" cy="527685"/>
            <a:chOff x="638869" y="3611419"/>
            <a:chExt cx="1656080" cy="527685"/>
          </a:xfrm>
        </p:grpSpPr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8770" y="3611419"/>
              <a:ext cx="1635862" cy="10877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1727" y="3753403"/>
              <a:ext cx="1344542" cy="10615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1727" y="3892893"/>
              <a:ext cx="1496876" cy="10604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8869" y="4033569"/>
              <a:ext cx="967698" cy="105361"/>
            </a:xfrm>
            <a:prstGeom prst="rect">
              <a:avLst/>
            </a:prstGeom>
          </p:spPr>
        </p:pic>
      </p:grpSp>
      <p:grpSp>
        <p:nvGrpSpPr>
          <p:cNvPr id="26" name="object 26" descr=""/>
          <p:cNvGrpSpPr/>
          <p:nvPr/>
        </p:nvGrpSpPr>
        <p:grpSpPr>
          <a:xfrm>
            <a:off x="2515207" y="4296471"/>
            <a:ext cx="1511300" cy="497205"/>
            <a:chOff x="2515207" y="4296471"/>
            <a:chExt cx="1511300" cy="497205"/>
          </a:xfrm>
        </p:grpSpPr>
        <p:pic>
          <p:nvPicPr>
            <p:cNvPr id="27" name="object 2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15207" y="4296471"/>
              <a:ext cx="1510809" cy="10671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23088" y="4436143"/>
              <a:ext cx="1268765" cy="106553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23145" y="4575571"/>
              <a:ext cx="1088812" cy="10621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25129" y="4714944"/>
              <a:ext cx="1014589" cy="78610"/>
            </a:xfrm>
            <a:prstGeom prst="rect">
              <a:avLst/>
            </a:prstGeom>
          </p:spPr>
        </p:pic>
      </p:grpSp>
      <p:pic>
        <p:nvPicPr>
          <p:cNvPr id="31" name="object 31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519337" y="4854261"/>
            <a:ext cx="1380328" cy="245924"/>
          </a:xfrm>
          <a:prstGeom prst="rect">
            <a:avLst/>
          </a:prstGeom>
        </p:spPr>
      </p:pic>
      <p:sp>
        <p:nvSpPr>
          <p:cNvPr id="32" name="object 32" descr=""/>
          <p:cNvSpPr/>
          <p:nvPr/>
        </p:nvSpPr>
        <p:spPr>
          <a:xfrm>
            <a:off x="4211190" y="445961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9644" y="0"/>
                </a:moveTo>
                <a:lnTo>
                  <a:pt x="15389" y="0"/>
                </a:lnTo>
                <a:lnTo>
                  <a:pt x="11127" y="0"/>
                </a:lnTo>
                <a:lnTo>
                  <a:pt x="7491" y="1501"/>
                </a:lnTo>
                <a:lnTo>
                  <a:pt x="1501" y="7499"/>
                </a:lnTo>
                <a:lnTo>
                  <a:pt x="0" y="11127"/>
                </a:lnTo>
                <a:lnTo>
                  <a:pt x="0" y="19649"/>
                </a:lnTo>
                <a:lnTo>
                  <a:pt x="1501" y="23281"/>
                </a:lnTo>
                <a:lnTo>
                  <a:pt x="7491" y="29278"/>
                </a:lnTo>
                <a:lnTo>
                  <a:pt x="11127" y="30777"/>
                </a:lnTo>
                <a:lnTo>
                  <a:pt x="19644" y="30777"/>
                </a:lnTo>
                <a:lnTo>
                  <a:pt x="23276" y="29278"/>
                </a:lnTo>
                <a:lnTo>
                  <a:pt x="29270" y="23281"/>
                </a:lnTo>
                <a:lnTo>
                  <a:pt x="30772" y="19649"/>
                </a:lnTo>
                <a:lnTo>
                  <a:pt x="30772" y="11127"/>
                </a:lnTo>
                <a:lnTo>
                  <a:pt x="29270" y="7499"/>
                </a:lnTo>
                <a:lnTo>
                  <a:pt x="23276" y="1501"/>
                </a:lnTo>
                <a:lnTo>
                  <a:pt x="19644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3" name="object 33" descr=""/>
          <p:cNvGrpSpPr/>
          <p:nvPr/>
        </p:nvGrpSpPr>
        <p:grpSpPr>
          <a:xfrm>
            <a:off x="4340789" y="4430336"/>
            <a:ext cx="1592580" cy="525780"/>
            <a:chOff x="4340789" y="4430336"/>
            <a:chExt cx="1592580" cy="525780"/>
          </a:xfrm>
        </p:grpSpPr>
        <p:pic>
          <p:nvPicPr>
            <p:cNvPr id="34" name="object 3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40789" y="4430336"/>
              <a:ext cx="1357632" cy="106553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341111" y="4569710"/>
              <a:ext cx="1591764" cy="245926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44587" y="4850269"/>
              <a:ext cx="1025240" cy="105360"/>
            </a:xfrm>
            <a:prstGeom prst="rect">
              <a:avLst/>
            </a:prstGeom>
          </p:spPr>
        </p:pic>
      </p:grpSp>
      <p:sp>
        <p:nvSpPr>
          <p:cNvPr id="37" name="object 37" descr=""/>
          <p:cNvSpPr/>
          <p:nvPr/>
        </p:nvSpPr>
        <p:spPr>
          <a:xfrm>
            <a:off x="6031851" y="427937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4">
                <a:moveTo>
                  <a:pt x="19644" y="0"/>
                </a:moveTo>
                <a:lnTo>
                  <a:pt x="15389" y="0"/>
                </a:lnTo>
                <a:lnTo>
                  <a:pt x="11123" y="0"/>
                </a:lnTo>
                <a:lnTo>
                  <a:pt x="7490" y="1501"/>
                </a:lnTo>
                <a:lnTo>
                  <a:pt x="1501" y="7498"/>
                </a:lnTo>
                <a:lnTo>
                  <a:pt x="0" y="11127"/>
                </a:lnTo>
                <a:lnTo>
                  <a:pt x="0" y="19648"/>
                </a:lnTo>
                <a:lnTo>
                  <a:pt x="1501" y="23277"/>
                </a:lnTo>
                <a:lnTo>
                  <a:pt x="7490" y="29274"/>
                </a:lnTo>
                <a:lnTo>
                  <a:pt x="11123" y="30775"/>
                </a:lnTo>
                <a:lnTo>
                  <a:pt x="19644" y="30775"/>
                </a:lnTo>
                <a:lnTo>
                  <a:pt x="23272" y="29274"/>
                </a:lnTo>
                <a:lnTo>
                  <a:pt x="29274" y="23277"/>
                </a:lnTo>
                <a:lnTo>
                  <a:pt x="30775" y="19648"/>
                </a:lnTo>
                <a:lnTo>
                  <a:pt x="30775" y="11127"/>
                </a:lnTo>
                <a:lnTo>
                  <a:pt x="29274" y="7498"/>
                </a:lnTo>
                <a:lnTo>
                  <a:pt x="23272" y="1501"/>
                </a:lnTo>
                <a:lnTo>
                  <a:pt x="19644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 descr=""/>
          <p:cNvGrpSpPr/>
          <p:nvPr/>
        </p:nvGrpSpPr>
        <p:grpSpPr>
          <a:xfrm>
            <a:off x="6163849" y="4248723"/>
            <a:ext cx="1544955" cy="217170"/>
            <a:chOff x="6163849" y="4248723"/>
            <a:chExt cx="1544955" cy="217170"/>
          </a:xfrm>
        </p:grpSpPr>
        <p:pic>
          <p:nvPicPr>
            <p:cNvPr id="39" name="object 3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63849" y="4248723"/>
              <a:ext cx="1544502" cy="105360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64258" y="4387697"/>
              <a:ext cx="1388477" cy="77872"/>
            </a:xfrm>
            <a:prstGeom prst="rect">
              <a:avLst/>
            </a:prstGeom>
          </p:spPr>
        </p:pic>
      </p:grpSp>
      <p:grpSp>
        <p:nvGrpSpPr>
          <p:cNvPr id="41" name="object 41" descr=""/>
          <p:cNvGrpSpPr/>
          <p:nvPr/>
        </p:nvGrpSpPr>
        <p:grpSpPr>
          <a:xfrm>
            <a:off x="6161404" y="4526617"/>
            <a:ext cx="1400810" cy="385445"/>
            <a:chOff x="6161404" y="4526617"/>
            <a:chExt cx="1400810" cy="385445"/>
          </a:xfrm>
        </p:grpSpPr>
        <p:pic>
          <p:nvPicPr>
            <p:cNvPr id="42" name="object 42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161404" y="4526617"/>
              <a:ext cx="1400805" cy="106211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61408" y="4666842"/>
              <a:ext cx="1288478" cy="245063"/>
            </a:xfrm>
            <a:prstGeom prst="rect">
              <a:avLst/>
            </a:prstGeom>
          </p:spPr>
        </p:pic>
      </p:grpSp>
      <p:sp>
        <p:nvSpPr>
          <p:cNvPr id="44" name="object 44" descr=""/>
          <p:cNvSpPr/>
          <p:nvPr/>
        </p:nvSpPr>
        <p:spPr>
          <a:xfrm>
            <a:off x="555119" y="427937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9653" y="0"/>
                </a:moveTo>
                <a:lnTo>
                  <a:pt x="15389" y="0"/>
                </a:lnTo>
                <a:lnTo>
                  <a:pt x="11127" y="0"/>
                </a:lnTo>
                <a:lnTo>
                  <a:pt x="7503" y="1501"/>
                </a:lnTo>
                <a:lnTo>
                  <a:pt x="1501" y="7498"/>
                </a:lnTo>
                <a:lnTo>
                  <a:pt x="0" y="11127"/>
                </a:lnTo>
                <a:lnTo>
                  <a:pt x="0" y="19648"/>
                </a:lnTo>
                <a:lnTo>
                  <a:pt x="1501" y="23277"/>
                </a:lnTo>
                <a:lnTo>
                  <a:pt x="7503" y="29274"/>
                </a:lnTo>
                <a:lnTo>
                  <a:pt x="11127" y="30775"/>
                </a:lnTo>
                <a:lnTo>
                  <a:pt x="19653" y="30775"/>
                </a:lnTo>
                <a:lnTo>
                  <a:pt x="23285" y="29274"/>
                </a:lnTo>
                <a:lnTo>
                  <a:pt x="29279" y="23277"/>
                </a:lnTo>
                <a:lnTo>
                  <a:pt x="30780" y="19648"/>
                </a:lnTo>
                <a:lnTo>
                  <a:pt x="30780" y="11127"/>
                </a:lnTo>
                <a:lnTo>
                  <a:pt x="29279" y="7498"/>
                </a:lnTo>
                <a:lnTo>
                  <a:pt x="23285" y="1501"/>
                </a:lnTo>
                <a:lnTo>
                  <a:pt x="19653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5" name="object 45" descr=""/>
          <p:cNvGrpSpPr/>
          <p:nvPr/>
        </p:nvGrpSpPr>
        <p:grpSpPr>
          <a:xfrm>
            <a:off x="682184" y="4239176"/>
            <a:ext cx="1518920" cy="356870"/>
            <a:chOff x="682184" y="4239176"/>
            <a:chExt cx="1518920" cy="356870"/>
          </a:xfrm>
        </p:grpSpPr>
        <p:pic>
          <p:nvPicPr>
            <p:cNvPr id="46" name="object 46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2184" y="4239176"/>
              <a:ext cx="1386990" cy="105646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86751" y="4378039"/>
              <a:ext cx="1513972" cy="106779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88068" y="4517071"/>
              <a:ext cx="1328238" cy="78889"/>
            </a:xfrm>
            <a:prstGeom prst="rect">
              <a:avLst/>
            </a:prstGeom>
          </p:spPr>
        </p:pic>
      </p:grpSp>
      <p:pic>
        <p:nvPicPr>
          <p:cNvPr id="49" name="object 49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67941" y="4656444"/>
            <a:ext cx="1626305" cy="245912"/>
          </a:xfrm>
          <a:prstGeom prst="rect">
            <a:avLst/>
          </a:prstGeom>
        </p:spPr>
      </p:pic>
      <p:sp>
        <p:nvSpPr>
          <p:cNvPr id="50" name="object 50" descr=""/>
          <p:cNvSpPr/>
          <p:nvPr/>
        </p:nvSpPr>
        <p:spPr>
          <a:xfrm>
            <a:off x="524808" y="501038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4">
                <a:moveTo>
                  <a:pt x="19644" y="0"/>
                </a:moveTo>
                <a:lnTo>
                  <a:pt x="15382" y="0"/>
                </a:lnTo>
                <a:lnTo>
                  <a:pt x="11127" y="0"/>
                </a:lnTo>
                <a:lnTo>
                  <a:pt x="7491" y="1501"/>
                </a:lnTo>
                <a:lnTo>
                  <a:pt x="1497" y="7495"/>
                </a:lnTo>
                <a:lnTo>
                  <a:pt x="0" y="11127"/>
                </a:lnTo>
                <a:lnTo>
                  <a:pt x="0" y="19649"/>
                </a:lnTo>
                <a:lnTo>
                  <a:pt x="1497" y="23277"/>
                </a:lnTo>
                <a:lnTo>
                  <a:pt x="7491" y="29274"/>
                </a:lnTo>
                <a:lnTo>
                  <a:pt x="11127" y="30777"/>
                </a:lnTo>
                <a:lnTo>
                  <a:pt x="19644" y="30777"/>
                </a:lnTo>
                <a:lnTo>
                  <a:pt x="23276" y="29274"/>
                </a:lnTo>
                <a:lnTo>
                  <a:pt x="29270" y="23277"/>
                </a:lnTo>
                <a:lnTo>
                  <a:pt x="30772" y="19649"/>
                </a:lnTo>
                <a:lnTo>
                  <a:pt x="30772" y="11127"/>
                </a:lnTo>
                <a:lnTo>
                  <a:pt x="29270" y="7495"/>
                </a:lnTo>
                <a:lnTo>
                  <a:pt x="23276" y="1501"/>
                </a:lnTo>
                <a:lnTo>
                  <a:pt x="19644" y="0"/>
                </a:lnTo>
                <a:close/>
              </a:path>
            </a:pathLst>
          </a:custGeom>
          <a:solidFill>
            <a:srgbClr val="002A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1" name="object 51" descr=""/>
          <p:cNvGrpSpPr/>
          <p:nvPr/>
        </p:nvGrpSpPr>
        <p:grpSpPr>
          <a:xfrm>
            <a:off x="647384" y="4970519"/>
            <a:ext cx="1503680" cy="357505"/>
            <a:chOff x="647384" y="4970519"/>
            <a:chExt cx="1503680" cy="357505"/>
          </a:xfrm>
        </p:grpSpPr>
        <p:pic>
          <p:nvPicPr>
            <p:cNvPr id="52" name="object 52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88585" y="4970519"/>
              <a:ext cx="1363551" cy="105365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94466" y="5109894"/>
              <a:ext cx="1456602" cy="106267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47384" y="5249267"/>
              <a:ext cx="1329189" cy="78249"/>
            </a:xfrm>
            <a:prstGeom prst="rect">
              <a:avLst/>
            </a:prstGeom>
          </p:spPr>
        </p:pic>
      </p:grpSp>
      <p:grpSp>
        <p:nvGrpSpPr>
          <p:cNvPr id="55" name="object 55" descr=""/>
          <p:cNvGrpSpPr/>
          <p:nvPr/>
        </p:nvGrpSpPr>
        <p:grpSpPr>
          <a:xfrm>
            <a:off x="692873" y="5387788"/>
            <a:ext cx="1609090" cy="525145"/>
            <a:chOff x="692873" y="5387788"/>
            <a:chExt cx="1609090" cy="525145"/>
          </a:xfrm>
        </p:grpSpPr>
        <p:pic>
          <p:nvPicPr>
            <p:cNvPr id="56" name="object 5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95490" y="5387788"/>
              <a:ext cx="1476264" cy="106495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6678" y="5528181"/>
              <a:ext cx="1454605" cy="105476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93158" y="5666532"/>
              <a:ext cx="1608344" cy="106498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92873" y="5806249"/>
              <a:ext cx="662785" cy="106152"/>
            </a:xfrm>
            <a:prstGeom prst="rect">
              <a:avLst/>
            </a:prstGeom>
          </p:spPr>
        </p:pic>
      </p:grpSp>
      <p:grpSp>
        <p:nvGrpSpPr>
          <p:cNvPr id="60" name="object 60" descr=""/>
          <p:cNvGrpSpPr/>
          <p:nvPr/>
        </p:nvGrpSpPr>
        <p:grpSpPr>
          <a:xfrm>
            <a:off x="235144" y="3117880"/>
            <a:ext cx="7759700" cy="318135"/>
            <a:chOff x="235144" y="3117880"/>
            <a:chExt cx="7759700" cy="318135"/>
          </a:xfrm>
        </p:grpSpPr>
        <p:sp>
          <p:nvSpPr>
            <p:cNvPr id="61" name="object 61" descr=""/>
            <p:cNvSpPr/>
            <p:nvPr/>
          </p:nvSpPr>
          <p:spPr>
            <a:xfrm>
              <a:off x="235144" y="3183710"/>
              <a:ext cx="7759700" cy="123189"/>
            </a:xfrm>
            <a:custGeom>
              <a:avLst/>
              <a:gdLst/>
              <a:ahLst/>
              <a:cxnLst/>
              <a:rect l="l" t="t" r="r" b="b"/>
              <a:pathLst>
                <a:path w="7759700" h="123189">
                  <a:moveTo>
                    <a:pt x="7759307" y="0"/>
                  </a:moveTo>
                  <a:lnTo>
                    <a:pt x="0" y="0"/>
                  </a:lnTo>
                  <a:lnTo>
                    <a:pt x="0" y="122615"/>
                  </a:lnTo>
                  <a:lnTo>
                    <a:pt x="7759307" y="122615"/>
                  </a:lnTo>
                  <a:lnTo>
                    <a:pt x="7759307" y="0"/>
                  </a:lnTo>
                  <a:close/>
                </a:path>
              </a:pathLst>
            </a:custGeom>
            <a:solidFill>
              <a:srgbClr val="ADAD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20606" y="3117880"/>
              <a:ext cx="1770407" cy="317599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121165" y="3117880"/>
              <a:ext cx="1770411" cy="317599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946854" y="3117880"/>
              <a:ext cx="1769903" cy="317599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499442" y="3147026"/>
              <a:ext cx="1735455" cy="283210"/>
            </a:xfrm>
            <a:custGeom>
              <a:avLst/>
              <a:gdLst/>
              <a:ahLst/>
              <a:cxnLst/>
              <a:rect l="l" t="t" r="r" b="b"/>
              <a:pathLst>
                <a:path w="1735455" h="283210">
                  <a:moveTo>
                    <a:pt x="1690839" y="0"/>
                  </a:moveTo>
                  <a:lnTo>
                    <a:pt x="44352" y="0"/>
                  </a:lnTo>
                  <a:lnTo>
                    <a:pt x="27088" y="3485"/>
                  </a:lnTo>
                  <a:lnTo>
                    <a:pt x="12990" y="12992"/>
                  </a:lnTo>
                  <a:lnTo>
                    <a:pt x="3485" y="27101"/>
                  </a:lnTo>
                  <a:lnTo>
                    <a:pt x="0" y="44391"/>
                  </a:lnTo>
                  <a:lnTo>
                    <a:pt x="0" y="238531"/>
                  </a:lnTo>
                  <a:lnTo>
                    <a:pt x="3485" y="255821"/>
                  </a:lnTo>
                  <a:lnTo>
                    <a:pt x="12990" y="269930"/>
                  </a:lnTo>
                  <a:lnTo>
                    <a:pt x="27088" y="279437"/>
                  </a:lnTo>
                  <a:lnTo>
                    <a:pt x="44352" y="282922"/>
                  </a:lnTo>
                  <a:lnTo>
                    <a:pt x="1690839" y="282922"/>
                  </a:lnTo>
                  <a:lnTo>
                    <a:pt x="1708126" y="279437"/>
                  </a:lnTo>
                  <a:lnTo>
                    <a:pt x="1722235" y="269930"/>
                  </a:lnTo>
                  <a:lnTo>
                    <a:pt x="1731743" y="255821"/>
                  </a:lnTo>
                  <a:lnTo>
                    <a:pt x="1735228" y="238531"/>
                  </a:lnTo>
                  <a:lnTo>
                    <a:pt x="1735228" y="44391"/>
                  </a:lnTo>
                  <a:lnTo>
                    <a:pt x="1731743" y="27101"/>
                  </a:lnTo>
                  <a:lnTo>
                    <a:pt x="1722235" y="12992"/>
                  </a:lnTo>
                  <a:lnTo>
                    <a:pt x="1708126" y="3485"/>
                  </a:lnTo>
                  <a:lnTo>
                    <a:pt x="1690839" y="0"/>
                  </a:lnTo>
                  <a:close/>
                </a:path>
              </a:pathLst>
            </a:custGeom>
            <a:solidFill>
              <a:srgbClr val="0015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470293" y="3117880"/>
              <a:ext cx="1735455" cy="282575"/>
            </a:xfrm>
            <a:custGeom>
              <a:avLst/>
              <a:gdLst/>
              <a:ahLst/>
              <a:cxnLst/>
              <a:rect l="l" t="t" r="r" b="b"/>
              <a:pathLst>
                <a:path w="1735455" h="282575">
                  <a:moveTo>
                    <a:pt x="1690923" y="0"/>
                  </a:moveTo>
                  <a:lnTo>
                    <a:pt x="44283" y="0"/>
                  </a:lnTo>
                  <a:lnTo>
                    <a:pt x="27047" y="3483"/>
                  </a:lnTo>
                  <a:lnTo>
                    <a:pt x="12971" y="12981"/>
                  </a:lnTo>
                  <a:lnTo>
                    <a:pt x="3480" y="27065"/>
                  </a:lnTo>
                  <a:lnTo>
                    <a:pt x="0" y="44305"/>
                  </a:lnTo>
                  <a:lnTo>
                    <a:pt x="0" y="238114"/>
                  </a:lnTo>
                  <a:lnTo>
                    <a:pt x="3480" y="255354"/>
                  </a:lnTo>
                  <a:lnTo>
                    <a:pt x="12971" y="269438"/>
                  </a:lnTo>
                  <a:lnTo>
                    <a:pt x="27047" y="278936"/>
                  </a:lnTo>
                  <a:lnTo>
                    <a:pt x="44283" y="282420"/>
                  </a:lnTo>
                  <a:lnTo>
                    <a:pt x="1690923" y="282420"/>
                  </a:lnTo>
                  <a:lnTo>
                    <a:pt x="1708164" y="278936"/>
                  </a:lnTo>
                  <a:lnTo>
                    <a:pt x="1722247" y="269438"/>
                  </a:lnTo>
                  <a:lnTo>
                    <a:pt x="1731744" y="255354"/>
                  </a:lnTo>
                  <a:lnTo>
                    <a:pt x="1735227" y="238114"/>
                  </a:lnTo>
                  <a:lnTo>
                    <a:pt x="1735227" y="44305"/>
                  </a:lnTo>
                  <a:lnTo>
                    <a:pt x="1731744" y="27065"/>
                  </a:lnTo>
                  <a:lnTo>
                    <a:pt x="1722247" y="12981"/>
                  </a:lnTo>
                  <a:lnTo>
                    <a:pt x="1708164" y="3483"/>
                  </a:lnTo>
                  <a:lnTo>
                    <a:pt x="1690923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7" name="object 67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002913" y="3570815"/>
            <a:ext cx="103960" cy="103953"/>
          </a:xfrm>
          <a:prstGeom prst="rect">
            <a:avLst/>
          </a:prstGeom>
        </p:spPr>
      </p:pic>
      <p:pic>
        <p:nvPicPr>
          <p:cNvPr id="68" name="object 68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002913" y="4237668"/>
            <a:ext cx="103960" cy="103957"/>
          </a:xfrm>
          <a:prstGeom prst="rect">
            <a:avLst/>
          </a:prstGeom>
        </p:spPr>
      </p:pic>
      <p:pic>
        <p:nvPicPr>
          <p:cNvPr id="69" name="object 69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158633" y="4418579"/>
            <a:ext cx="103960" cy="103952"/>
          </a:xfrm>
          <a:prstGeom prst="rect">
            <a:avLst/>
          </a:prstGeom>
        </p:spPr>
      </p:pic>
      <p:pic>
        <p:nvPicPr>
          <p:cNvPr id="70" name="object 70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4158633" y="3570815"/>
            <a:ext cx="103960" cy="103953"/>
          </a:xfrm>
          <a:prstGeom prst="rect">
            <a:avLst/>
          </a:prstGeom>
        </p:spPr>
      </p:pic>
      <p:pic>
        <p:nvPicPr>
          <p:cNvPr id="71" name="object 71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12787" y="3594934"/>
            <a:ext cx="103957" cy="103957"/>
          </a:xfrm>
          <a:prstGeom prst="rect">
            <a:avLst/>
          </a:prstGeom>
        </p:spPr>
      </p:pic>
      <p:grpSp>
        <p:nvGrpSpPr>
          <p:cNvPr id="72" name="object 72" descr=""/>
          <p:cNvGrpSpPr/>
          <p:nvPr/>
        </p:nvGrpSpPr>
        <p:grpSpPr>
          <a:xfrm>
            <a:off x="1062942" y="2704885"/>
            <a:ext cx="496570" cy="496570"/>
            <a:chOff x="1062942" y="2704885"/>
            <a:chExt cx="496570" cy="496570"/>
          </a:xfrm>
        </p:grpSpPr>
        <p:pic>
          <p:nvPicPr>
            <p:cNvPr id="73" name="object 73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62942" y="2704885"/>
              <a:ext cx="496078" cy="496079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04488" y="2859580"/>
              <a:ext cx="213577" cy="213070"/>
            </a:xfrm>
            <a:prstGeom prst="rect">
              <a:avLst/>
            </a:prstGeom>
          </p:spPr>
        </p:pic>
      </p:grpSp>
      <p:sp>
        <p:nvSpPr>
          <p:cNvPr id="75" name="object 75" descr=""/>
          <p:cNvSpPr/>
          <p:nvPr/>
        </p:nvSpPr>
        <p:spPr>
          <a:xfrm>
            <a:off x="1153374" y="5834729"/>
            <a:ext cx="20320" cy="4445"/>
          </a:xfrm>
          <a:custGeom>
            <a:avLst/>
            <a:gdLst/>
            <a:ahLst/>
            <a:cxnLst/>
            <a:rect l="l" t="t" r="r" b="b"/>
            <a:pathLst>
              <a:path w="20319" h="4445">
                <a:moveTo>
                  <a:pt x="9512" y="0"/>
                </a:moveTo>
                <a:lnTo>
                  <a:pt x="4014" y="204"/>
                </a:lnTo>
                <a:lnTo>
                  <a:pt x="245" y="165"/>
                </a:lnTo>
                <a:lnTo>
                  <a:pt x="83" y="957"/>
                </a:lnTo>
                <a:lnTo>
                  <a:pt x="0" y="1587"/>
                </a:lnTo>
                <a:lnTo>
                  <a:pt x="0" y="2051"/>
                </a:lnTo>
                <a:lnTo>
                  <a:pt x="83" y="3239"/>
                </a:lnTo>
                <a:lnTo>
                  <a:pt x="1369" y="3538"/>
                </a:lnTo>
                <a:lnTo>
                  <a:pt x="3716" y="3689"/>
                </a:lnTo>
                <a:lnTo>
                  <a:pt x="7132" y="3689"/>
                </a:lnTo>
                <a:lnTo>
                  <a:pt x="10617" y="3606"/>
                </a:lnTo>
                <a:lnTo>
                  <a:pt x="13976" y="3815"/>
                </a:lnTo>
                <a:lnTo>
                  <a:pt x="14947" y="3855"/>
                </a:lnTo>
                <a:lnTo>
                  <a:pt x="16937" y="3855"/>
                </a:lnTo>
                <a:lnTo>
                  <a:pt x="18307" y="3787"/>
                </a:lnTo>
                <a:lnTo>
                  <a:pt x="20002" y="3646"/>
                </a:lnTo>
                <a:lnTo>
                  <a:pt x="19919" y="414"/>
                </a:lnTo>
                <a:lnTo>
                  <a:pt x="18986" y="165"/>
                </a:lnTo>
                <a:lnTo>
                  <a:pt x="17553" y="43"/>
                </a:lnTo>
                <a:lnTo>
                  <a:pt x="15613" y="43"/>
                </a:lnTo>
                <a:lnTo>
                  <a:pt x="13521" y="125"/>
                </a:lnTo>
                <a:lnTo>
                  <a:pt x="9512" y="0"/>
                </a:lnTo>
                <a:close/>
              </a:path>
            </a:pathLst>
          </a:custGeom>
          <a:solidFill>
            <a:srgbClr val="5454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4258284" y="6031727"/>
            <a:ext cx="20320" cy="4445"/>
          </a:xfrm>
          <a:custGeom>
            <a:avLst/>
            <a:gdLst/>
            <a:ahLst/>
            <a:cxnLst/>
            <a:rect l="l" t="t" r="r" b="b"/>
            <a:pathLst>
              <a:path w="20320" h="4445">
                <a:moveTo>
                  <a:pt x="9508" y="0"/>
                </a:moveTo>
                <a:lnTo>
                  <a:pt x="4014" y="205"/>
                </a:lnTo>
                <a:lnTo>
                  <a:pt x="245" y="166"/>
                </a:lnTo>
                <a:lnTo>
                  <a:pt x="83" y="957"/>
                </a:lnTo>
                <a:lnTo>
                  <a:pt x="0" y="1587"/>
                </a:lnTo>
                <a:lnTo>
                  <a:pt x="0" y="2048"/>
                </a:lnTo>
                <a:lnTo>
                  <a:pt x="83" y="3239"/>
                </a:lnTo>
                <a:lnTo>
                  <a:pt x="1369" y="3539"/>
                </a:lnTo>
                <a:lnTo>
                  <a:pt x="3716" y="3686"/>
                </a:lnTo>
                <a:lnTo>
                  <a:pt x="7132" y="3686"/>
                </a:lnTo>
                <a:lnTo>
                  <a:pt x="10617" y="3606"/>
                </a:lnTo>
                <a:lnTo>
                  <a:pt x="14940" y="3855"/>
                </a:lnTo>
                <a:lnTo>
                  <a:pt x="16937" y="3855"/>
                </a:lnTo>
                <a:lnTo>
                  <a:pt x="18307" y="3783"/>
                </a:lnTo>
                <a:lnTo>
                  <a:pt x="19994" y="3647"/>
                </a:lnTo>
                <a:lnTo>
                  <a:pt x="19916" y="410"/>
                </a:lnTo>
                <a:lnTo>
                  <a:pt x="18986" y="166"/>
                </a:lnTo>
                <a:lnTo>
                  <a:pt x="17550" y="39"/>
                </a:lnTo>
                <a:lnTo>
                  <a:pt x="15609" y="39"/>
                </a:lnTo>
                <a:lnTo>
                  <a:pt x="13521" y="123"/>
                </a:lnTo>
                <a:lnTo>
                  <a:pt x="9508" y="0"/>
                </a:lnTo>
                <a:close/>
              </a:path>
            </a:pathLst>
          </a:custGeom>
          <a:solidFill>
            <a:srgbClr val="54545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7" name="object 77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500454" y="4220813"/>
            <a:ext cx="128623" cy="128120"/>
          </a:xfrm>
          <a:prstGeom prst="rect">
            <a:avLst/>
          </a:prstGeom>
        </p:spPr>
      </p:pic>
      <p:pic>
        <p:nvPicPr>
          <p:cNvPr id="78" name="object 78" descr="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00454" y="4947469"/>
            <a:ext cx="128623" cy="128624"/>
          </a:xfrm>
          <a:prstGeom prst="rect">
            <a:avLst/>
          </a:prstGeom>
        </p:spPr>
      </p:pic>
      <p:pic>
        <p:nvPicPr>
          <p:cNvPr id="79" name="object 79" descr="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330665" y="4414787"/>
            <a:ext cx="128118" cy="128123"/>
          </a:xfrm>
          <a:prstGeom prst="rect">
            <a:avLst/>
          </a:prstGeom>
        </p:spPr>
      </p:pic>
      <p:pic>
        <p:nvPicPr>
          <p:cNvPr id="80" name="object 80" descr="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351267" y="3580588"/>
            <a:ext cx="128628" cy="128123"/>
          </a:xfrm>
          <a:prstGeom prst="rect">
            <a:avLst/>
          </a:prstGeom>
        </p:spPr>
      </p:pic>
      <p:grpSp>
        <p:nvGrpSpPr>
          <p:cNvPr id="81" name="object 81" descr=""/>
          <p:cNvGrpSpPr/>
          <p:nvPr/>
        </p:nvGrpSpPr>
        <p:grpSpPr>
          <a:xfrm>
            <a:off x="672072" y="1838303"/>
            <a:ext cx="6909434" cy="398145"/>
            <a:chOff x="672072" y="1838303"/>
            <a:chExt cx="6909434" cy="398145"/>
          </a:xfrm>
        </p:grpSpPr>
        <p:pic>
          <p:nvPicPr>
            <p:cNvPr id="82" name="object 82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72072" y="1838303"/>
              <a:ext cx="6909270" cy="181415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77858" y="2056107"/>
              <a:ext cx="2706382" cy="179859"/>
            </a:xfrm>
            <a:prstGeom prst="rect">
              <a:avLst/>
            </a:prstGeom>
          </p:spPr>
        </p:pic>
      </p:grpSp>
      <p:grpSp>
        <p:nvGrpSpPr>
          <p:cNvPr id="84" name="object 84" descr=""/>
          <p:cNvGrpSpPr/>
          <p:nvPr/>
        </p:nvGrpSpPr>
        <p:grpSpPr>
          <a:xfrm>
            <a:off x="2940139" y="2704885"/>
            <a:ext cx="496570" cy="496570"/>
            <a:chOff x="2940139" y="2704885"/>
            <a:chExt cx="496570" cy="496570"/>
          </a:xfrm>
        </p:grpSpPr>
        <p:pic>
          <p:nvPicPr>
            <p:cNvPr id="85" name="object 85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940139" y="2704885"/>
              <a:ext cx="496075" cy="496079"/>
            </a:xfrm>
            <a:prstGeom prst="rect">
              <a:avLst/>
            </a:prstGeom>
          </p:spPr>
        </p:pic>
        <p:sp>
          <p:nvSpPr>
            <p:cNvPr id="86" name="object 86" descr=""/>
            <p:cNvSpPr/>
            <p:nvPr/>
          </p:nvSpPr>
          <p:spPr>
            <a:xfrm>
              <a:off x="3078416" y="2905759"/>
              <a:ext cx="161290" cy="148590"/>
            </a:xfrm>
            <a:custGeom>
              <a:avLst/>
              <a:gdLst/>
              <a:ahLst/>
              <a:cxnLst/>
              <a:rect l="l" t="t" r="r" b="b"/>
              <a:pathLst>
                <a:path w="161289" h="148589">
                  <a:moveTo>
                    <a:pt x="43040" y="106680"/>
                  </a:moveTo>
                  <a:lnTo>
                    <a:pt x="42303" y="106680"/>
                  </a:lnTo>
                  <a:lnTo>
                    <a:pt x="42303" y="105410"/>
                  </a:lnTo>
                  <a:lnTo>
                    <a:pt x="787" y="105410"/>
                  </a:lnTo>
                  <a:lnTo>
                    <a:pt x="787" y="106680"/>
                  </a:lnTo>
                  <a:lnTo>
                    <a:pt x="0" y="106680"/>
                  </a:lnTo>
                  <a:lnTo>
                    <a:pt x="0" y="110490"/>
                  </a:lnTo>
                  <a:lnTo>
                    <a:pt x="0" y="143510"/>
                  </a:lnTo>
                  <a:lnTo>
                    <a:pt x="0" y="147320"/>
                  </a:lnTo>
                  <a:lnTo>
                    <a:pt x="317" y="147320"/>
                  </a:lnTo>
                  <a:lnTo>
                    <a:pt x="317" y="148590"/>
                  </a:lnTo>
                  <a:lnTo>
                    <a:pt x="42735" y="148590"/>
                  </a:lnTo>
                  <a:lnTo>
                    <a:pt x="42735" y="147320"/>
                  </a:lnTo>
                  <a:lnTo>
                    <a:pt x="43040" y="147320"/>
                  </a:lnTo>
                  <a:lnTo>
                    <a:pt x="43040" y="143700"/>
                  </a:lnTo>
                  <a:lnTo>
                    <a:pt x="43040" y="143510"/>
                  </a:lnTo>
                  <a:lnTo>
                    <a:pt x="43040" y="110782"/>
                  </a:lnTo>
                  <a:lnTo>
                    <a:pt x="37934" y="110782"/>
                  </a:lnTo>
                  <a:lnTo>
                    <a:pt x="37934" y="143510"/>
                  </a:lnTo>
                  <a:lnTo>
                    <a:pt x="5105" y="143510"/>
                  </a:lnTo>
                  <a:lnTo>
                    <a:pt x="5105" y="110490"/>
                  </a:lnTo>
                  <a:lnTo>
                    <a:pt x="43040" y="110490"/>
                  </a:lnTo>
                  <a:lnTo>
                    <a:pt x="43040" y="106680"/>
                  </a:lnTo>
                  <a:close/>
                </a:path>
                <a:path w="161289" h="148589">
                  <a:moveTo>
                    <a:pt x="43040" y="1270"/>
                  </a:moveTo>
                  <a:lnTo>
                    <a:pt x="42964" y="0"/>
                  </a:lnTo>
                  <a:lnTo>
                    <a:pt x="76" y="0"/>
                  </a:lnTo>
                  <a:lnTo>
                    <a:pt x="76" y="1270"/>
                  </a:lnTo>
                  <a:lnTo>
                    <a:pt x="0" y="5080"/>
                  </a:lnTo>
                  <a:lnTo>
                    <a:pt x="0" y="38100"/>
                  </a:lnTo>
                  <a:lnTo>
                    <a:pt x="0" y="41910"/>
                  </a:lnTo>
                  <a:lnTo>
                    <a:pt x="1028" y="41910"/>
                  </a:lnTo>
                  <a:lnTo>
                    <a:pt x="1028" y="43180"/>
                  </a:lnTo>
                  <a:lnTo>
                    <a:pt x="42087" y="43180"/>
                  </a:lnTo>
                  <a:lnTo>
                    <a:pt x="42087" y="41910"/>
                  </a:lnTo>
                  <a:lnTo>
                    <a:pt x="43040" y="41910"/>
                  </a:lnTo>
                  <a:lnTo>
                    <a:pt x="43040" y="38100"/>
                  </a:lnTo>
                  <a:lnTo>
                    <a:pt x="5105" y="38100"/>
                  </a:lnTo>
                  <a:lnTo>
                    <a:pt x="5105" y="5080"/>
                  </a:lnTo>
                  <a:lnTo>
                    <a:pt x="37934" y="5080"/>
                  </a:lnTo>
                  <a:lnTo>
                    <a:pt x="37934" y="37579"/>
                  </a:lnTo>
                  <a:lnTo>
                    <a:pt x="43040" y="37579"/>
                  </a:lnTo>
                  <a:lnTo>
                    <a:pt x="43040" y="5080"/>
                  </a:lnTo>
                  <a:lnTo>
                    <a:pt x="43040" y="4660"/>
                  </a:lnTo>
                  <a:lnTo>
                    <a:pt x="43040" y="1270"/>
                  </a:lnTo>
                  <a:close/>
                </a:path>
                <a:path w="161289" h="148589">
                  <a:moveTo>
                    <a:pt x="160807" y="125730"/>
                  </a:moveTo>
                  <a:lnTo>
                    <a:pt x="160045" y="125730"/>
                  </a:lnTo>
                  <a:lnTo>
                    <a:pt x="160045" y="124460"/>
                  </a:lnTo>
                  <a:lnTo>
                    <a:pt x="63068" y="124460"/>
                  </a:lnTo>
                  <a:lnTo>
                    <a:pt x="63068" y="125730"/>
                  </a:lnTo>
                  <a:lnTo>
                    <a:pt x="62306" y="125730"/>
                  </a:lnTo>
                  <a:lnTo>
                    <a:pt x="62306" y="128270"/>
                  </a:lnTo>
                  <a:lnTo>
                    <a:pt x="62598" y="128270"/>
                  </a:lnTo>
                  <a:lnTo>
                    <a:pt x="62598" y="129540"/>
                  </a:lnTo>
                  <a:lnTo>
                    <a:pt x="160515" y="129540"/>
                  </a:lnTo>
                  <a:lnTo>
                    <a:pt x="160515" y="128270"/>
                  </a:lnTo>
                  <a:lnTo>
                    <a:pt x="160807" y="128270"/>
                  </a:lnTo>
                  <a:lnTo>
                    <a:pt x="160807" y="125730"/>
                  </a:lnTo>
                  <a:close/>
                </a:path>
                <a:path w="161289" h="148589">
                  <a:moveTo>
                    <a:pt x="160807" y="19050"/>
                  </a:moveTo>
                  <a:lnTo>
                    <a:pt x="62306" y="19050"/>
                  </a:lnTo>
                  <a:lnTo>
                    <a:pt x="62306" y="22860"/>
                  </a:lnTo>
                  <a:lnTo>
                    <a:pt x="63309" y="22860"/>
                  </a:lnTo>
                  <a:lnTo>
                    <a:pt x="63309" y="24130"/>
                  </a:lnTo>
                  <a:lnTo>
                    <a:pt x="159804" y="24130"/>
                  </a:lnTo>
                  <a:lnTo>
                    <a:pt x="159804" y="22860"/>
                  </a:lnTo>
                  <a:lnTo>
                    <a:pt x="160807" y="22860"/>
                  </a:lnTo>
                  <a:lnTo>
                    <a:pt x="160807" y="19050"/>
                  </a:lnTo>
                  <a:close/>
                </a:path>
              </a:pathLst>
            </a:custGeom>
            <a:solidFill>
              <a:srgbClr val="015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3078417" y="2877671"/>
              <a:ext cx="219710" cy="124460"/>
            </a:xfrm>
            <a:custGeom>
              <a:avLst/>
              <a:gdLst/>
              <a:ahLst/>
              <a:cxnLst/>
              <a:rect l="l" t="t" r="r" b="b"/>
              <a:pathLst>
                <a:path w="219710" h="124460">
                  <a:moveTo>
                    <a:pt x="41874" y="80905"/>
                  </a:moveTo>
                  <a:lnTo>
                    <a:pt x="1169" y="80905"/>
                  </a:lnTo>
                  <a:lnTo>
                    <a:pt x="0" y="82078"/>
                  </a:lnTo>
                  <a:lnTo>
                    <a:pt x="0" y="122949"/>
                  </a:lnTo>
                  <a:lnTo>
                    <a:pt x="1169" y="124123"/>
                  </a:lnTo>
                  <a:lnTo>
                    <a:pt x="41874" y="124123"/>
                  </a:lnTo>
                  <a:lnTo>
                    <a:pt x="43049" y="122949"/>
                  </a:lnTo>
                  <a:lnTo>
                    <a:pt x="43049" y="82078"/>
                  </a:lnTo>
                  <a:lnTo>
                    <a:pt x="41874" y="80905"/>
                  </a:lnTo>
                  <a:close/>
                </a:path>
                <a:path w="219710" h="124460">
                  <a:moveTo>
                    <a:pt x="193994" y="18679"/>
                  </a:moveTo>
                  <a:lnTo>
                    <a:pt x="174045" y="18679"/>
                  </a:lnTo>
                  <a:lnTo>
                    <a:pt x="189764" y="21881"/>
                  </a:lnTo>
                  <a:lnTo>
                    <a:pt x="202625" y="30602"/>
                  </a:lnTo>
                  <a:lnTo>
                    <a:pt x="211310" y="43517"/>
                  </a:lnTo>
                  <a:lnTo>
                    <a:pt x="214499" y="59298"/>
                  </a:lnTo>
                  <a:lnTo>
                    <a:pt x="211310" y="75115"/>
                  </a:lnTo>
                  <a:lnTo>
                    <a:pt x="202625" y="88027"/>
                  </a:lnTo>
                  <a:lnTo>
                    <a:pt x="189764" y="96730"/>
                  </a:lnTo>
                  <a:lnTo>
                    <a:pt x="174045" y="99921"/>
                  </a:lnTo>
                  <a:lnTo>
                    <a:pt x="63403" y="99921"/>
                  </a:lnTo>
                  <a:lnTo>
                    <a:pt x="62229" y="101090"/>
                  </a:lnTo>
                  <a:lnTo>
                    <a:pt x="62229" y="103938"/>
                  </a:lnTo>
                  <a:lnTo>
                    <a:pt x="63403" y="105112"/>
                  </a:lnTo>
                  <a:lnTo>
                    <a:pt x="174045" y="105112"/>
                  </a:lnTo>
                  <a:lnTo>
                    <a:pt x="191763" y="101499"/>
                  </a:lnTo>
                  <a:lnTo>
                    <a:pt x="206246" y="91659"/>
                  </a:lnTo>
                  <a:lnTo>
                    <a:pt x="216018" y="77093"/>
                  </a:lnTo>
                  <a:lnTo>
                    <a:pt x="219603" y="59298"/>
                  </a:lnTo>
                  <a:lnTo>
                    <a:pt x="216018" y="41517"/>
                  </a:lnTo>
                  <a:lnTo>
                    <a:pt x="206246" y="26979"/>
                  </a:lnTo>
                  <a:lnTo>
                    <a:pt x="193994" y="18679"/>
                  </a:lnTo>
                  <a:close/>
                </a:path>
                <a:path w="219710" h="124460">
                  <a:moveTo>
                    <a:pt x="147744" y="0"/>
                  </a:moveTo>
                  <a:lnTo>
                    <a:pt x="146070" y="0"/>
                  </a:lnTo>
                  <a:lnTo>
                    <a:pt x="131914" y="14320"/>
                  </a:lnTo>
                  <a:lnTo>
                    <a:pt x="131328" y="14824"/>
                  </a:lnTo>
                  <a:lnTo>
                    <a:pt x="131071" y="15411"/>
                  </a:lnTo>
                  <a:lnTo>
                    <a:pt x="131071" y="16832"/>
                  </a:lnTo>
                  <a:lnTo>
                    <a:pt x="131328" y="17505"/>
                  </a:lnTo>
                  <a:lnTo>
                    <a:pt x="131914" y="18006"/>
                  </a:lnTo>
                  <a:lnTo>
                    <a:pt x="145144" y="31327"/>
                  </a:lnTo>
                  <a:lnTo>
                    <a:pt x="145652" y="31743"/>
                  </a:lnTo>
                  <a:lnTo>
                    <a:pt x="146317" y="31996"/>
                  </a:lnTo>
                  <a:lnTo>
                    <a:pt x="147573" y="31996"/>
                  </a:lnTo>
                  <a:lnTo>
                    <a:pt x="148330" y="31743"/>
                  </a:lnTo>
                  <a:lnTo>
                    <a:pt x="148748" y="31327"/>
                  </a:lnTo>
                  <a:lnTo>
                    <a:pt x="149665" y="30236"/>
                  </a:lnTo>
                  <a:lnTo>
                    <a:pt x="149665" y="28644"/>
                  </a:lnTo>
                  <a:lnTo>
                    <a:pt x="148748" y="27636"/>
                  </a:lnTo>
                  <a:lnTo>
                    <a:pt x="139783" y="18679"/>
                  </a:lnTo>
                  <a:lnTo>
                    <a:pt x="193994" y="18679"/>
                  </a:lnTo>
                  <a:lnTo>
                    <a:pt x="191763" y="17167"/>
                  </a:lnTo>
                  <a:lnTo>
                    <a:pt x="174045" y="13567"/>
                  </a:lnTo>
                  <a:lnTo>
                    <a:pt x="139783" y="13567"/>
                  </a:lnTo>
                  <a:lnTo>
                    <a:pt x="148748" y="4690"/>
                  </a:lnTo>
                  <a:lnTo>
                    <a:pt x="149665" y="3602"/>
                  </a:lnTo>
                  <a:lnTo>
                    <a:pt x="149665" y="2007"/>
                  </a:lnTo>
                  <a:lnTo>
                    <a:pt x="148748" y="920"/>
                  </a:lnTo>
                  <a:lnTo>
                    <a:pt x="147744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8" name="object 88" descr=""/>
          <p:cNvGrpSpPr/>
          <p:nvPr/>
        </p:nvGrpSpPr>
        <p:grpSpPr>
          <a:xfrm>
            <a:off x="4740615" y="2704885"/>
            <a:ext cx="496570" cy="496570"/>
            <a:chOff x="4740615" y="2704885"/>
            <a:chExt cx="496570" cy="496570"/>
          </a:xfrm>
        </p:grpSpPr>
        <p:pic>
          <p:nvPicPr>
            <p:cNvPr id="89" name="object 89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40615" y="2704885"/>
              <a:ext cx="496076" cy="496079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923706" y="2858072"/>
              <a:ext cx="131654" cy="214577"/>
            </a:xfrm>
            <a:prstGeom prst="rect">
              <a:avLst/>
            </a:prstGeom>
          </p:spPr>
        </p:pic>
      </p:grpSp>
      <p:grpSp>
        <p:nvGrpSpPr>
          <p:cNvPr id="91" name="object 91" descr=""/>
          <p:cNvGrpSpPr/>
          <p:nvPr/>
        </p:nvGrpSpPr>
        <p:grpSpPr>
          <a:xfrm>
            <a:off x="6566048" y="2704885"/>
            <a:ext cx="496570" cy="496570"/>
            <a:chOff x="6566048" y="2704885"/>
            <a:chExt cx="496570" cy="496570"/>
          </a:xfrm>
        </p:grpSpPr>
        <p:pic>
          <p:nvPicPr>
            <p:cNvPr id="92" name="object 92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566048" y="2704885"/>
              <a:ext cx="496081" cy="496079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718986" y="2869632"/>
              <a:ext cx="191202" cy="191462"/>
            </a:xfrm>
            <a:prstGeom prst="rect">
              <a:avLst/>
            </a:prstGeom>
          </p:spPr>
        </p:pic>
      </p:grpSp>
      <p:grpSp>
        <p:nvGrpSpPr>
          <p:cNvPr id="94" name="object 94" descr=""/>
          <p:cNvGrpSpPr/>
          <p:nvPr/>
        </p:nvGrpSpPr>
        <p:grpSpPr>
          <a:xfrm>
            <a:off x="1857510" y="1024477"/>
            <a:ext cx="2009139" cy="223520"/>
            <a:chOff x="1857510" y="1024477"/>
            <a:chExt cx="2009139" cy="223520"/>
          </a:xfrm>
        </p:grpSpPr>
        <p:sp>
          <p:nvSpPr>
            <p:cNvPr id="95" name="object 95" descr=""/>
            <p:cNvSpPr/>
            <p:nvPr/>
          </p:nvSpPr>
          <p:spPr>
            <a:xfrm>
              <a:off x="1862273" y="1029239"/>
              <a:ext cx="1999614" cy="213995"/>
            </a:xfrm>
            <a:custGeom>
              <a:avLst/>
              <a:gdLst/>
              <a:ahLst/>
              <a:cxnLst/>
              <a:rect l="l" t="t" r="r" b="b"/>
              <a:pathLst>
                <a:path w="1999614" h="213994">
                  <a:moveTo>
                    <a:pt x="1946098" y="0"/>
                  </a:moveTo>
                  <a:lnTo>
                    <a:pt x="0" y="0"/>
                  </a:lnTo>
                  <a:lnTo>
                    <a:pt x="53445" y="213757"/>
                  </a:lnTo>
                  <a:lnTo>
                    <a:pt x="1999536" y="213757"/>
                  </a:lnTo>
                  <a:lnTo>
                    <a:pt x="1946098" y="0"/>
                  </a:lnTo>
                  <a:close/>
                </a:path>
              </a:pathLst>
            </a:custGeom>
            <a:solidFill>
              <a:srgbClr val="002A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862273" y="1029239"/>
              <a:ext cx="1999614" cy="213995"/>
            </a:xfrm>
            <a:custGeom>
              <a:avLst/>
              <a:gdLst/>
              <a:ahLst/>
              <a:cxnLst/>
              <a:rect l="l" t="t" r="r" b="b"/>
              <a:pathLst>
                <a:path w="1999614" h="213994">
                  <a:moveTo>
                    <a:pt x="1999536" y="213757"/>
                  </a:moveTo>
                  <a:lnTo>
                    <a:pt x="1946098" y="0"/>
                  </a:lnTo>
                  <a:lnTo>
                    <a:pt x="0" y="0"/>
                  </a:lnTo>
                  <a:lnTo>
                    <a:pt x="53445" y="213757"/>
                  </a:lnTo>
                  <a:lnTo>
                    <a:pt x="1999536" y="213757"/>
                  </a:lnTo>
                  <a:close/>
                </a:path>
              </a:pathLst>
            </a:custGeom>
            <a:ln w="9524">
              <a:solidFill>
                <a:srgbClr val="002A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7" name="object 97" descr=""/>
          <p:cNvGrpSpPr/>
          <p:nvPr/>
        </p:nvGrpSpPr>
        <p:grpSpPr>
          <a:xfrm>
            <a:off x="578069" y="6131181"/>
            <a:ext cx="6941184" cy="577215"/>
            <a:chOff x="578069" y="6131181"/>
            <a:chExt cx="6941184" cy="577215"/>
          </a:xfrm>
        </p:grpSpPr>
        <p:pic>
          <p:nvPicPr>
            <p:cNvPr id="98" name="object 98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78069" y="6131181"/>
              <a:ext cx="6773724" cy="274673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78526" y="6431407"/>
              <a:ext cx="6940192" cy="126446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79855" y="6586495"/>
              <a:ext cx="2736665" cy="121874"/>
            </a:xfrm>
            <a:prstGeom prst="rect">
              <a:avLst/>
            </a:prstGeom>
          </p:spPr>
        </p:pic>
      </p:grpSp>
      <p:pic>
        <p:nvPicPr>
          <p:cNvPr id="101" name="object 101" descr="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2330665" y="5184702"/>
            <a:ext cx="128118" cy="128122"/>
          </a:xfrm>
          <a:prstGeom prst="rect">
            <a:avLst/>
          </a:prstGeom>
        </p:spPr>
      </p:pic>
      <p:sp>
        <p:nvSpPr>
          <p:cNvPr id="102" name="object 102" descr=""/>
          <p:cNvSpPr/>
          <p:nvPr/>
        </p:nvSpPr>
        <p:spPr>
          <a:xfrm>
            <a:off x="6072494" y="5941602"/>
            <a:ext cx="43180" cy="3810"/>
          </a:xfrm>
          <a:custGeom>
            <a:avLst/>
            <a:gdLst/>
            <a:ahLst/>
            <a:cxnLst/>
            <a:rect l="l" t="t" r="r" b="b"/>
            <a:pathLst>
              <a:path w="43179" h="3810">
                <a:moveTo>
                  <a:pt x="42939" y="0"/>
                </a:moveTo>
                <a:lnTo>
                  <a:pt x="0" y="0"/>
                </a:lnTo>
                <a:lnTo>
                  <a:pt x="0" y="3808"/>
                </a:lnTo>
                <a:lnTo>
                  <a:pt x="42939" y="3808"/>
                </a:lnTo>
                <a:lnTo>
                  <a:pt x="42939" y="0"/>
                </a:lnTo>
                <a:close/>
              </a:path>
            </a:pathLst>
          </a:custGeom>
          <a:solidFill>
            <a:srgbClr val="54545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3" name="object 103" descr="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6998656" y="5642464"/>
            <a:ext cx="680203" cy="128123"/>
          </a:xfrm>
          <a:prstGeom prst="rect">
            <a:avLst/>
          </a:prstGeom>
        </p:spPr>
      </p:pic>
      <p:pic>
        <p:nvPicPr>
          <p:cNvPr id="104" name="object 104" descr="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7128719" y="7002626"/>
            <a:ext cx="226792" cy="222879"/>
          </a:xfrm>
          <a:prstGeom prst="rect">
            <a:avLst/>
          </a:prstGeom>
        </p:spPr>
      </p:pic>
      <p:pic>
        <p:nvPicPr>
          <p:cNvPr id="105" name="object 105" descr="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2527873" y="3593544"/>
            <a:ext cx="1580327" cy="605905"/>
          </a:xfrm>
          <a:prstGeom prst="rect">
            <a:avLst/>
          </a:prstGeom>
        </p:spPr>
      </p:pic>
      <p:grpSp>
        <p:nvGrpSpPr>
          <p:cNvPr id="106" name="object 106" descr=""/>
          <p:cNvGrpSpPr/>
          <p:nvPr/>
        </p:nvGrpSpPr>
        <p:grpSpPr>
          <a:xfrm>
            <a:off x="645548" y="224020"/>
            <a:ext cx="188595" cy="910590"/>
            <a:chOff x="645548" y="224020"/>
            <a:chExt cx="188595" cy="910590"/>
          </a:xfrm>
        </p:grpSpPr>
        <p:sp>
          <p:nvSpPr>
            <p:cNvPr id="107" name="object 107" descr=""/>
            <p:cNvSpPr/>
            <p:nvPr/>
          </p:nvSpPr>
          <p:spPr>
            <a:xfrm>
              <a:off x="645548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686873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728200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769524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32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32" y="909180"/>
                  </a:lnTo>
                  <a:lnTo>
                    <a:pt x="4133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668585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4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4" y="910061"/>
                  </a:lnTo>
                  <a:lnTo>
                    <a:pt x="413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709909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7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7" y="910061"/>
                  </a:lnTo>
                  <a:lnTo>
                    <a:pt x="41327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751236" y="224024"/>
              <a:ext cx="41910" cy="910590"/>
            </a:xfrm>
            <a:custGeom>
              <a:avLst/>
              <a:gdLst/>
              <a:ahLst/>
              <a:cxnLst/>
              <a:rect l="l" t="t" r="r" b="b"/>
              <a:pathLst>
                <a:path w="41909" h="910590">
                  <a:moveTo>
                    <a:pt x="41328" y="0"/>
                  </a:moveTo>
                  <a:lnTo>
                    <a:pt x="0" y="0"/>
                  </a:lnTo>
                  <a:lnTo>
                    <a:pt x="0" y="910061"/>
                  </a:lnTo>
                  <a:lnTo>
                    <a:pt x="41328" y="910061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792565" y="224020"/>
              <a:ext cx="41910" cy="909319"/>
            </a:xfrm>
            <a:custGeom>
              <a:avLst/>
              <a:gdLst/>
              <a:ahLst/>
              <a:cxnLst/>
              <a:rect l="l" t="t" r="r" b="b"/>
              <a:pathLst>
                <a:path w="41909" h="909319">
                  <a:moveTo>
                    <a:pt x="41328" y="0"/>
                  </a:moveTo>
                  <a:lnTo>
                    <a:pt x="0" y="0"/>
                  </a:lnTo>
                  <a:lnTo>
                    <a:pt x="0" y="909180"/>
                  </a:lnTo>
                  <a:lnTo>
                    <a:pt x="41328" y="909180"/>
                  </a:lnTo>
                  <a:lnTo>
                    <a:pt x="41328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5" name="object 115" descr=""/>
          <p:cNvGrpSpPr/>
          <p:nvPr/>
        </p:nvGrpSpPr>
        <p:grpSpPr>
          <a:xfrm>
            <a:off x="927806" y="688662"/>
            <a:ext cx="427355" cy="427990"/>
            <a:chOff x="927806" y="688662"/>
            <a:chExt cx="427355" cy="427990"/>
          </a:xfrm>
        </p:grpSpPr>
        <p:sp>
          <p:nvSpPr>
            <p:cNvPr id="116" name="object 116" descr=""/>
            <p:cNvSpPr/>
            <p:nvPr/>
          </p:nvSpPr>
          <p:spPr>
            <a:xfrm>
              <a:off x="1024210" y="78383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234950" h="234950">
                  <a:moveTo>
                    <a:pt x="117187" y="0"/>
                  </a:moveTo>
                  <a:lnTo>
                    <a:pt x="71572" y="9209"/>
                  </a:lnTo>
                  <a:lnTo>
                    <a:pt x="34323" y="34323"/>
                  </a:lnTo>
                  <a:lnTo>
                    <a:pt x="9209" y="71572"/>
                  </a:lnTo>
                  <a:lnTo>
                    <a:pt x="0" y="117186"/>
                  </a:lnTo>
                  <a:lnTo>
                    <a:pt x="9209" y="162801"/>
                  </a:lnTo>
                  <a:lnTo>
                    <a:pt x="34323" y="200051"/>
                  </a:lnTo>
                  <a:lnTo>
                    <a:pt x="71572" y="225165"/>
                  </a:lnTo>
                  <a:lnTo>
                    <a:pt x="117187" y="234374"/>
                  </a:lnTo>
                  <a:lnTo>
                    <a:pt x="162803" y="225165"/>
                  </a:lnTo>
                  <a:lnTo>
                    <a:pt x="200052" y="200051"/>
                  </a:lnTo>
                  <a:lnTo>
                    <a:pt x="225166" y="162801"/>
                  </a:lnTo>
                  <a:lnTo>
                    <a:pt x="234374" y="117186"/>
                  </a:lnTo>
                  <a:lnTo>
                    <a:pt x="225166" y="71572"/>
                  </a:lnTo>
                  <a:lnTo>
                    <a:pt x="200052" y="34323"/>
                  </a:lnTo>
                  <a:lnTo>
                    <a:pt x="162803" y="9209"/>
                  </a:lnTo>
                  <a:lnTo>
                    <a:pt x="117187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055336" y="81495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52562" y="6763"/>
                  </a:lnTo>
                  <a:lnTo>
                    <a:pt x="25206" y="25206"/>
                  </a:lnTo>
                  <a:lnTo>
                    <a:pt x="6763" y="52563"/>
                  </a:lnTo>
                  <a:lnTo>
                    <a:pt x="0" y="86064"/>
                  </a:lnTo>
                  <a:lnTo>
                    <a:pt x="6763" y="119563"/>
                  </a:lnTo>
                  <a:lnTo>
                    <a:pt x="25206" y="146920"/>
                  </a:lnTo>
                  <a:lnTo>
                    <a:pt x="52562" y="165365"/>
                  </a:lnTo>
                  <a:lnTo>
                    <a:pt x="86061" y="172129"/>
                  </a:lnTo>
                  <a:lnTo>
                    <a:pt x="119562" y="165365"/>
                  </a:lnTo>
                  <a:lnTo>
                    <a:pt x="146918" y="146920"/>
                  </a:lnTo>
                  <a:lnTo>
                    <a:pt x="165362" y="119563"/>
                  </a:lnTo>
                  <a:lnTo>
                    <a:pt x="172125" y="86064"/>
                  </a:lnTo>
                  <a:lnTo>
                    <a:pt x="165362" y="52563"/>
                  </a:lnTo>
                  <a:lnTo>
                    <a:pt x="146918" y="25206"/>
                  </a:lnTo>
                  <a:lnTo>
                    <a:pt x="119562" y="6763"/>
                  </a:lnTo>
                  <a:lnTo>
                    <a:pt x="86061" y="0"/>
                  </a:lnTo>
                  <a:close/>
                </a:path>
              </a:pathLst>
            </a:custGeom>
            <a:solidFill>
              <a:srgbClr val="027D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1071798" y="934610"/>
              <a:ext cx="139065" cy="52705"/>
            </a:xfrm>
            <a:custGeom>
              <a:avLst/>
              <a:gdLst/>
              <a:ahLst/>
              <a:cxnLst/>
              <a:rect l="l" t="t" r="r" b="b"/>
              <a:pathLst>
                <a:path w="139065" h="52705">
                  <a:moveTo>
                    <a:pt x="68907" y="0"/>
                  </a:moveTo>
                  <a:lnTo>
                    <a:pt x="47950" y="1221"/>
                  </a:lnTo>
                  <a:lnTo>
                    <a:pt x="29014" y="4676"/>
                  </a:lnTo>
                  <a:lnTo>
                    <a:pt x="12798" y="10052"/>
                  </a:lnTo>
                  <a:lnTo>
                    <a:pt x="0" y="17034"/>
                  </a:lnTo>
                  <a:lnTo>
                    <a:pt x="13454" y="31635"/>
                  </a:lnTo>
                  <a:lnTo>
                    <a:pt x="29941" y="42811"/>
                  </a:lnTo>
                  <a:lnTo>
                    <a:pt x="48857" y="49959"/>
                  </a:lnTo>
                  <a:lnTo>
                    <a:pt x="69599" y="52476"/>
                  </a:lnTo>
                  <a:lnTo>
                    <a:pt x="90143" y="50009"/>
                  </a:lnTo>
                  <a:lnTo>
                    <a:pt x="108902" y="42999"/>
                  </a:lnTo>
                  <a:lnTo>
                    <a:pt x="125292" y="32031"/>
                  </a:lnTo>
                  <a:lnTo>
                    <a:pt x="138725" y="17689"/>
                  </a:lnTo>
                  <a:lnTo>
                    <a:pt x="125943" y="10451"/>
                  </a:lnTo>
                  <a:lnTo>
                    <a:pt x="109550" y="4867"/>
                  </a:lnTo>
                  <a:lnTo>
                    <a:pt x="90290" y="1272"/>
                  </a:lnTo>
                  <a:lnTo>
                    <a:pt x="68907" y="0"/>
                  </a:lnTo>
                  <a:close/>
                </a:path>
              </a:pathLst>
            </a:custGeom>
            <a:solidFill>
              <a:srgbClr val="009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1061471" y="919340"/>
              <a:ext cx="161925" cy="38100"/>
            </a:xfrm>
            <a:custGeom>
              <a:avLst/>
              <a:gdLst/>
              <a:ahLst/>
              <a:cxnLst/>
              <a:rect l="l" t="t" r="r" b="b"/>
              <a:pathLst>
                <a:path w="161925" h="38100">
                  <a:moveTo>
                    <a:pt x="71718" y="0"/>
                  </a:moveTo>
                  <a:lnTo>
                    <a:pt x="31783" y="4061"/>
                  </a:lnTo>
                  <a:lnTo>
                    <a:pt x="0" y="13642"/>
                  </a:lnTo>
                  <a:lnTo>
                    <a:pt x="2887" y="20073"/>
                  </a:lnTo>
                  <a:lnTo>
                    <a:pt x="6272" y="26212"/>
                  </a:lnTo>
                  <a:lnTo>
                    <a:pt x="10129" y="32031"/>
                  </a:lnTo>
                  <a:lnTo>
                    <a:pt x="14432" y="37506"/>
                  </a:lnTo>
                  <a:lnTo>
                    <a:pt x="45981" y="30293"/>
                  </a:lnTo>
                  <a:lnTo>
                    <a:pt x="77874" y="26719"/>
                  </a:lnTo>
                  <a:lnTo>
                    <a:pt x="111276" y="27954"/>
                  </a:lnTo>
                  <a:lnTo>
                    <a:pt x="147351" y="35171"/>
                  </a:lnTo>
                  <a:lnTo>
                    <a:pt x="151815" y="29010"/>
                  </a:lnTo>
                  <a:lnTo>
                    <a:pt x="155731" y="22457"/>
                  </a:lnTo>
                  <a:lnTo>
                    <a:pt x="159066" y="15546"/>
                  </a:lnTo>
                  <a:lnTo>
                    <a:pt x="161787" y="8310"/>
                  </a:lnTo>
                  <a:lnTo>
                    <a:pt x="116240" y="1427"/>
                  </a:lnTo>
                  <a:lnTo>
                    <a:pt x="71718" y="0"/>
                  </a:lnTo>
                  <a:close/>
                </a:path>
              </a:pathLst>
            </a:custGeom>
            <a:solidFill>
              <a:srgbClr val="F9C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1065621" y="937403"/>
              <a:ext cx="67310" cy="13335"/>
            </a:xfrm>
            <a:custGeom>
              <a:avLst/>
              <a:gdLst/>
              <a:ahLst/>
              <a:cxnLst/>
              <a:rect l="l" t="t" r="r" b="b"/>
              <a:pathLst>
                <a:path w="67309" h="13334">
                  <a:moveTo>
                    <a:pt x="51028" y="0"/>
                  </a:moveTo>
                  <a:lnTo>
                    <a:pt x="34659" y="227"/>
                  </a:lnTo>
                  <a:lnTo>
                    <a:pt x="17645" y="1719"/>
                  </a:lnTo>
                  <a:lnTo>
                    <a:pt x="0" y="4450"/>
                  </a:lnTo>
                  <a:lnTo>
                    <a:pt x="1659" y="7525"/>
                  </a:lnTo>
                  <a:lnTo>
                    <a:pt x="3502" y="10480"/>
                  </a:lnTo>
                  <a:lnTo>
                    <a:pt x="5507" y="13313"/>
                  </a:lnTo>
                  <a:lnTo>
                    <a:pt x="17043" y="9642"/>
                  </a:lnTo>
                  <a:lnTo>
                    <a:pt x="30953" y="6354"/>
                  </a:lnTo>
                  <a:lnTo>
                    <a:pt x="47449" y="3483"/>
                  </a:lnTo>
                  <a:lnTo>
                    <a:pt x="66741" y="1063"/>
                  </a:lnTo>
                  <a:lnTo>
                    <a:pt x="51028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1090345" y="927791"/>
              <a:ext cx="130175" cy="22225"/>
            </a:xfrm>
            <a:custGeom>
              <a:avLst/>
              <a:gdLst/>
              <a:ahLst/>
              <a:cxnLst/>
              <a:rect l="l" t="t" r="r" b="b"/>
              <a:pathLst>
                <a:path w="130175" h="22225">
                  <a:moveTo>
                    <a:pt x="63845" y="0"/>
                  </a:moveTo>
                  <a:lnTo>
                    <a:pt x="26595" y="538"/>
                  </a:lnTo>
                  <a:lnTo>
                    <a:pt x="0" y="4227"/>
                  </a:lnTo>
                  <a:lnTo>
                    <a:pt x="30294" y="5711"/>
                  </a:lnTo>
                  <a:lnTo>
                    <a:pt x="66369" y="9820"/>
                  </a:lnTo>
                  <a:lnTo>
                    <a:pt x="99803" y="15500"/>
                  </a:lnTo>
                  <a:lnTo>
                    <a:pt x="122174" y="21701"/>
                  </a:lnTo>
                  <a:lnTo>
                    <a:pt x="125183" y="17295"/>
                  </a:lnTo>
                  <a:lnTo>
                    <a:pt x="127793" y="12590"/>
                  </a:lnTo>
                  <a:lnTo>
                    <a:pt x="129954" y="7647"/>
                  </a:lnTo>
                  <a:lnTo>
                    <a:pt x="101662" y="2430"/>
                  </a:lnTo>
                  <a:lnTo>
                    <a:pt x="63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1055343" y="814997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19" h="172719">
                  <a:moveTo>
                    <a:pt x="86061" y="0"/>
                  </a:moveTo>
                  <a:lnTo>
                    <a:pt x="119563" y="6763"/>
                  </a:lnTo>
                  <a:lnTo>
                    <a:pt x="146919" y="25207"/>
                  </a:lnTo>
                  <a:lnTo>
                    <a:pt x="165363" y="52563"/>
                  </a:lnTo>
                  <a:lnTo>
                    <a:pt x="172126" y="86065"/>
                  </a:lnTo>
                  <a:lnTo>
                    <a:pt x="165363" y="119564"/>
                  </a:lnTo>
                  <a:lnTo>
                    <a:pt x="146919" y="146919"/>
                  </a:lnTo>
                  <a:lnTo>
                    <a:pt x="119563" y="165363"/>
                  </a:lnTo>
                  <a:lnTo>
                    <a:pt x="86061" y="172126"/>
                  </a:lnTo>
                  <a:lnTo>
                    <a:pt x="52562" y="165363"/>
                  </a:lnTo>
                  <a:lnTo>
                    <a:pt x="25206" y="146919"/>
                  </a:lnTo>
                  <a:lnTo>
                    <a:pt x="6763" y="119564"/>
                  </a:lnTo>
                  <a:lnTo>
                    <a:pt x="0" y="86065"/>
                  </a:lnTo>
                  <a:lnTo>
                    <a:pt x="6763" y="52563"/>
                  </a:lnTo>
                  <a:lnTo>
                    <a:pt x="25206" y="25207"/>
                  </a:lnTo>
                  <a:lnTo>
                    <a:pt x="52562" y="6763"/>
                  </a:lnTo>
                  <a:lnTo>
                    <a:pt x="86061" y="0"/>
                  </a:lnTo>
                  <a:close/>
                </a:path>
              </a:pathLst>
            </a:custGeom>
            <a:ln w="33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1004472" y="705643"/>
              <a:ext cx="85725" cy="97155"/>
            </a:xfrm>
            <a:custGeom>
              <a:avLst/>
              <a:gdLst/>
              <a:ahLst/>
              <a:cxnLst/>
              <a:rect l="l" t="t" r="r" b="b"/>
              <a:pathLst>
                <a:path w="85725" h="97154">
                  <a:moveTo>
                    <a:pt x="53783" y="0"/>
                  </a:moveTo>
                  <a:lnTo>
                    <a:pt x="38596" y="6633"/>
                  </a:lnTo>
                  <a:lnTo>
                    <a:pt x="23631" y="15048"/>
                  </a:lnTo>
                  <a:lnTo>
                    <a:pt x="10296" y="24232"/>
                  </a:lnTo>
                  <a:lnTo>
                    <a:pt x="0" y="33177"/>
                  </a:lnTo>
                  <a:lnTo>
                    <a:pt x="56569" y="97066"/>
                  </a:lnTo>
                  <a:lnTo>
                    <a:pt x="63057" y="92249"/>
                  </a:lnTo>
                  <a:lnTo>
                    <a:pt x="70026" y="87716"/>
                  </a:lnTo>
                  <a:lnTo>
                    <a:pt x="77419" y="83433"/>
                  </a:lnTo>
                  <a:lnTo>
                    <a:pt x="85182" y="79368"/>
                  </a:lnTo>
                  <a:lnTo>
                    <a:pt x="53783" y="0"/>
                  </a:lnTo>
                  <a:close/>
                </a:path>
              </a:pathLst>
            </a:custGeom>
            <a:solidFill>
              <a:srgbClr val="146A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954719" y="747626"/>
              <a:ext cx="96520" cy="90805"/>
            </a:xfrm>
            <a:custGeom>
              <a:avLst/>
              <a:gdLst/>
              <a:ahLst/>
              <a:cxnLst/>
              <a:rect l="l" t="t" r="r" b="b"/>
              <a:pathLst>
                <a:path w="96519" h="90805">
                  <a:moveTo>
                    <a:pt x="39276" y="0"/>
                  </a:moveTo>
                  <a:lnTo>
                    <a:pt x="27557" y="11720"/>
                  </a:lnTo>
                  <a:lnTo>
                    <a:pt x="16375" y="25082"/>
                  </a:lnTo>
                  <a:lnTo>
                    <a:pt x="6823" y="38531"/>
                  </a:lnTo>
                  <a:lnTo>
                    <a:pt x="0" y="50515"/>
                  </a:lnTo>
                  <a:lnTo>
                    <a:pt x="75545" y="90547"/>
                  </a:lnTo>
                  <a:lnTo>
                    <a:pt x="80018" y="83737"/>
                  </a:lnTo>
                  <a:lnTo>
                    <a:pt x="84927" y="76866"/>
                  </a:lnTo>
                  <a:lnTo>
                    <a:pt x="90320" y="70095"/>
                  </a:lnTo>
                  <a:lnTo>
                    <a:pt x="96245" y="63583"/>
                  </a:lnTo>
                  <a:lnTo>
                    <a:pt x="39276" y="0"/>
                  </a:lnTo>
                  <a:close/>
                </a:path>
              </a:pathLst>
            </a:custGeom>
            <a:solidFill>
              <a:srgbClr val="5CB9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929836" y="812055"/>
              <a:ext cx="93980" cy="69850"/>
            </a:xfrm>
            <a:custGeom>
              <a:avLst/>
              <a:gdLst/>
              <a:ahLst/>
              <a:cxnLst/>
              <a:rect l="l" t="t" r="r" b="b"/>
              <a:pathLst>
                <a:path w="93980" h="69850">
                  <a:moveTo>
                    <a:pt x="17752" y="0"/>
                  </a:moveTo>
                  <a:lnTo>
                    <a:pt x="11344" y="14106"/>
                  </a:lnTo>
                  <a:lnTo>
                    <a:pt x="5806" y="31142"/>
                  </a:lnTo>
                  <a:lnTo>
                    <a:pt x="1802" y="48226"/>
                  </a:lnTo>
                  <a:lnTo>
                    <a:pt x="0" y="62473"/>
                  </a:lnTo>
                  <a:lnTo>
                    <a:pt x="85194" y="69692"/>
                  </a:lnTo>
                  <a:lnTo>
                    <a:pt x="86639" y="61675"/>
                  </a:lnTo>
                  <a:lnTo>
                    <a:pt x="88461" y="53430"/>
                  </a:lnTo>
                  <a:lnTo>
                    <a:pt x="90767" y="45086"/>
                  </a:lnTo>
                  <a:lnTo>
                    <a:pt x="93665" y="36770"/>
                  </a:lnTo>
                  <a:lnTo>
                    <a:pt x="17752" y="0"/>
                  </a:lnTo>
                  <a:close/>
                </a:path>
              </a:pathLst>
            </a:custGeom>
            <a:solidFill>
              <a:srgbClr val="2294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927806" y="888530"/>
              <a:ext cx="88900" cy="62865"/>
            </a:xfrm>
            <a:custGeom>
              <a:avLst/>
              <a:gdLst/>
              <a:ahLst/>
              <a:cxnLst/>
              <a:rect l="l" t="t" r="r" b="b"/>
              <a:pathLst>
                <a:path w="88900" h="62865">
                  <a:moveTo>
                    <a:pt x="1076" y="0"/>
                  </a:moveTo>
                  <a:lnTo>
                    <a:pt x="0" y="15136"/>
                  </a:lnTo>
                  <a:lnTo>
                    <a:pt x="707" y="32322"/>
                  </a:lnTo>
                  <a:lnTo>
                    <a:pt x="2869" y="49012"/>
                  </a:lnTo>
                  <a:lnTo>
                    <a:pt x="6152" y="62657"/>
                  </a:lnTo>
                  <a:lnTo>
                    <a:pt x="88761" y="40445"/>
                  </a:lnTo>
                  <a:lnTo>
                    <a:pt x="87287" y="32591"/>
                  </a:lnTo>
                  <a:lnTo>
                    <a:pt x="86084" y="24580"/>
                  </a:lnTo>
                  <a:lnTo>
                    <a:pt x="85300" y="16304"/>
                  </a:lnTo>
                  <a:lnTo>
                    <a:pt x="85082" y="7658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3F7E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937501" y="944600"/>
              <a:ext cx="98425" cy="81915"/>
            </a:xfrm>
            <a:custGeom>
              <a:avLst/>
              <a:gdLst/>
              <a:ahLst/>
              <a:cxnLst/>
              <a:rect l="l" t="t" r="r" b="b"/>
              <a:pathLst>
                <a:path w="98425" h="81915">
                  <a:moveTo>
                    <a:pt x="83138" y="0"/>
                  </a:moveTo>
                  <a:lnTo>
                    <a:pt x="0" y="22322"/>
                  </a:lnTo>
                  <a:lnTo>
                    <a:pt x="4725" y="37263"/>
                  </a:lnTo>
                  <a:lnTo>
                    <a:pt x="12399" y="53951"/>
                  </a:lnTo>
                  <a:lnTo>
                    <a:pt x="21263" y="69667"/>
                  </a:lnTo>
                  <a:lnTo>
                    <a:pt x="29559" y="81694"/>
                  </a:lnTo>
                  <a:lnTo>
                    <a:pt x="97995" y="29462"/>
                  </a:lnTo>
                  <a:lnTo>
                    <a:pt x="93880" y="22609"/>
                  </a:lnTo>
                  <a:lnTo>
                    <a:pt x="89964" y="15515"/>
                  </a:lnTo>
                  <a:lnTo>
                    <a:pt x="86350" y="8028"/>
                  </a:lnTo>
                  <a:lnTo>
                    <a:pt x="83138" y="0"/>
                  </a:lnTo>
                  <a:close/>
                </a:path>
              </a:pathLst>
            </a:custGeom>
            <a:solidFill>
              <a:srgbClr val="C497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975866" y="985381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67287" y="0"/>
                  </a:moveTo>
                  <a:lnTo>
                    <a:pt x="0" y="51508"/>
                  </a:lnTo>
                  <a:lnTo>
                    <a:pt x="9782" y="63459"/>
                  </a:lnTo>
                  <a:lnTo>
                    <a:pt x="22462" y="75931"/>
                  </a:lnTo>
                  <a:lnTo>
                    <a:pt x="35857" y="87042"/>
                  </a:lnTo>
                  <a:lnTo>
                    <a:pt x="47782" y="94913"/>
                  </a:lnTo>
                  <a:lnTo>
                    <a:pt x="92497" y="21286"/>
                  </a:lnTo>
                  <a:lnTo>
                    <a:pt x="86028" y="16594"/>
                  </a:lnTo>
                  <a:lnTo>
                    <a:pt x="79648" y="11601"/>
                  </a:lnTo>
                  <a:lnTo>
                    <a:pt x="73389" y="6129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rgbClr val="F79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1036680" y="1015060"/>
              <a:ext cx="75565" cy="95885"/>
            </a:xfrm>
            <a:custGeom>
              <a:avLst/>
              <a:gdLst/>
              <a:ahLst/>
              <a:cxnLst/>
              <a:rect l="l" t="t" r="r" b="b"/>
              <a:pathLst>
                <a:path w="75565" h="95884">
                  <a:moveTo>
                    <a:pt x="44255" y="0"/>
                  </a:moveTo>
                  <a:lnTo>
                    <a:pt x="0" y="72269"/>
                  </a:lnTo>
                  <a:lnTo>
                    <a:pt x="13428" y="79899"/>
                  </a:lnTo>
                  <a:lnTo>
                    <a:pt x="29746" y="86973"/>
                  </a:lnTo>
                  <a:lnTo>
                    <a:pt x="46241" y="92522"/>
                  </a:lnTo>
                  <a:lnTo>
                    <a:pt x="60199" y="95576"/>
                  </a:lnTo>
                  <a:lnTo>
                    <a:pt x="75218" y="12001"/>
                  </a:lnTo>
                  <a:lnTo>
                    <a:pt x="67527" y="9761"/>
                  </a:lnTo>
                  <a:lnTo>
                    <a:pt x="59852" y="6982"/>
                  </a:lnTo>
                  <a:lnTo>
                    <a:pt x="52119" y="3712"/>
                  </a:lnTo>
                  <a:lnTo>
                    <a:pt x="44255" y="0"/>
                  </a:lnTo>
                  <a:close/>
                </a:path>
              </a:pathLst>
            </a:custGeom>
            <a:solidFill>
              <a:srgbClr val="DB17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1110639" y="1029459"/>
              <a:ext cx="57150" cy="87630"/>
            </a:xfrm>
            <a:custGeom>
              <a:avLst/>
              <a:gdLst/>
              <a:ahLst/>
              <a:cxnLst/>
              <a:rect l="l" t="t" r="r" b="b"/>
              <a:pathLst>
                <a:path w="57150" h="87630">
                  <a:moveTo>
                    <a:pt x="15246" y="0"/>
                  </a:moveTo>
                  <a:lnTo>
                    <a:pt x="0" y="83894"/>
                  </a:lnTo>
                  <a:lnTo>
                    <a:pt x="13922" y="86273"/>
                  </a:lnTo>
                  <a:lnTo>
                    <a:pt x="28845" y="87028"/>
                  </a:lnTo>
                  <a:lnTo>
                    <a:pt x="43534" y="86537"/>
                  </a:lnTo>
                  <a:lnTo>
                    <a:pt x="56751" y="85176"/>
                  </a:lnTo>
                  <a:lnTo>
                    <a:pt x="48769" y="313"/>
                  </a:lnTo>
                  <a:lnTo>
                    <a:pt x="40727" y="902"/>
                  </a:lnTo>
                  <a:lnTo>
                    <a:pt x="32453" y="1038"/>
                  </a:lnTo>
                  <a:lnTo>
                    <a:pt x="23957" y="733"/>
                  </a:lnTo>
                  <a:lnTo>
                    <a:pt x="15246" y="0"/>
                  </a:lnTo>
                  <a:close/>
                </a:path>
              </a:pathLst>
            </a:custGeom>
            <a:solidFill>
              <a:srgbClr val="F36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1173830" y="1013547"/>
              <a:ext cx="75565" cy="97155"/>
            </a:xfrm>
            <a:custGeom>
              <a:avLst/>
              <a:gdLst/>
              <a:ahLst/>
              <a:cxnLst/>
              <a:rect l="l" t="t" r="r" b="b"/>
              <a:pathLst>
                <a:path w="75565" h="97155">
                  <a:moveTo>
                    <a:pt x="30542" y="0"/>
                  </a:moveTo>
                  <a:lnTo>
                    <a:pt x="25202" y="2914"/>
                  </a:lnTo>
                  <a:lnTo>
                    <a:pt x="18148" y="6486"/>
                  </a:lnTo>
                  <a:lnTo>
                    <a:pt x="9655" y="9991"/>
                  </a:lnTo>
                  <a:lnTo>
                    <a:pt x="0" y="12707"/>
                  </a:lnTo>
                  <a:lnTo>
                    <a:pt x="15509" y="96746"/>
                  </a:lnTo>
                  <a:lnTo>
                    <a:pt x="30629" y="93735"/>
                  </a:lnTo>
                  <a:lnTo>
                    <a:pt x="47414" y="88044"/>
                  </a:lnTo>
                  <a:lnTo>
                    <a:pt x="63228" y="80946"/>
                  </a:lnTo>
                  <a:lnTo>
                    <a:pt x="75430" y="73713"/>
                  </a:lnTo>
                  <a:lnTo>
                    <a:pt x="30542" y="0"/>
                  </a:lnTo>
                  <a:close/>
                </a:path>
              </a:pathLst>
            </a:custGeom>
            <a:solidFill>
              <a:srgbClr val="A01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1215784" y="983984"/>
              <a:ext cx="92710" cy="95250"/>
            </a:xfrm>
            <a:custGeom>
              <a:avLst/>
              <a:gdLst/>
              <a:ahLst/>
              <a:cxnLst/>
              <a:rect l="l" t="t" r="r" b="b"/>
              <a:pathLst>
                <a:path w="92709" h="95250">
                  <a:moveTo>
                    <a:pt x="22693" y="0"/>
                  </a:moveTo>
                  <a:lnTo>
                    <a:pt x="14060" y="10420"/>
                  </a:lnTo>
                  <a:lnTo>
                    <a:pt x="7791" y="16692"/>
                  </a:lnTo>
                  <a:lnTo>
                    <a:pt x="0" y="22773"/>
                  </a:lnTo>
                  <a:lnTo>
                    <a:pt x="45327" y="95252"/>
                  </a:lnTo>
                  <a:lnTo>
                    <a:pt x="58190" y="86751"/>
                  </a:lnTo>
                  <a:lnTo>
                    <a:pt x="71582" y="75140"/>
                  </a:lnTo>
                  <a:lnTo>
                    <a:pt x="83540" y="62592"/>
                  </a:lnTo>
                  <a:lnTo>
                    <a:pt x="92101" y="51285"/>
                  </a:lnTo>
                  <a:lnTo>
                    <a:pt x="22693" y="0"/>
                  </a:lnTo>
                  <a:close/>
                </a:path>
              </a:pathLst>
            </a:custGeom>
            <a:solidFill>
              <a:srgbClr val="F8C2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1248825" y="943358"/>
              <a:ext cx="96520" cy="80645"/>
            </a:xfrm>
            <a:custGeom>
              <a:avLst/>
              <a:gdLst/>
              <a:ahLst/>
              <a:cxnLst/>
              <a:rect l="l" t="t" r="r" b="b"/>
              <a:pathLst>
                <a:path w="96519" h="80644">
                  <a:moveTo>
                    <a:pt x="14227" y="0"/>
                  </a:moveTo>
                  <a:lnTo>
                    <a:pt x="12390" y="4623"/>
                  </a:lnTo>
                  <a:lnTo>
                    <a:pt x="9368" y="11338"/>
                  </a:lnTo>
                  <a:lnTo>
                    <a:pt x="5219" y="19212"/>
                  </a:lnTo>
                  <a:lnTo>
                    <a:pt x="0" y="27312"/>
                  </a:lnTo>
                  <a:lnTo>
                    <a:pt x="68018" y="80398"/>
                  </a:lnTo>
                  <a:lnTo>
                    <a:pt x="77469" y="67306"/>
                  </a:lnTo>
                  <a:lnTo>
                    <a:pt x="85971" y="51173"/>
                  </a:lnTo>
                  <a:lnTo>
                    <a:pt x="92491" y="35419"/>
                  </a:lnTo>
                  <a:lnTo>
                    <a:pt x="95998" y="23460"/>
                  </a:lnTo>
                  <a:lnTo>
                    <a:pt x="14227" y="0"/>
                  </a:lnTo>
                  <a:close/>
                </a:path>
              </a:pathLst>
            </a:custGeom>
            <a:solidFill>
              <a:srgbClr val="24BE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1266832" y="889160"/>
              <a:ext cx="88265" cy="63500"/>
            </a:xfrm>
            <a:custGeom>
              <a:avLst/>
              <a:gdLst/>
              <a:ahLst/>
              <a:cxnLst/>
              <a:rect l="l" t="t" r="r" b="b"/>
              <a:pathLst>
                <a:path w="88265" h="63500">
                  <a:moveTo>
                    <a:pt x="87166" y="0"/>
                  </a:moveTo>
                  <a:lnTo>
                    <a:pt x="2476" y="8164"/>
                  </a:lnTo>
                  <a:lnTo>
                    <a:pt x="2056" y="20777"/>
                  </a:lnTo>
                  <a:lnTo>
                    <a:pt x="1410" y="29832"/>
                  </a:lnTo>
                  <a:lnTo>
                    <a:pt x="0" y="39395"/>
                  </a:lnTo>
                  <a:lnTo>
                    <a:pt x="82436" y="63014"/>
                  </a:lnTo>
                  <a:lnTo>
                    <a:pt x="85554" y="46924"/>
                  </a:lnTo>
                  <a:lnTo>
                    <a:pt x="87491" y="28397"/>
                  </a:lnTo>
                  <a:lnTo>
                    <a:pt x="88083" y="11424"/>
                  </a:lnTo>
                  <a:lnTo>
                    <a:pt x="87166" y="0"/>
                  </a:lnTo>
                  <a:close/>
                </a:path>
              </a:pathLst>
            </a:custGeom>
            <a:solidFill>
              <a:srgbClr val="EC40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1259229" y="813462"/>
              <a:ext cx="94615" cy="71120"/>
            </a:xfrm>
            <a:custGeom>
              <a:avLst/>
              <a:gdLst/>
              <a:ahLst/>
              <a:cxnLst/>
              <a:rect l="l" t="t" r="r" b="b"/>
              <a:pathLst>
                <a:path w="94615" h="71119">
                  <a:moveTo>
                    <a:pt x="76511" y="0"/>
                  </a:moveTo>
                  <a:lnTo>
                    <a:pt x="0" y="38787"/>
                  </a:lnTo>
                  <a:lnTo>
                    <a:pt x="2076" y="43455"/>
                  </a:lnTo>
                  <a:lnTo>
                    <a:pt x="4846" y="51562"/>
                  </a:lnTo>
                  <a:lnTo>
                    <a:pt x="7426" y="61279"/>
                  </a:lnTo>
                  <a:lnTo>
                    <a:pt x="8935" y="70779"/>
                  </a:lnTo>
                  <a:lnTo>
                    <a:pt x="94414" y="61682"/>
                  </a:lnTo>
                  <a:lnTo>
                    <a:pt x="91577" y="44519"/>
                  </a:lnTo>
                  <a:lnTo>
                    <a:pt x="86477" y="25927"/>
                  </a:lnTo>
                  <a:lnTo>
                    <a:pt x="80870" y="9791"/>
                  </a:lnTo>
                  <a:lnTo>
                    <a:pt x="76511" y="0"/>
                  </a:lnTo>
                  <a:close/>
                </a:path>
              </a:pathLst>
            </a:custGeom>
            <a:solidFill>
              <a:srgbClr val="C32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1232870" y="749448"/>
              <a:ext cx="97155" cy="90805"/>
            </a:xfrm>
            <a:custGeom>
              <a:avLst/>
              <a:gdLst/>
              <a:ahLst/>
              <a:cxnLst/>
              <a:rect l="l" t="t" r="r" b="b"/>
              <a:pathLst>
                <a:path w="97155" h="90805">
                  <a:moveTo>
                    <a:pt x="57640" y="0"/>
                  </a:moveTo>
                  <a:lnTo>
                    <a:pt x="0" y="63578"/>
                  </a:lnTo>
                  <a:lnTo>
                    <a:pt x="3680" y="67333"/>
                  </a:lnTo>
                  <a:lnTo>
                    <a:pt x="9502" y="73939"/>
                  </a:lnTo>
                  <a:lnTo>
                    <a:pt x="15536" y="82155"/>
                  </a:lnTo>
                  <a:lnTo>
                    <a:pt x="19850" y="90737"/>
                  </a:lnTo>
                  <a:lnTo>
                    <a:pt x="96955" y="52372"/>
                  </a:lnTo>
                  <a:lnTo>
                    <a:pt x="88207" y="36581"/>
                  </a:lnTo>
                  <a:lnTo>
                    <a:pt x="76434" y="20885"/>
                  </a:lnTo>
                  <a:lnTo>
                    <a:pt x="65093" y="7840"/>
                  </a:lnTo>
                  <a:lnTo>
                    <a:pt x="57640" y="0"/>
                  </a:lnTo>
                  <a:close/>
                </a:path>
              </a:pathLst>
            </a:custGeom>
            <a:solidFill>
              <a:srgbClr val="4BA04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1194285" y="705883"/>
              <a:ext cx="86360" cy="97790"/>
            </a:xfrm>
            <a:custGeom>
              <a:avLst/>
              <a:gdLst/>
              <a:ahLst/>
              <a:cxnLst/>
              <a:rect l="l" t="t" r="r" b="b"/>
              <a:pathLst>
                <a:path w="86359" h="97790">
                  <a:moveTo>
                    <a:pt x="30424" y="0"/>
                  </a:moveTo>
                  <a:lnTo>
                    <a:pt x="0" y="79301"/>
                  </a:lnTo>
                  <a:lnTo>
                    <a:pt x="4585" y="81613"/>
                  </a:lnTo>
                  <a:lnTo>
                    <a:pt x="12584" y="86276"/>
                  </a:lnTo>
                  <a:lnTo>
                    <a:pt x="21408" y="92066"/>
                  </a:lnTo>
                  <a:lnTo>
                    <a:pt x="28465" y="97758"/>
                  </a:lnTo>
                  <a:lnTo>
                    <a:pt x="86015" y="34723"/>
                  </a:lnTo>
                  <a:lnTo>
                    <a:pt x="72189" y="22676"/>
                  </a:lnTo>
                  <a:lnTo>
                    <a:pt x="55271" y="11787"/>
                  </a:lnTo>
                  <a:lnTo>
                    <a:pt x="39826" y="3685"/>
                  </a:lnTo>
                  <a:lnTo>
                    <a:pt x="30424" y="0"/>
                  </a:lnTo>
                  <a:close/>
                </a:path>
              </a:pathLst>
            </a:custGeom>
            <a:solidFill>
              <a:srgbClr val="E3B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1071525" y="689950"/>
              <a:ext cx="64135" cy="90805"/>
            </a:xfrm>
            <a:custGeom>
              <a:avLst/>
              <a:gdLst/>
              <a:ahLst/>
              <a:cxnLst/>
              <a:rect l="l" t="t" r="r" b="b"/>
              <a:pathLst>
                <a:path w="64134" h="90804">
                  <a:moveTo>
                    <a:pt x="62247" y="0"/>
                  </a:moveTo>
                  <a:lnTo>
                    <a:pt x="45684" y="537"/>
                  </a:lnTo>
                  <a:lnTo>
                    <a:pt x="28666" y="2809"/>
                  </a:lnTo>
                  <a:lnTo>
                    <a:pt x="12878" y="6399"/>
                  </a:lnTo>
                  <a:lnTo>
                    <a:pt x="0" y="10894"/>
                  </a:lnTo>
                  <a:lnTo>
                    <a:pt x="30942" y="90590"/>
                  </a:lnTo>
                  <a:lnTo>
                    <a:pt x="38752" y="88518"/>
                  </a:lnTo>
                  <a:lnTo>
                    <a:pt x="46904" y="86888"/>
                  </a:lnTo>
                  <a:lnTo>
                    <a:pt x="55356" y="85650"/>
                  </a:lnTo>
                  <a:lnTo>
                    <a:pt x="64072" y="84752"/>
                  </a:lnTo>
                  <a:lnTo>
                    <a:pt x="62247" y="0"/>
                  </a:lnTo>
                  <a:close/>
                </a:path>
              </a:pathLst>
            </a:custGeom>
            <a:solidFill>
              <a:srgbClr val="14496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1149936" y="688662"/>
              <a:ext cx="62230" cy="91440"/>
            </a:xfrm>
            <a:custGeom>
              <a:avLst/>
              <a:gdLst/>
              <a:ahLst/>
              <a:cxnLst/>
              <a:rect l="l" t="t" r="r" b="b"/>
              <a:pathLst>
                <a:path w="62230" h="91440">
                  <a:moveTo>
                    <a:pt x="80" y="0"/>
                  </a:moveTo>
                  <a:lnTo>
                    <a:pt x="0" y="85779"/>
                  </a:lnTo>
                  <a:lnTo>
                    <a:pt x="7768" y="86570"/>
                  </a:lnTo>
                  <a:lnTo>
                    <a:pt x="15392" y="87604"/>
                  </a:lnTo>
                  <a:lnTo>
                    <a:pt x="23148" y="89114"/>
                  </a:lnTo>
                  <a:lnTo>
                    <a:pt x="31313" y="91332"/>
                  </a:lnTo>
                  <a:lnTo>
                    <a:pt x="61661" y="12181"/>
                  </a:lnTo>
                  <a:lnTo>
                    <a:pt x="46135" y="6609"/>
                  </a:lnTo>
                  <a:lnTo>
                    <a:pt x="29555" y="2702"/>
                  </a:lnTo>
                  <a:lnTo>
                    <a:pt x="13633" y="48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722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1208087" y="957198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90">
                  <a:moveTo>
                    <a:pt x="4089" y="18465"/>
                  </a:moveTo>
                  <a:lnTo>
                    <a:pt x="3175" y="17602"/>
                  </a:lnTo>
                  <a:lnTo>
                    <a:pt x="2044" y="17602"/>
                  </a:lnTo>
                  <a:lnTo>
                    <a:pt x="914" y="17602"/>
                  </a:lnTo>
                  <a:lnTo>
                    <a:pt x="0" y="18465"/>
                  </a:lnTo>
                  <a:lnTo>
                    <a:pt x="0" y="20624"/>
                  </a:lnTo>
                  <a:lnTo>
                    <a:pt x="914" y="21501"/>
                  </a:lnTo>
                  <a:lnTo>
                    <a:pt x="3175" y="21501"/>
                  </a:lnTo>
                  <a:lnTo>
                    <a:pt x="4089" y="20624"/>
                  </a:lnTo>
                  <a:lnTo>
                    <a:pt x="4089" y="18465"/>
                  </a:lnTo>
                  <a:close/>
                </a:path>
                <a:path w="23494" h="21590">
                  <a:moveTo>
                    <a:pt x="11290" y="13335"/>
                  </a:moveTo>
                  <a:lnTo>
                    <a:pt x="8420" y="13182"/>
                  </a:lnTo>
                  <a:lnTo>
                    <a:pt x="7747" y="10248"/>
                  </a:lnTo>
                  <a:lnTo>
                    <a:pt x="7010" y="13068"/>
                  </a:lnTo>
                  <a:lnTo>
                    <a:pt x="4191" y="12534"/>
                  </a:lnTo>
                  <a:lnTo>
                    <a:pt x="6604" y="14427"/>
                  </a:lnTo>
                  <a:lnTo>
                    <a:pt x="5524" y="17043"/>
                  </a:lnTo>
                  <a:lnTo>
                    <a:pt x="7759" y="15392"/>
                  </a:lnTo>
                  <a:lnTo>
                    <a:pt x="9918" y="17526"/>
                  </a:lnTo>
                  <a:lnTo>
                    <a:pt x="8877" y="14617"/>
                  </a:lnTo>
                  <a:lnTo>
                    <a:pt x="11290" y="13335"/>
                  </a:lnTo>
                  <a:close/>
                </a:path>
                <a:path w="23494" h="21590">
                  <a:moveTo>
                    <a:pt x="23126" y="5600"/>
                  </a:moveTo>
                  <a:lnTo>
                    <a:pt x="17894" y="5346"/>
                  </a:lnTo>
                  <a:lnTo>
                    <a:pt x="16687" y="0"/>
                  </a:lnTo>
                  <a:lnTo>
                    <a:pt x="15341" y="5130"/>
                  </a:lnTo>
                  <a:lnTo>
                    <a:pt x="10210" y="4178"/>
                  </a:lnTo>
                  <a:lnTo>
                    <a:pt x="14605" y="7594"/>
                  </a:lnTo>
                  <a:lnTo>
                    <a:pt x="12649" y="12357"/>
                  </a:lnTo>
                  <a:lnTo>
                    <a:pt x="16713" y="9347"/>
                  </a:lnTo>
                  <a:lnTo>
                    <a:pt x="20624" y="13233"/>
                  </a:lnTo>
                  <a:lnTo>
                    <a:pt x="18745" y="7950"/>
                  </a:lnTo>
                  <a:lnTo>
                    <a:pt x="23126" y="56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1" name="object 141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94018" y="835445"/>
              <a:ext cx="90698" cy="95042"/>
            </a:xfrm>
            <a:prstGeom prst="rect">
              <a:avLst/>
            </a:prstGeom>
          </p:spPr>
        </p:pic>
        <p:sp>
          <p:nvSpPr>
            <p:cNvPr id="142" name="object 142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13221" y="0"/>
                  </a:moveTo>
                  <a:lnTo>
                    <a:pt x="11742" y="459"/>
                  </a:lnTo>
                  <a:lnTo>
                    <a:pt x="6181" y="377"/>
                  </a:lnTo>
                  <a:lnTo>
                    <a:pt x="4874" y="43"/>
                  </a:lnTo>
                  <a:lnTo>
                    <a:pt x="3811" y="384"/>
                  </a:lnTo>
                  <a:lnTo>
                    <a:pt x="3235" y="1788"/>
                  </a:lnTo>
                  <a:lnTo>
                    <a:pt x="2847" y="4831"/>
                  </a:lnTo>
                  <a:lnTo>
                    <a:pt x="1720" y="7674"/>
                  </a:lnTo>
                  <a:lnTo>
                    <a:pt x="139" y="10392"/>
                  </a:lnTo>
                  <a:lnTo>
                    <a:pt x="226" y="11581"/>
                  </a:lnTo>
                  <a:lnTo>
                    <a:pt x="0" y="12894"/>
                  </a:lnTo>
                  <a:lnTo>
                    <a:pt x="781" y="14083"/>
                  </a:lnTo>
                  <a:lnTo>
                    <a:pt x="16451" y="14201"/>
                  </a:lnTo>
                  <a:lnTo>
                    <a:pt x="17332" y="12966"/>
                  </a:lnTo>
                  <a:lnTo>
                    <a:pt x="17527" y="11497"/>
                  </a:lnTo>
                  <a:lnTo>
                    <a:pt x="17005" y="9672"/>
                  </a:lnTo>
                  <a:lnTo>
                    <a:pt x="16120" y="7923"/>
                  </a:lnTo>
                  <a:lnTo>
                    <a:pt x="15241" y="5464"/>
                  </a:lnTo>
                  <a:lnTo>
                    <a:pt x="14356" y="1874"/>
                  </a:lnTo>
                  <a:lnTo>
                    <a:pt x="14053" y="1151"/>
                  </a:lnTo>
                  <a:lnTo>
                    <a:pt x="132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132168" y="84064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5">
                  <a:moveTo>
                    <a:pt x="6181" y="377"/>
                  </a:moveTo>
                  <a:lnTo>
                    <a:pt x="11742" y="459"/>
                  </a:lnTo>
                  <a:lnTo>
                    <a:pt x="13221" y="0"/>
                  </a:lnTo>
                  <a:lnTo>
                    <a:pt x="14053" y="1151"/>
                  </a:lnTo>
                  <a:lnTo>
                    <a:pt x="14356" y="1874"/>
                  </a:lnTo>
                  <a:lnTo>
                    <a:pt x="15241" y="5464"/>
                  </a:lnTo>
                  <a:lnTo>
                    <a:pt x="16120" y="7923"/>
                  </a:lnTo>
                  <a:lnTo>
                    <a:pt x="17005" y="9672"/>
                  </a:lnTo>
                  <a:lnTo>
                    <a:pt x="17527" y="11497"/>
                  </a:lnTo>
                  <a:lnTo>
                    <a:pt x="17332" y="12966"/>
                  </a:lnTo>
                  <a:lnTo>
                    <a:pt x="16451" y="14201"/>
                  </a:lnTo>
                  <a:lnTo>
                    <a:pt x="781" y="14083"/>
                  </a:lnTo>
                  <a:lnTo>
                    <a:pt x="0" y="12894"/>
                  </a:lnTo>
                  <a:lnTo>
                    <a:pt x="226" y="11581"/>
                  </a:lnTo>
                  <a:lnTo>
                    <a:pt x="139" y="10392"/>
                  </a:lnTo>
                  <a:lnTo>
                    <a:pt x="1720" y="7674"/>
                  </a:lnTo>
                  <a:lnTo>
                    <a:pt x="2847" y="4831"/>
                  </a:lnTo>
                  <a:lnTo>
                    <a:pt x="3235" y="1788"/>
                  </a:lnTo>
                  <a:lnTo>
                    <a:pt x="3811" y="384"/>
                  </a:lnTo>
                  <a:lnTo>
                    <a:pt x="4874" y="43"/>
                  </a:lnTo>
                  <a:lnTo>
                    <a:pt x="6181" y="377"/>
                  </a:lnTo>
                  <a:close/>
                </a:path>
                <a:path w="17780" h="14605">
                  <a:moveTo>
                    <a:pt x="3235" y="1788"/>
                  </a:moveTo>
                  <a:lnTo>
                    <a:pt x="8736" y="9273"/>
                  </a:lnTo>
                  <a:lnTo>
                    <a:pt x="14204" y="1565"/>
                  </a:lnTo>
                </a:path>
                <a:path w="17780" h="14605">
                  <a:moveTo>
                    <a:pt x="139" y="10392"/>
                  </a:moveTo>
                  <a:lnTo>
                    <a:pt x="3059" y="10403"/>
                  </a:lnTo>
                  <a:lnTo>
                    <a:pt x="5900" y="10248"/>
                  </a:lnTo>
                  <a:lnTo>
                    <a:pt x="8898" y="10421"/>
                  </a:lnTo>
                  <a:lnTo>
                    <a:pt x="11734" y="10582"/>
                  </a:lnTo>
                  <a:lnTo>
                    <a:pt x="14622" y="9993"/>
                  </a:lnTo>
                  <a:lnTo>
                    <a:pt x="17426" y="10450"/>
                  </a:lnTo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0" y="3075"/>
                  </a:lnTo>
                  <a:lnTo>
                    <a:pt x="1875" y="4250"/>
                  </a:lnTo>
                  <a:lnTo>
                    <a:pt x="3776" y="3300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1138978" y="849430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1926" y="0"/>
                  </a:moveTo>
                  <a:lnTo>
                    <a:pt x="3776" y="3300"/>
                  </a:lnTo>
                  <a:lnTo>
                    <a:pt x="1875" y="4250"/>
                  </a:lnTo>
                  <a:lnTo>
                    <a:pt x="0" y="3075"/>
                  </a:lnTo>
                  <a:lnTo>
                    <a:pt x="1926" y="0"/>
                  </a:lnTo>
                  <a:close/>
                </a:path>
              </a:pathLst>
            </a:custGeom>
            <a:ln w="63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1033614" y="794676"/>
              <a:ext cx="218440" cy="214629"/>
            </a:xfrm>
            <a:custGeom>
              <a:avLst/>
              <a:gdLst/>
              <a:ahLst/>
              <a:cxnLst/>
              <a:rect l="l" t="t" r="r" b="b"/>
              <a:pathLst>
                <a:path w="218440" h="214630">
                  <a:moveTo>
                    <a:pt x="11468" y="105803"/>
                  </a:moveTo>
                  <a:lnTo>
                    <a:pt x="7797" y="99504"/>
                  </a:lnTo>
                  <a:lnTo>
                    <a:pt x="7162" y="101777"/>
                  </a:lnTo>
                  <a:lnTo>
                    <a:pt x="7962" y="101955"/>
                  </a:lnTo>
                  <a:lnTo>
                    <a:pt x="8572" y="102273"/>
                  </a:lnTo>
                  <a:lnTo>
                    <a:pt x="9334" y="103149"/>
                  </a:lnTo>
                  <a:lnTo>
                    <a:pt x="9525" y="103682"/>
                  </a:lnTo>
                  <a:lnTo>
                    <a:pt x="9537" y="105156"/>
                  </a:lnTo>
                  <a:lnTo>
                    <a:pt x="9258" y="105829"/>
                  </a:lnTo>
                  <a:lnTo>
                    <a:pt x="8077" y="106908"/>
                  </a:lnTo>
                  <a:lnTo>
                    <a:pt x="7086" y="107188"/>
                  </a:lnTo>
                  <a:lnTo>
                    <a:pt x="4381" y="107213"/>
                  </a:lnTo>
                  <a:lnTo>
                    <a:pt x="3429" y="106959"/>
                  </a:lnTo>
                  <a:lnTo>
                    <a:pt x="2247" y="105905"/>
                  </a:lnTo>
                  <a:lnTo>
                    <a:pt x="1943" y="105219"/>
                  </a:lnTo>
                  <a:lnTo>
                    <a:pt x="1917" y="103746"/>
                  </a:lnTo>
                  <a:lnTo>
                    <a:pt x="2082" y="103212"/>
                  </a:lnTo>
                  <a:lnTo>
                    <a:pt x="2743" y="102323"/>
                  </a:lnTo>
                  <a:lnTo>
                    <a:pt x="3187" y="102031"/>
                  </a:lnTo>
                  <a:lnTo>
                    <a:pt x="3746" y="101892"/>
                  </a:lnTo>
                  <a:lnTo>
                    <a:pt x="3200" y="99593"/>
                  </a:lnTo>
                  <a:lnTo>
                    <a:pt x="2311" y="99860"/>
                  </a:lnTo>
                  <a:lnTo>
                    <a:pt x="1638" y="100266"/>
                  </a:lnTo>
                  <a:lnTo>
                    <a:pt x="381" y="101688"/>
                  </a:lnTo>
                  <a:lnTo>
                    <a:pt x="0" y="102844"/>
                  </a:lnTo>
                  <a:lnTo>
                    <a:pt x="38" y="105879"/>
                  </a:lnTo>
                  <a:lnTo>
                    <a:pt x="558" y="107188"/>
                  </a:lnTo>
                  <a:lnTo>
                    <a:pt x="2628" y="109143"/>
                  </a:lnTo>
                  <a:lnTo>
                    <a:pt x="4064" y="109626"/>
                  </a:lnTo>
                  <a:lnTo>
                    <a:pt x="7632" y="109588"/>
                  </a:lnTo>
                  <a:lnTo>
                    <a:pt x="8991" y="109067"/>
                  </a:lnTo>
                  <a:lnTo>
                    <a:pt x="10972" y="107073"/>
                  </a:lnTo>
                  <a:lnTo>
                    <a:pt x="11468" y="105803"/>
                  </a:lnTo>
                  <a:close/>
                </a:path>
                <a:path w="218440" h="214630">
                  <a:moveTo>
                    <a:pt x="11607" y="113525"/>
                  </a:moveTo>
                  <a:lnTo>
                    <a:pt x="11430" y="111188"/>
                  </a:lnTo>
                  <a:lnTo>
                    <a:pt x="419" y="112026"/>
                  </a:lnTo>
                  <a:lnTo>
                    <a:pt x="596" y="114363"/>
                  </a:lnTo>
                  <a:lnTo>
                    <a:pt x="11607" y="113525"/>
                  </a:lnTo>
                  <a:close/>
                </a:path>
                <a:path w="218440" h="214630">
                  <a:moveTo>
                    <a:pt x="12433" y="89331"/>
                  </a:moveTo>
                  <a:lnTo>
                    <a:pt x="10579" y="89077"/>
                  </a:lnTo>
                  <a:lnTo>
                    <a:pt x="9690" y="95453"/>
                  </a:lnTo>
                  <a:lnTo>
                    <a:pt x="6731" y="95034"/>
                  </a:lnTo>
                  <a:lnTo>
                    <a:pt x="7531" y="89306"/>
                  </a:lnTo>
                  <a:lnTo>
                    <a:pt x="5676" y="89052"/>
                  </a:lnTo>
                  <a:lnTo>
                    <a:pt x="4876" y="94780"/>
                  </a:lnTo>
                  <a:lnTo>
                    <a:pt x="2451" y="94437"/>
                  </a:lnTo>
                  <a:lnTo>
                    <a:pt x="3314" y="88277"/>
                  </a:lnTo>
                  <a:lnTo>
                    <a:pt x="1460" y="88023"/>
                  </a:lnTo>
                  <a:lnTo>
                    <a:pt x="279" y="96507"/>
                  </a:lnTo>
                  <a:lnTo>
                    <a:pt x="11214" y="98031"/>
                  </a:lnTo>
                  <a:lnTo>
                    <a:pt x="12433" y="89331"/>
                  </a:lnTo>
                  <a:close/>
                </a:path>
                <a:path w="218440" h="214630">
                  <a:moveTo>
                    <a:pt x="13106" y="122694"/>
                  </a:moveTo>
                  <a:lnTo>
                    <a:pt x="12725" y="120383"/>
                  </a:lnTo>
                  <a:lnTo>
                    <a:pt x="8089" y="121145"/>
                  </a:lnTo>
                  <a:lnTo>
                    <a:pt x="7302" y="116370"/>
                  </a:lnTo>
                  <a:lnTo>
                    <a:pt x="5473" y="116674"/>
                  </a:lnTo>
                  <a:lnTo>
                    <a:pt x="6248" y="121450"/>
                  </a:lnTo>
                  <a:lnTo>
                    <a:pt x="3670" y="121881"/>
                  </a:lnTo>
                  <a:lnTo>
                    <a:pt x="2755" y="116344"/>
                  </a:lnTo>
                  <a:lnTo>
                    <a:pt x="914" y="116649"/>
                  </a:lnTo>
                  <a:lnTo>
                    <a:pt x="2209" y="124485"/>
                  </a:lnTo>
                  <a:lnTo>
                    <a:pt x="13106" y="122694"/>
                  </a:lnTo>
                  <a:close/>
                </a:path>
                <a:path w="218440" h="214630">
                  <a:moveTo>
                    <a:pt x="15443" y="77266"/>
                  </a:moveTo>
                  <a:lnTo>
                    <a:pt x="15392" y="75615"/>
                  </a:lnTo>
                  <a:lnTo>
                    <a:pt x="14452" y="73875"/>
                  </a:lnTo>
                  <a:lnTo>
                    <a:pt x="14351" y="73672"/>
                  </a:lnTo>
                  <a:lnTo>
                    <a:pt x="14033" y="73088"/>
                  </a:lnTo>
                  <a:lnTo>
                    <a:pt x="13462" y="72682"/>
                  </a:lnTo>
                  <a:lnTo>
                    <a:pt x="13462" y="77266"/>
                  </a:lnTo>
                  <a:lnTo>
                    <a:pt x="12941" y="79057"/>
                  </a:lnTo>
                  <a:lnTo>
                    <a:pt x="12306" y="79832"/>
                  </a:lnTo>
                  <a:lnTo>
                    <a:pt x="12166" y="79832"/>
                  </a:lnTo>
                  <a:lnTo>
                    <a:pt x="10756" y="80530"/>
                  </a:lnTo>
                  <a:lnTo>
                    <a:pt x="9829" y="80530"/>
                  </a:lnTo>
                  <a:lnTo>
                    <a:pt x="7404" y="79832"/>
                  </a:lnTo>
                  <a:lnTo>
                    <a:pt x="6565" y="79273"/>
                  </a:lnTo>
                  <a:lnTo>
                    <a:pt x="5689" y="77787"/>
                  </a:lnTo>
                  <a:lnTo>
                    <a:pt x="5626" y="77063"/>
                  </a:lnTo>
                  <a:lnTo>
                    <a:pt x="5753" y="76454"/>
                  </a:lnTo>
                  <a:lnTo>
                    <a:pt x="6159" y="75095"/>
                  </a:lnTo>
                  <a:lnTo>
                    <a:pt x="6667" y="74447"/>
                  </a:lnTo>
                  <a:lnTo>
                    <a:pt x="8191" y="73672"/>
                  </a:lnTo>
                  <a:lnTo>
                    <a:pt x="9245" y="73672"/>
                  </a:lnTo>
                  <a:lnTo>
                    <a:pt x="11734" y="74447"/>
                  </a:lnTo>
                  <a:lnTo>
                    <a:pt x="12471" y="74930"/>
                  </a:lnTo>
                  <a:lnTo>
                    <a:pt x="13360" y="76454"/>
                  </a:lnTo>
                  <a:lnTo>
                    <a:pt x="13462" y="77266"/>
                  </a:lnTo>
                  <a:lnTo>
                    <a:pt x="13462" y="72682"/>
                  </a:lnTo>
                  <a:lnTo>
                    <a:pt x="12839" y="72224"/>
                  </a:lnTo>
                  <a:lnTo>
                    <a:pt x="9740" y="71310"/>
                  </a:lnTo>
                  <a:lnTo>
                    <a:pt x="7899" y="71310"/>
                  </a:lnTo>
                  <a:lnTo>
                    <a:pt x="5397" y="72707"/>
                  </a:lnTo>
                  <a:lnTo>
                    <a:pt x="4521" y="73875"/>
                  </a:lnTo>
                  <a:lnTo>
                    <a:pt x="3771" y="76454"/>
                  </a:lnTo>
                  <a:lnTo>
                    <a:pt x="3810" y="78600"/>
                  </a:lnTo>
                  <a:lnTo>
                    <a:pt x="9715" y="83007"/>
                  </a:lnTo>
                  <a:lnTo>
                    <a:pt x="10985" y="83007"/>
                  </a:lnTo>
                  <a:lnTo>
                    <a:pt x="13677" y="81521"/>
                  </a:lnTo>
                  <a:lnTo>
                    <a:pt x="14414" y="80530"/>
                  </a:lnTo>
                  <a:lnTo>
                    <a:pt x="14554" y="80352"/>
                  </a:lnTo>
                  <a:lnTo>
                    <a:pt x="15443" y="77266"/>
                  </a:lnTo>
                  <a:close/>
                </a:path>
                <a:path w="218440" h="214630">
                  <a:moveTo>
                    <a:pt x="15532" y="131826"/>
                  </a:moveTo>
                  <a:lnTo>
                    <a:pt x="14871" y="129578"/>
                  </a:lnTo>
                  <a:lnTo>
                    <a:pt x="10375" y="130886"/>
                  </a:lnTo>
                  <a:lnTo>
                    <a:pt x="9017" y="126250"/>
                  </a:lnTo>
                  <a:lnTo>
                    <a:pt x="7226" y="126771"/>
                  </a:lnTo>
                  <a:lnTo>
                    <a:pt x="8585" y="131419"/>
                  </a:lnTo>
                  <a:lnTo>
                    <a:pt x="6070" y="132156"/>
                  </a:lnTo>
                  <a:lnTo>
                    <a:pt x="4495" y="126771"/>
                  </a:lnTo>
                  <a:lnTo>
                    <a:pt x="2705" y="127292"/>
                  </a:lnTo>
                  <a:lnTo>
                    <a:pt x="4927" y="134924"/>
                  </a:lnTo>
                  <a:lnTo>
                    <a:pt x="15532" y="131826"/>
                  </a:lnTo>
                  <a:close/>
                </a:path>
                <a:path w="218440" h="214630">
                  <a:moveTo>
                    <a:pt x="17995" y="70015"/>
                  </a:moveTo>
                  <a:lnTo>
                    <a:pt x="13614" y="68351"/>
                  </a:lnTo>
                  <a:lnTo>
                    <a:pt x="15328" y="63817"/>
                  </a:lnTo>
                  <a:lnTo>
                    <a:pt x="13589" y="63157"/>
                  </a:lnTo>
                  <a:lnTo>
                    <a:pt x="11861" y="67678"/>
                  </a:lnTo>
                  <a:lnTo>
                    <a:pt x="9423" y="66751"/>
                  </a:lnTo>
                  <a:lnTo>
                    <a:pt x="11404" y="61506"/>
                  </a:lnTo>
                  <a:lnTo>
                    <a:pt x="9664" y="60845"/>
                  </a:lnTo>
                  <a:lnTo>
                    <a:pt x="6845" y="68275"/>
                  </a:lnTo>
                  <a:lnTo>
                    <a:pt x="17157" y="72199"/>
                  </a:lnTo>
                  <a:lnTo>
                    <a:pt x="17995" y="70015"/>
                  </a:lnTo>
                  <a:close/>
                </a:path>
                <a:path w="218440" h="214630">
                  <a:moveTo>
                    <a:pt x="18821" y="141300"/>
                  </a:moveTo>
                  <a:lnTo>
                    <a:pt x="18808" y="139877"/>
                  </a:lnTo>
                  <a:lnTo>
                    <a:pt x="17665" y="136829"/>
                  </a:lnTo>
                  <a:lnTo>
                    <a:pt x="16725" y="135661"/>
                  </a:lnTo>
                  <a:lnTo>
                    <a:pt x="16878" y="135661"/>
                  </a:lnTo>
                  <a:lnTo>
                    <a:pt x="16649" y="135559"/>
                  </a:lnTo>
                  <a:lnTo>
                    <a:pt x="16649" y="140728"/>
                  </a:lnTo>
                  <a:lnTo>
                    <a:pt x="15925" y="142201"/>
                  </a:lnTo>
                  <a:lnTo>
                    <a:pt x="15163" y="142824"/>
                  </a:lnTo>
                  <a:lnTo>
                    <a:pt x="12280" y="143929"/>
                  </a:lnTo>
                  <a:lnTo>
                    <a:pt x="12115" y="143929"/>
                  </a:lnTo>
                  <a:lnTo>
                    <a:pt x="10528" y="143281"/>
                  </a:lnTo>
                  <a:lnTo>
                    <a:pt x="10325" y="143281"/>
                  </a:lnTo>
                  <a:lnTo>
                    <a:pt x="9626" y="142506"/>
                  </a:lnTo>
                  <a:lnTo>
                    <a:pt x="8953" y="140728"/>
                  </a:lnTo>
                  <a:lnTo>
                    <a:pt x="8966" y="139877"/>
                  </a:lnTo>
                  <a:lnTo>
                    <a:pt x="9715" y="138353"/>
                  </a:lnTo>
                  <a:lnTo>
                    <a:pt x="10490" y="137744"/>
                  </a:lnTo>
                  <a:lnTo>
                    <a:pt x="12877" y="136829"/>
                  </a:lnTo>
                  <a:lnTo>
                    <a:pt x="14033" y="136829"/>
                  </a:lnTo>
                  <a:lnTo>
                    <a:pt x="15506" y="137439"/>
                  </a:lnTo>
                  <a:lnTo>
                    <a:pt x="16078" y="138036"/>
                  </a:lnTo>
                  <a:lnTo>
                    <a:pt x="16548" y="139268"/>
                  </a:lnTo>
                  <a:lnTo>
                    <a:pt x="16649" y="140728"/>
                  </a:lnTo>
                  <a:lnTo>
                    <a:pt x="16649" y="135559"/>
                  </a:lnTo>
                  <a:lnTo>
                    <a:pt x="14071" y="134378"/>
                  </a:lnTo>
                  <a:lnTo>
                    <a:pt x="12547" y="134378"/>
                  </a:lnTo>
                  <a:lnTo>
                    <a:pt x="9182" y="135661"/>
                  </a:lnTo>
                  <a:lnTo>
                    <a:pt x="7835" y="136829"/>
                  </a:lnTo>
                  <a:lnTo>
                    <a:pt x="7975" y="136829"/>
                  </a:lnTo>
                  <a:lnTo>
                    <a:pt x="6896" y="139268"/>
                  </a:lnTo>
                  <a:lnTo>
                    <a:pt x="11163" y="145961"/>
                  </a:lnTo>
                  <a:lnTo>
                    <a:pt x="13677" y="145961"/>
                  </a:lnTo>
                  <a:lnTo>
                    <a:pt x="16421" y="144919"/>
                  </a:lnTo>
                  <a:lnTo>
                    <a:pt x="17640" y="143929"/>
                  </a:lnTo>
                  <a:lnTo>
                    <a:pt x="18821" y="141300"/>
                  </a:lnTo>
                  <a:close/>
                </a:path>
                <a:path w="218440" h="214630">
                  <a:moveTo>
                    <a:pt x="26339" y="53162"/>
                  </a:moveTo>
                  <a:lnTo>
                    <a:pt x="23482" y="50050"/>
                  </a:lnTo>
                  <a:lnTo>
                    <a:pt x="22364" y="50114"/>
                  </a:lnTo>
                  <a:lnTo>
                    <a:pt x="21831" y="50317"/>
                  </a:lnTo>
                  <a:lnTo>
                    <a:pt x="20815" y="50977"/>
                  </a:lnTo>
                  <a:lnTo>
                    <a:pt x="20167" y="51574"/>
                  </a:lnTo>
                  <a:lnTo>
                    <a:pt x="18605" y="53301"/>
                  </a:lnTo>
                  <a:lnTo>
                    <a:pt x="18046" y="53797"/>
                  </a:lnTo>
                  <a:lnTo>
                    <a:pt x="17399" y="54038"/>
                  </a:lnTo>
                  <a:lnTo>
                    <a:pt x="17157" y="54038"/>
                  </a:lnTo>
                  <a:lnTo>
                    <a:pt x="16675" y="53759"/>
                  </a:lnTo>
                  <a:lnTo>
                    <a:pt x="16535" y="53530"/>
                  </a:lnTo>
                  <a:lnTo>
                    <a:pt x="16471" y="52781"/>
                  </a:lnTo>
                  <a:lnTo>
                    <a:pt x="16611" y="52247"/>
                  </a:lnTo>
                  <a:lnTo>
                    <a:pt x="17272" y="51104"/>
                  </a:lnTo>
                  <a:lnTo>
                    <a:pt x="17614" y="50736"/>
                  </a:lnTo>
                  <a:lnTo>
                    <a:pt x="18364" y="50406"/>
                  </a:lnTo>
                  <a:lnTo>
                    <a:pt x="18834" y="50431"/>
                  </a:lnTo>
                  <a:lnTo>
                    <a:pt x="19380" y="50622"/>
                  </a:lnTo>
                  <a:lnTo>
                    <a:pt x="20472" y="48552"/>
                  </a:lnTo>
                  <a:lnTo>
                    <a:pt x="19558" y="48069"/>
                  </a:lnTo>
                  <a:lnTo>
                    <a:pt x="18656" y="48006"/>
                  </a:lnTo>
                  <a:lnTo>
                    <a:pt x="16878" y="48666"/>
                  </a:lnTo>
                  <a:lnTo>
                    <a:pt x="16065" y="49466"/>
                  </a:lnTo>
                  <a:lnTo>
                    <a:pt x="14909" y="51485"/>
                  </a:lnTo>
                  <a:lnTo>
                    <a:pt x="14643" y="52209"/>
                  </a:lnTo>
                  <a:lnTo>
                    <a:pt x="14478" y="53568"/>
                  </a:lnTo>
                  <a:lnTo>
                    <a:pt x="14566" y="54152"/>
                  </a:lnTo>
                  <a:lnTo>
                    <a:pt x="15074" y="55232"/>
                  </a:lnTo>
                  <a:lnTo>
                    <a:pt x="15468" y="55638"/>
                  </a:lnTo>
                  <a:lnTo>
                    <a:pt x="16713" y="56337"/>
                  </a:lnTo>
                  <a:lnTo>
                    <a:pt x="17526" y="56400"/>
                  </a:lnTo>
                  <a:lnTo>
                    <a:pt x="19037" y="55867"/>
                  </a:lnTo>
                  <a:lnTo>
                    <a:pt x="19799" y="55295"/>
                  </a:lnTo>
                  <a:lnTo>
                    <a:pt x="21793" y="53162"/>
                  </a:lnTo>
                  <a:lnTo>
                    <a:pt x="22326" y="52692"/>
                  </a:lnTo>
                  <a:lnTo>
                    <a:pt x="22593" y="52539"/>
                  </a:lnTo>
                  <a:lnTo>
                    <a:pt x="23063" y="52438"/>
                  </a:lnTo>
                  <a:lnTo>
                    <a:pt x="23291" y="52476"/>
                  </a:lnTo>
                  <a:lnTo>
                    <a:pt x="23888" y="52806"/>
                  </a:lnTo>
                  <a:lnTo>
                    <a:pt x="24104" y="53149"/>
                  </a:lnTo>
                  <a:lnTo>
                    <a:pt x="24244" y="54102"/>
                  </a:lnTo>
                  <a:lnTo>
                    <a:pt x="24104" y="54673"/>
                  </a:lnTo>
                  <a:lnTo>
                    <a:pt x="23380" y="55943"/>
                  </a:lnTo>
                  <a:lnTo>
                    <a:pt x="22948" y="56349"/>
                  </a:lnTo>
                  <a:lnTo>
                    <a:pt x="21958" y="56730"/>
                  </a:lnTo>
                  <a:lnTo>
                    <a:pt x="21348" y="56705"/>
                  </a:lnTo>
                  <a:lnTo>
                    <a:pt x="20650" y="56464"/>
                  </a:lnTo>
                  <a:lnTo>
                    <a:pt x="19710" y="58559"/>
                  </a:lnTo>
                  <a:lnTo>
                    <a:pt x="20866" y="59016"/>
                  </a:lnTo>
                  <a:lnTo>
                    <a:pt x="21907" y="59093"/>
                  </a:lnTo>
                  <a:lnTo>
                    <a:pt x="23787" y="58369"/>
                  </a:lnTo>
                  <a:lnTo>
                    <a:pt x="24638" y="57543"/>
                  </a:lnTo>
                  <a:lnTo>
                    <a:pt x="25857" y="55397"/>
                  </a:lnTo>
                  <a:lnTo>
                    <a:pt x="26149" y="54597"/>
                  </a:lnTo>
                  <a:lnTo>
                    <a:pt x="26339" y="53162"/>
                  </a:lnTo>
                  <a:close/>
                </a:path>
                <a:path w="218440" h="214630">
                  <a:moveTo>
                    <a:pt x="32753" y="167767"/>
                  </a:moveTo>
                  <a:lnTo>
                    <a:pt x="27622" y="168719"/>
                  </a:lnTo>
                  <a:lnTo>
                    <a:pt x="26276" y="163588"/>
                  </a:lnTo>
                  <a:lnTo>
                    <a:pt x="25069" y="168935"/>
                  </a:lnTo>
                  <a:lnTo>
                    <a:pt x="19837" y="169202"/>
                  </a:lnTo>
                  <a:lnTo>
                    <a:pt x="24218" y="171538"/>
                  </a:lnTo>
                  <a:lnTo>
                    <a:pt x="22326" y="176834"/>
                  </a:lnTo>
                  <a:lnTo>
                    <a:pt x="26250" y="172935"/>
                  </a:lnTo>
                  <a:lnTo>
                    <a:pt x="30314" y="175945"/>
                  </a:lnTo>
                  <a:lnTo>
                    <a:pt x="28346" y="171196"/>
                  </a:lnTo>
                  <a:lnTo>
                    <a:pt x="32753" y="167767"/>
                  </a:lnTo>
                  <a:close/>
                </a:path>
                <a:path w="218440" h="214630">
                  <a:moveTo>
                    <a:pt x="32931" y="44107"/>
                  </a:moveTo>
                  <a:lnTo>
                    <a:pt x="25514" y="36753"/>
                  </a:lnTo>
                  <a:lnTo>
                    <a:pt x="24079" y="38595"/>
                  </a:lnTo>
                  <a:lnTo>
                    <a:pt x="29578" y="42900"/>
                  </a:lnTo>
                  <a:lnTo>
                    <a:pt x="30035" y="43307"/>
                  </a:lnTo>
                  <a:lnTo>
                    <a:pt x="30556" y="43865"/>
                  </a:lnTo>
                  <a:lnTo>
                    <a:pt x="30683" y="44234"/>
                  </a:lnTo>
                  <a:lnTo>
                    <a:pt x="30683" y="45085"/>
                  </a:lnTo>
                  <a:lnTo>
                    <a:pt x="30480" y="45554"/>
                  </a:lnTo>
                  <a:lnTo>
                    <a:pt x="29679" y="46570"/>
                  </a:lnTo>
                  <a:lnTo>
                    <a:pt x="29248" y="46888"/>
                  </a:lnTo>
                  <a:lnTo>
                    <a:pt x="28359" y="47142"/>
                  </a:lnTo>
                  <a:lnTo>
                    <a:pt x="27940" y="47091"/>
                  </a:lnTo>
                  <a:lnTo>
                    <a:pt x="27520" y="46913"/>
                  </a:lnTo>
                  <a:lnTo>
                    <a:pt x="27254" y="46761"/>
                  </a:lnTo>
                  <a:lnTo>
                    <a:pt x="26758" y="46418"/>
                  </a:lnTo>
                  <a:lnTo>
                    <a:pt x="21297" y="42151"/>
                  </a:lnTo>
                  <a:lnTo>
                    <a:pt x="19850" y="43992"/>
                  </a:lnTo>
                  <a:lnTo>
                    <a:pt x="25463" y="48374"/>
                  </a:lnTo>
                  <a:lnTo>
                    <a:pt x="26250" y="48895"/>
                  </a:lnTo>
                  <a:lnTo>
                    <a:pt x="27254" y="49339"/>
                  </a:lnTo>
                  <a:lnTo>
                    <a:pt x="27698" y="49428"/>
                  </a:lnTo>
                  <a:lnTo>
                    <a:pt x="28727" y="49390"/>
                  </a:lnTo>
                  <a:lnTo>
                    <a:pt x="32893" y="44653"/>
                  </a:lnTo>
                  <a:lnTo>
                    <a:pt x="32931" y="44107"/>
                  </a:lnTo>
                  <a:close/>
                </a:path>
                <a:path w="218440" h="214630">
                  <a:moveTo>
                    <a:pt x="38773" y="176136"/>
                  </a:moveTo>
                  <a:lnTo>
                    <a:pt x="35953" y="176657"/>
                  </a:lnTo>
                  <a:lnTo>
                    <a:pt x="35217" y="173837"/>
                  </a:lnTo>
                  <a:lnTo>
                    <a:pt x="34544" y="176784"/>
                  </a:lnTo>
                  <a:lnTo>
                    <a:pt x="31661" y="176923"/>
                  </a:lnTo>
                  <a:lnTo>
                    <a:pt x="34086" y="178219"/>
                  </a:lnTo>
                  <a:lnTo>
                    <a:pt x="33032" y="181127"/>
                  </a:lnTo>
                  <a:lnTo>
                    <a:pt x="35191" y="178981"/>
                  </a:lnTo>
                  <a:lnTo>
                    <a:pt x="37439" y="180644"/>
                  </a:lnTo>
                  <a:lnTo>
                    <a:pt x="36347" y="178028"/>
                  </a:lnTo>
                  <a:lnTo>
                    <a:pt x="38773" y="176136"/>
                  </a:lnTo>
                  <a:close/>
                </a:path>
                <a:path w="218440" h="214630">
                  <a:moveTo>
                    <a:pt x="40690" y="35902"/>
                  </a:moveTo>
                  <a:lnTo>
                    <a:pt x="37477" y="32651"/>
                  </a:lnTo>
                  <a:lnTo>
                    <a:pt x="36918" y="32715"/>
                  </a:lnTo>
                  <a:lnTo>
                    <a:pt x="35763" y="33121"/>
                  </a:lnTo>
                  <a:lnTo>
                    <a:pt x="35001" y="33553"/>
                  </a:lnTo>
                  <a:lnTo>
                    <a:pt x="33083" y="34848"/>
                  </a:lnTo>
                  <a:lnTo>
                    <a:pt x="32410" y="35204"/>
                  </a:lnTo>
                  <a:lnTo>
                    <a:pt x="31737" y="35293"/>
                  </a:lnTo>
                  <a:lnTo>
                    <a:pt x="31496" y="35229"/>
                  </a:lnTo>
                  <a:lnTo>
                    <a:pt x="31102" y="34848"/>
                  </a:lnTo>
                  <a:lnTo>
                    <a:pt x="31013" y="34594"/>
                  </a:lnTo>
                  <a:lnTo>
                    <a:pt x="31115" y="33845"/>
                  </a:lnTo>
                  <a:lnTo>
                    <a:pt x="31381" y="33362"/>
                  </a:lnTo>
                  <a:lnTo>
                    <a:pt x="32296" y="32397"/>
                  </a:lnTo>
                  <a:lnTo>
                    <a:pt x="32715" y="32131"/>
                  </a:lnTo>
                  <a:lnTo>
                    <a:pt x="33528" y="31991"/>
                  </a:lnTo>
                  <a:lnTo>
                    <a:pt x="33972" y="32131"/>
                  </a:lnTo>
                  <a:lnTo>
                    <a:pt x="34455" y="32448"/>
                  </a:lnTo>
                  <a:lnTo>
                    <a:pt x="36017" y="30683"/>
                  </a:lnTo>
                  <a:lnTo>
                    <a:pt x="35229" y="29997"/>
                  </a:lnTo>
                  <a:lnTo>
                    <a:pt x="34378" y="29730"/>
                  </a:lnTo>
                  <a:lnTo>
                    <a:pt x="32486" y="29946"/>
                  </a:lnTo>
                  <a:lnTo>
                    <a:pt x="28956" y="34734"/>
                  </a:lnTo>
                  <a:lnTo>
                    <a:pt x="29184" y="35890"/>
                  </a:lnTo>
                  <a:lnTo>
                    <a:pt x="29476" y="36385"/>
                  </a:lnTo>
                  <a:lnTo>
                    <a:pt x="30518" y="37363"/>
                  </a:lnTo>
                  <a:lnTo>
                    <a:pt x="31292" y="37617"/>
                  </a:lnTo>
                  <a:lnTo>
                    <a:pt x="32893" y="37452"/>
                  </a:lnTo>
                  <a:lnTo>
                    <a:pt x="33756" y="37071"/>
                  </a:lnTo>
                  <a:lnTo>
                    <a:pt x="36207" y="35471"/>
                  </a:lnTo>
                  <a:lnTo>
                    <a:pt x="36830" y="35140"/>
                  </a:lnTo>
                  <a:lnTo>
                    <a:pt x="37122" y="35052"/>
                  </a:lnTo>
                  <a:lnTo>
                    <a:pt x="37617" y="35064"/>
                  </a:lnTo>
                  <a:lnTo>
                    <a:pt x="37833" y="35166"/>
                  </a:lnTo>
                  <a:lnTo>
                    <a:pt x="38328" y="35623"/>
                  </a:lnTo>
                  <a:lnTo>
                    <a:pt x="38442" y="36004"/>
                  </a:lnTo>
                  <a:lnTo>
                    <a:pt x="38366" y="36969"/>
                  </a:lnTo>
                  <a:lnTo>
                    <a:pt x="38087" y="37490"/>
                  </a:lnTo>
                  <a:lnTo>
                    <a:pt x="37096" y="38544"/>
                  </a:lnTo>
                  <a:lnTo>
                    <a:pt x="36588" y="38849"/>
                  </a:lnTo>
                  <a:lnTo>
                    <a:pt x="35521" y="38976"/>
                  </a:lnTo>
                  <a:lnTo>
                    <a:pt x="34937" y="38811"/>
                  </a:lnTo>
                  <a:lnTo>
                    <a:pt x="34315" y="38417"/>
                  </a:lnTo>
                  <a:lnTo>
                    <a:pt x="32905" y="40220"/>
                  </a:lnTo>
                  <a:lnTo>
                    <a:pt x="33921" y="40944"/>
                  </a:lnTo>
                  <a:lnTo>
                    <a:pt x="34912" y="41262"/>
                  </a:lnTo>
                  <a:lnTo>
                    <a:pt x="36918" y="41008"/>
                  </a:lnTo>
                  <a:lnTo>
                    <a:pt x="37934" y="40398"/>
                  </a:lnTo>
                  <a:lnTo>
                    <a:pt x="39624" y="38608"/>
                  </a:lnTo>
                  <a:lnTo>
                    <a:pt x="40106" y="37896"/>
                  </a:lnTo>
                  <a:lnTo>
                    <a:pt x="40627" y="36550"/>
                  </a:lnTo>
                  <a:lnTo>
                    <a:pt x="40690" y="35902"/>
                  </a:lnTo>
                  <a:close/>
                </a:path>
                <a:path w="218440" h="214630">
                  <a:moveTo>
                    <a:pt x="42964" y="182067"/>
                  </a:moveTo>
                  <a:lnTo>
                    <a:pt x="42049" y="181190"/>
                  </a:lnTo>
                  <a:lnTo>
                    <a:pt x="40919" y="181190"/>
                  </a:lnTo>
                  <a:lnTo>
                    <a:pt x="39789" y="181190"/>
                  </a:lnTo>
                  <a:lnTo>
                    <a:pt x="38874" y="182067"/>
                  </a:lnTo>
                  <a:lnTo>
                    <a:pt x="38874" y="184226"/>
                  </a:lnTo>
                  <a:lnTo>
                    <a:pt x="39789" y="185102"/>
                  </a:lnTo>
                  <a:lnTo>
                    <a:pt x="42049" y="185102"/>
                  </a:lnTo>
                  <a:lnTo>
                    <a:pt x="42964" y="184226"/>
                  </a:lnTo>
                  <a:lnTo>
                    <a:pt x="42964" y="182067"/>
                  </a:lnTo>
                  <a:close/>
                </a:path>
                <a:path w="218440" h="214630">
                  <a:moveTo>
                    <a:pt x="47307" y="31699"/>
                  </a:moveTo>
                  <a:lnTo>
                    <a:pt x="41338" y="24739"/>
                  </a:lnTo>
                  <a:lnTo>
                    <a:pt x="43929" y="22517"/>
                  </a:lnTo>
                  <a:lnTo>
                    <a:pt x="42722" y="21107"/>
                  </a:lnTo>
                  <a:lnTo>
                    <a:pt x="35750" y="27076"/>
                  </a:lnTo>
                  <a:lnTo>
                    <a:pt x="36969" y="28498"/>
                  </a:lnTo>
                  <a:lnTo>
                    <a:pt x="39560" y="26263"/>
                  </a:lnTo>
                  <a:lnTo>
                    <a:pt x="45529" y="33235"/>
                  </a:lnTo>
                  <a:lnTo>
                    <a:pt x="47307" y="31699"/>
                  </a:lnTo>
                  <a:close/>
                </a:path>
                <a:path w="218440" h="214630">
                  <a:moveTo>
                    <a:pt x="58661" y="188785"/>
                  </a:moveTo>
                  <a:lnTo>
                    <a:pt x="56781" y="187566"/>
                  </a:lnTo>
                  <a:lnTo>
                    <a:pt x="50825" y="196748"/>
                  </a:lnTo>
                  <a:lnTo>
                    <a:pt x="57340" y="200977"/>
                  </a:lnTo>
                  <a:lnTo>
                    <a:pt x="58356" y="199402"/>
                  </a:lnTo>
                  <a:lnTo>
                    <a:pt x="53721" y="196392"/>
                  </a:lnTo>
                  <a:lnTo>
                    <a:pt x="58661" y="188785"/>
                  </a:lnTo>
                  <a:close/>
                </a:path>
                <a:path w="218440" h="214630">
                  <a:moveTo>
                    <a:pt x="58750" y="23660"/>
                  </a:moveTo>
                  <a:lnTo>
                    <a:pt x="53098" y="20078"/>
                  </a:lnTo>
                  <a:lnTo>
                    <a:pt x="52743" y="19862"/>
                  </a:lnTo>
                  <a:lnTo>
                    <a:pt x="52743" y="22517"/>
                  </a:lnTo>
                  <a:lnTo>
                    <a:pt x="50139" y="24333"/>
                  </a:lnTo>
                  <a:lnTo>
                    <a:pt x="49098" y="20078"/>
                  </a:lnTo>
                  <a:lnTo>
                    <a:pt x="52743" y="22517"/>
                  </a:lnTo>
                  <a:lnTo>
                    <a:pt x="52743" y="19862"/>
                  </a:lnTo>
                  <a:lnTo>
                    <a:pt x="48653" y="17259"/>
                  </a:lnTo>
                  <a:lnTo>
                    <a:pt x="46621" y="18669"/>
                  </a:lnTo>
                  <a:lnTo>
                    <a:pt x="49237" y="30289"/>
                  </a:lnTo>
                  <a:lnTo>
                    <a:pt x="51269" y="28879"/>
                  </a:lnTo>
                  <a:lnTo>
                    <a:pt x="50622" y="26263"/>
                  </a:lnTo>
                  <a:lnTo>
                    <a:pt x="53403" y="24333"/>
                  </a:lnTo>
                  <a:lnTo>
                    <a:pt x="54356" y="23660"/>
                  </a:lnTo>
                  <a:lnTo>
                    <a:pt x="54508" y="23660"/>
                  </a:lnTo>
                  <a:lnTo>
                    <a:pt x="56692" y="25107"/>
                  </a:lnTo>
                  <a:lnTo>
                    <a:pt x="58750" y="23660"/>
                  </a:lnTo>
                  <a:close/>
                </a:path>
                <a:path w="218440" h="214630">
                  <a:moveTo>
                    <a:pt x="61963" y="22453"/>
                  </a:moveTo>
                  <a:lnTo>
                    <a:pt x="56578" y="12814"/>
                  </a:lnTo>
                  <a:lnTo>
                    <a:pt x="54533" y="13957"/>
                  </a:lnTo>
                  <a:lnTo>
                    <a:pt x="59918" y="23596"/>
                  </a:lnTo>
                  <a:lnTo>
                    <a:pt x="61963" y="22453"/>
                  </a:lnTo>
                  <a:close/>
                </a:path>
                <a:path w="218440" h="214630">
                  <a:moveTo>
                    <a:pt x="68199" y="194398"/>
                  </a:moveTo>
                  <a:lnTo>
                    <a:pt x="66065" y="193395"/>
                  </a:lnTo>
                  <a:lnTo>
                    <a:pt x="66027" y="196215"/>
                  </a:lnTo>
                  <a:lnTo>
                    <a:pt x="65773" y="199275"/>
                  </a:lnTo>
                  <a:lnTo>
                    <a:pt x="65659" y="200571"/>
                  </a:lnTo>
                  <a:lnTo>
                    <a:pt x="62928" y="199275"/>
                  </a:lnTo>
                  <a:lnTo>
                    <a:pt x="66027" y="196215"/>
                  </a:lnTo>
                  <a:lnTo>
                    <a:pt x="66027" y="193433"/>
                  </a:lnTo>
                  <a:lnTo>
                    <a:pt x="57480" y="201549"/>
                  </a:lnTo>
                  <a:lnTo>
                    <a:pt x="59626" y="202552"/>
                  </a:lnTo>
                  <a:lnTo>
                    <a:pt x="61518" y="200672"/>
                  </a:lnTo>
                  <a:lnTo>
                    <a:pt x="65532" y="202552"/>
                  </a:lnTo>
                  <a:lnTo>
                    <a:pt x="65316" y="205244"/>
                  </a:lnTo>
                  <a:lnTo>
                    <a:pt x="67487" y="206260"/>
                  </a:lnTo>
                  <a:lnTo>
                    <a:pt x="68059" y="196748"/>
                  </a:lnTo>
                  <a:lnTo>
                    <a:pt x="68084" y="196215"/>
                  </a:lnTo>
                  <a:lnTo>
                    <a:pt x="68199" y="194398"/>
                  </a:lnTo>
                  <a:close/>
                </a:path>
                <a:path w="218440" h="214630">
                  <a:moveTo>
                    <a:pt x="72263" y="17551"/>
                  </a:moveTo>
                  <a:lnTo>
                    <a:pt x="67716" y="7493"/>
                  </a:lnTo>
                  <a:lnTo>
                    <a:pt x="65747" y="8382"/>
                  </a:lnTo>
                  <a:lnTo>
                    <a:pt x="68783" y="15125"/>
                  </a:lnTo>
                  <a:lnTo>
                    <a:pt x="61404" y="10337"/>
                  </a:lnTo>
                  <a:lnTo>
                    <a:pt x="59334" y="11277"/>
                  </a:lnTo>
                  <a:lnTo>
                    <a:pt x="63881" y="21336"/>
                  </a:lnTo>
                  <a:lnTo>
                    <a:pt x="65849" y="20434"/>
                  </a:lnTo>
                  <a:lnTo>
                    <a:pt x="62865" y="13817"/>
                  </a:lnTo>
                  <a:lnTo>
                    <a:pt x="70129" y="18516"/>
                  </a:lnTo>
                  <a:lnTo>
                    <a:pt x="72263" y="17551"/>
                  </a:lnTo>
                  <a:close/>
                </a:path>
                <a:path w="218440" h="214630">
                  <a:moveTo>
                    <a:pt x="80632" y="201117"/>
                  </a:moveTo>
                  <a:lnTo>
                    <a:pt x="80391" y="200571"/>
                  </a:lnTo>
                  <a:lnTo>
                    <a:pt x="79756" y="199567"/>
                  </a:lnTo>
                  <a:lnTo>
                    <a:pt x="79565" y="199263"/>
                  </a:lnTo>
                  <a:lnTo>
                    <a:pt x="78663" y="198602"/>
                  </a:lnTo>
                  <a:lnTo>
                    <a:pt x="76568" y="197802"/>
                  </a:lnTo>
                  <a:lnTo>
                    <a:pt x="73698" y="197802"/>
                  </a:lnTo>
                  <a:lnTo>
                    <a:pt x="69862" y="202450"/>
                  </a:lnTo>
                  <a:lnTo>
                    <a:pt x="69900" y="205511"/>
                  </a:lnTo>
                  <a:lnTo>
                    <a:pt x="73609" y="208927"/>
                  </a:lnTo>
                  <a:lnTo>
                    <a:pt x="72809" y="208927"/>
                  </a:lnTo>
                  <a:lnTo>
                    <a:pt x="75806" y="209435"/>
                  </a:lnTo>
                  <a:lnTo>
                    <a:pt x="77266" y="209435"/>
                  </a:lnTo>
                  <a:lnTo>
                    <a:pt x="78435" y="208927"/>
                  </a:lnTo>
                  <a:lnTo>
                    <a:pt x="79095" y="207187"/>
                  </a:lnTo>
                  <a:lnTo>
                    <a:pt x="79997" y="204838"/>
                  </a:lnTo>
                  <a:lnTo>
                    <a:pt x="77978" y="204038"/>
                  </a:lnTo>
                  <a:lnTo>
                    <a:pt x="75590" y="203123"/>
                  </a:lnTo>
                  <a:lnTo>
                    <a:pt x="75450" y="203301"/>
                  </a:lnTo>
                  <a:lnTo>
                    <a:pt x="74853" y="204838"/>
                  </a:lnTo>
                  <a:lnTo>
                    <a:pt x="77228" y="205752"/>
                  </a:lnTo>
                  <a:lnTo>
                    <a:pt x="76682" y="207187"/>
                  </a:lnTo>
                  <a:lnTo>
                    <a:pt x="74447" y="207187"/>
                  </a:lnTo>
                  <a:lnTo>
                    <a:pt x="73291" y="206756"/>
                  </a:lnTo>
                  <a:lnTo>
                    <a:pt x="72872" y="206463"/>
                  </a:lnTo>
                  <a:lnTo>
                    <a:pt x="72732" y="206324"/>
                  </a:lnTo>
                  <a:lnTo>
                    <a:pt x="72580" y="206324"/>
                  </a:lnTo>
                  <a:lnTo>
                    <a:pt x="72021" y="204838"/>
                  </a:lnTo>
                  <a:lnTo>
                    <a:pt x="72072" y="203123"/>
                  </a:lnTo>
                  <a:lnTo>
                    <a:pt x="72745" y="201358"/>
                  </a:lnTo>
                  <a:lnTo>
                    <a:pt x="72834" y="201117"/>
                  </a:lnTo>
                  <a:lnTo>
                    <a:pt x="73596" y="200126"/>
                  </a:lnTo>
                  <a:lnTo>
                    <a:pt x="73812" y="200126"/>
                  </a:lnTo>
                  <a:lnTo>
                    <a:pt x="74968" y="199567"/>
                  </a:lnTo>
                  <a:lnTo>
                    <a:pt x="75844" y="199567"/>
                  </a:lnTo>
                  <a:lnTo>
                    <a:pt x="77304" y="200126"/>
                  </a:lnTo>
                  <a:lnTo>
                    <a:pt x="77812" y="200571"/>
                  </a:lnTo>
                  <a:lnTo>
                    <a:pt x="78320" y="201358"/>
                  </a:lnTo>
                  <a:lnTo>
                    <a:pt x="78397" y="202450"/>
                  </a:lnTo>
                  <a:lnTo>
                    <a:pt x="78524" y="202450"/>
                  </a:lnTo>
                  <a:lnTo>
                    <a:pt x="80619" y="202831"/>
                  </a:lnTo>
                  <a:lnTo>
                    <a:pt x="80632" y="201117"/>
                  </a:lnTo>
                  <a:close/>
                </a:path>
                <a:path w="218440" h="214630">
                  <a:moveTo>
                    <a:pt x="84328" y="13766"/>
                  </a:moveTo>
                  <a:lnTo>
                    <a:pt x="83273" y="12382"/>
                  </a:lnTo>
                  <a:lnTo>
                    <a:pt x="82753" y="11772"/>
                  </a:lnTo>
                  <a:lnTo>
                    <a:pt x="79082" y="7404"/>
                  </a:lnTo>
                  <a:lnTo>
                    <a:pt x="79019" y="10833"/>
                  </a:lnTo>
                  <a:lnTo>
                    <a:pt x="75996" y="11772"/>
                  </a:lnTo>
                  <a:lnTo>
                    <a:pt x="76276" y="7404"/>
                  </a:lnTo>
                  <a:lnTo>
                    <a:pt x="79019" y="10833"/>
                  </a:lnTo>
                  <a:lnTo>
                    <a:pt x="79019" y="7340"/>
                  </a:lnTo>
                  <a:lnTo>
                    <a:pt x="76708" y="4584"/>
                  </a:lnTo>
                  <a:lnTo>
                    <a:pt x="74345" y="5321"/>
                  </a:lnTo>
                  <a:lnTo>
                    <a:pt x="73393" y="16459"/>
                  </a:lnTo>
                  <a:lnTo>
                    <a:pt x="73342" y="17195"/>
                  </a:lnTo>
                  <a:lnTo>
                    <a:pt x="75692" y="16459"/>
                  </a:lnTo>
                  <a:lnTo>
                    <a:pt x="75819" y="14490"/>
                  </a:lnTo>
                  <a:lnTo>
                    <a:pt x="75869" y="13766"/>
                  </a:lnTo>
                  <a:lnTo>
                    <a:pt x="80302" y="12382"/>
                  </a:lnTo>
                  <a:lnTo>
                    <a:pt x="82003" y="14490"/>
                  </a:lnTo>
                  <a:lnTo>
                    <a:pt x="84328" y="13766"/>
                  </a:lnTo>
                  <a:close/>
                </a:path>
                <a:path w="218440" h="214630">
                  <a:moveTo>
                    <a:pt x="91351" y="204038"/>
                  </a:moveTo>
                  <a:lnTo>
                    <a:pt x="90957" y="203581"/>
                  </a:lnTo>
                  <a:lnTo>
                    <a:pt x="90347" y="202590"/>
                  </a:lnTo>
                  <a:lnTo>
                    <a:pt x="90258" y="202450"/>
                  </a:lnTo>
                  <a:lnTo>
                    <a:pt x="89903" y="201879"/>
                  </a:lnTo>
                  <a:lnTo>
                    <a:pt x="89154" y="201396"/>
                  </a:lnTo>
                  <a:lnTo>
                    <a:pt x="89154" y="204838"/>
                  </a:lnTo>
                  <a:lnTo>
                    <a:pt x="89090" y="206324"/>
                  </a:lnTo>
                  <a:lnTo>
                    <a:pt x="88988" y="206756"/>
                  </a:lnTo>
                  <a:lnTo>
                    <a:pt x="88900" y="207187"/>
                  </a:lnTo>
                  <a:lnTo>
                    <a:pt x="88823" y="207543"/>
                  </a:lnTo>
                  <a:lnTo>
                    <a:pt x="88734" y="207911"/>
                  </a:lnTo>
                  <a:lnTo>
                    <a:pt x="88671" y="208229"/>
                  </a:lnTo>
                  <a:lnTo>
                    <a:pt x="88290" y="208927"/>
                  </a:lnTo>
                  <a:lnTo>
                    <a:pt x="88442" y="208927"/>
                  </a:lnTo>
                  <a:lnTo>
                    <a:pt x="87096" y="209892"/>
                  </a:lnTo>
                  <a:lnTo>
                    <a:pt x="87858" y="209892"/>
                  </a:lnTo>
                  <a:lnTo>
                    <a:pt x="86004" y="210286"/>
                  </a:lnTo>
                  <a:lnTo>
                    <a:pt x="84277" y="209892"/>
                  </a:lnTo>
                  <a:lnTo>
                    <a:pt x="83654" y="209435"/>
                  </a:lnTo>
                  <a:lnTo>
                    <a:pt x="82778" y="207911"/>
                  </a:lnTo>
                  <a:lnTo>
                    <a:pt x="82816" y="206324"/>
                  </a:lnTo>
                  <a:lnTo>
                    <a:pt x="82943" y="205752"/>
                  </a:lnTo>
                  <a:lnTo>
                    <a:pt x="83045" y="205282"/>
                  </a:lnTo>
                  <a:lnTo>
                    <a:pt x="83146" y="204838"/>
                  </a:lnTo>
                  <a:lnTo>
                    <a:pt x="83019" y="204838"/>
                  </a:lnTo>
                  <a:lnTo>
                    <a:pt x="83705" y="203581"/>
                  </a:lnTo>
                  <a:lnTo>
                    <a:pt x="85077" y="202590"/>
                  </a:lnTo>
                  <a:lnTo>
                    <a:pt x="85788" y="202450"/>
                  </a:lnTo>
                  <a:lnTo>
                    <a:pt x="85928" y="202450"/>
                  </a:lnTo>
                  <a:lnTo>
                    <a:pt x="87668" y="202831"/>
                  </a:lnTo>
                  <a:lnTo>
                    <a:pt x="88328" y="203301"/>
                  </a:lnTo>
                  <a:lnTo>
                    <a:pt x="88734" y="204038"/>
                  </a:lnTo>
                  <a:lnTo>
                    <a:pt x="89154" y="204838"/>
                  </a:lnTo>
                  <a:lnTo>
                    <a:pt x="89154" y="201396"/>
                  </a:lnTo>
                  <a:lnTo>
                    <a:pt x="88734" y="201117"/>
                  </a:lnTo>
                  <a:lnTo>
                    <a:pt x="86271" y="200571"/>
                  </a:lnTo>
                  <a:lnTo>
                    <a:pt x="84683" y="200571"/>
                  </a:lnTo>
                  <a:lnTo>
                    <a:pt x="80797" y="204838"/>
                  </a:lnTo>
                  <a:lnTo>
                    <a:pt x="80695" y="205282"/>
                  </a:lnTo>
                  <a:lnTo>
                    <a:pt x="83248" y="211670"/>
                  </a:lnTo>
                  <a:lnTo>
                    <a:pt x="83489" y="211670"/>
                  </a:lnTo>
                  <a:lnTo>
                    <a:pt x="86334" y="212293"/>
                  </a:lnTo>
                  <a:lnTo>
                    <a:pt x="91084" y="207911"/>
                  </a:lnTo>
                  <a:lnTo>
                    <a:pt x="91173" y="207543"/>
                  </a:lnTo>
                  <a:lnTo>
                    <a:pt x="91249" y="207187"/>
                  </a:lnTo>
                  <a:lnTo>
                    <a:pt x="91351" y="204038"/>
                  </a:lnTo>
                  <a:close/>
                </a:path>
                <a:path w="218440" h="214630">
                  <a:moveTo>
                    <a:pt x="94767" y="9715"/>
                  </a:moveTo>
                  <a:lnTo>
                    <a:pt x="92849" y="6502"/>
                  </a:lnTo>
                  <a:lnTo>
                    <a:pt x="92329" y="6502"/>
                  </a:lnTo>
                  <a:lnTo>
                    <a:pt x="92329" y="9715"/>
                  </a:lnTo>
                  <a:lnTo>
                    <a:pt x="91973" y="10248"/>
                  </a:lnTo>
                  <a:lnTo>
                    <a:pt x="90652" y="10248"/>
                  </a:lnTo>
                  <a:lnTo>
                    <a:pt x="90652" y="10744"/>
                  </a:lnTo>
                  <a:lnTo>
                    <a:pt x="87693" y="11239"/>
                  </a:lnTo>
                  <a:lnTo>
                    <a:pt x="87604" y="10744"/>
                  </a:lnTo>
                  <a:lnTo>
                    <a:pt x="90652" y="10744"/>
                  </a:lnTo>
                  <a:lnTo>
                    <a:pt x="90652" y="10248"/>
                  </a:lnTo>
                  <a:lnTo>
                    <a:pt x="87528" y="10248"/>
                  </a:lnTo>
                  <a:lnTo>
                    <a:pt x="87274" y="8712"/>
                  </a:lnTo>
                  <a:lnTo>
                    <a:pt x="87223" y="8407"/>
                  </a:lnTo>
                  <a:lnTo>
                    <a:pt x="86664" y="8407"/>
                  </a:lnTo>
                  <a:lnTo>
                    <a:pt x="88646" y="8077"/>
                  </a:lnTo>
                  <a:lnTo>
                    <a:pt x="91821" y="8077"/>
                  </a:lnTo>
                  <a:lnTo>
                    <a:pt x="92151" y="8407"/>
                  </a:lnTo>
                  <a:lnTo>
                    <a:pt x="92278" y="8712"/>
                  </a:lnTo>
                  <a:lnTo>
                    <a:pt x="92329" y="9715"/>
                  </a:lnTo>
                  <a:lnTo>
                    <a:pt x="92329" y="6502"/>
                  </a:lnTo>
                  <a:lnTo>
                    <a:pt x="92024" y="6502"/>
                  </a:lnTo>
                  <a:lnTo>
                    <a:pt x="92595" y="6146"/>
                  </a:lnTo>
                  <a:lnTo>
                    <a:pt x="92748" y="6146"/>
                  </a:lnTo>
                  <a:lnTo>
                    <a:pt x="93205" y="5156"/>
                  </a:lnTo>
                  <a:lnTo>
                    <a:pt x="93281" y="3594"/>
                  </a:lnTo>
                  <a:lnTo>
                    <a:pt x="93256" y="3352"/>
                  </a:lnTo>
                  <a:lnTo>
                    <a:pt x="93078" y="2946"/>
                  </a:lnTo>
                  <a:lnTo>
                    <a:pt x="92481" y="2260"/>
                  </a:lnTo>
                  <a:lnTo>
                    <a:pt x="92138" y="2006"/>
                  </a:lnTo>
                  <a:lnTo>
                    <a:pt x="91363" y="1676"/>
                  </a:lnTo>
                  <a:lnTo>
                    <a:pt x="91135" y="1676"/>
                  </a:lnTo>
                  <a:lnTo>
                    <a:pt x="91135" y="5156"/>
                  </a:lnTo>
                  <a:lnTo>
                    <a:pt x="90754" y="5651"/>
                  </a:lnTo>
                  <a:lnTo>
                    <a:pt x="90385" y="6146"/>
                  </a:lnTo>
                  <a:lnTo>
                    <a:pt x="89979" y="6146"/>
                  </a:lnTo>
                  <a:lnTo>
                    <a:pt x="89090" y="6146"/>
                  </a:lnTo>
                  <a:lnTo>
                    <a:pt x="86906" y="6502"/>
                  </a:lnTo>
                  <a:lnTo>
                    <a:pt x="86690" y="5156"/>
                  </a:lnTo>
                  <a:lnTo>
                    <a:pt x="86626" y="4813"/>
                  </a:lnTo>
                  <a:lnTo>
                    <a:pt x="86525" y="4152"/>
                  </a:lnTo>
                  <a:lnTo>
                    <a:pt x="86499" y="3987"/>
                  </a:lnTo>
                  <a:lnTo>
                    <a:pt x="88900" y="3594"/>
                  </a:lnTo>
                  <a:lnTo>
                    <a:pt x="90551" y="3594"/>
                  </a:lnTo>
                  <a:lnTo>
                    <a:pt x="90995" y="3987"/>
                  </a:lnTo>
                  <a:lnTo>
                    <a:pt x="91097" y="4152"/>
                  </a:lnTo>
                  <a:lnTo>
                    <a:pt x="91135" y="5156"/>
                  </a:lnTo>
                  <a:lnTo>
                    <a:pt x="91135" y="1676"/>
                  </a:lnTo>
                  <a:lnTo>
                    <a:pt x="89268" y="1676"/>
                  </a:lnTo>
                  <a:lnTo>
                    <a:pt x="83883" y="2565"/>
                  </a:lnTo>
                  <a:lnTo>
                    <a:pt x="85064" y="9715"/>
                  </a:lnTo>
                  <a:lnTo>
                    <a:pt x="85153" y="10248"/>
                  </a:lnTo>
                  <a:lnTo>
                    <a:pt x="85229" y="10744"/>
                  </a:lnTo>
                  <a:lnTo>
                    <a:pt x="85318" y="11239"/>
                  </a:lnTo>
                  <a:lnTo>
                    <a:pt x="85420" y="11849"/>
                  </a:lnTo>
                  <a:lnTo>
                    <a:pt x="85458" y="12115"/>
                  </a:lnTo>
                  <a:lnTo>
                    <a:pt x="85572" y="12814"/>
                  </a:lnTo>
                  <a:lnTo>
                    <a:pt x="85686" y="13462"/>
                  </a:lnTo>
                  <a:lnTo>
                    <a:pt x="89573" y="12814"/>
                  </a:lnTo>
                  <a:lnTo>
                    <a:pt x="91948" y="12395"/>
                  </a:lnTo>
                  <a:lnTo>
                    <a:pt x="92938" y="12115"/>
                  </a:lnTo>
                  <a:lnTo>
                    <a:pt x="93421" y="11849"/>
                  </a:lnTo>
                  <a:lnTo>
                    <a:pt x="94094" y="11239"/>
                  </a:lnTo>
                  <a:lnTo>
                    <a:pt x="94424" y="10744"/>
                  </a:lnTo>
                  <a:lnTo>
                    <a:pt x="94767" y="9715"/>
                  </a:lnTo>
                  <a:close/>
                </a:path>
                <a:path w="218440" h="214630">
                  <a:moveTo>
                    <a:pt x="100444" y="206324"/>
                  </a:moveTo>
                  <a:lnTo>
                    <a:pt x="100406" y="204838"/>
                  </a:lnTo>
                  <a:lnTo>
                    <a:pt x="100139" y="204038"/>
                  </a:lnTo>
                  <a:lnTo>
                    <a:pt x="99949" y="204038"/>
                  </a:lnTo>
                  <a:lnTo>
                    <a:pt x="99098" y="203123"/>
                  </a:lnTo>
                  <a:lnTo>
                    <a:pt x="99301" y="203123"/>
                  </a:lnTo>
                  <a:lnTo>
                    <a:pt x="97993" y="202590"/>
                  </a:lnTo>
                  <a:lnTo>
                    <a:pt x="96697" y="202450"/>
                  </a:lnTo>
                  <a:lnTo>
                    <a:pt x="94907" y="202450"/>
                  </a:lnTo>
                  <a:lnTo>
                    <a:pt x="92252" y="205511"/>
                  </a:lnTo>
                  <a:lnTo>
                    <a:pt x="92125" y="205752"/>
                  </a:lnTo>
                  <a:lnTo>
                    <a:pt x="92316" y="206324"/>
                  </a:lnTo>
                  <a:lnTo>
                    <a:pt x="92367" y="206463"/>
                  </a:lnTo>
                  <a:lnTo>
                    <a:pt x="92468" y="206756"/>
                  </a:lnTo>
                  <a:lnTo>
                    <a:pt x="93510" y="207911"/>
                  </a:lnTo>
                  <a:lnTo>
                    <a:pt x="94068" y="208229"/>
                  </a:lnTo>
                  <a:lnTo>
                    <a:pt x="94576" y="208457"/>
                  </a:lnTo>
                  <a:lnTo>
                    <a:pt x="95846" y="208927"/>
                  </a:lnTo>
                  <a:lnTo>
                    <a:pt x="97167" y="209435"/>
                  </a:lnTo>
                  <a:lnTo>
                    <a:pt x="97548" y="209626"/>
                  </a:lnTo>
                  <a:lnTo>
                    <a:pt x="97853" y="209892"/>
                  </a:lnTo>
                  <a:lnTo>
                    <a:pt x="98044" y="210362"/>
                  </a:lnTo>
                  <a:lnTo>
                    <a:pt x="98031" y="211086"/>
                  </a:lnTo>
                  <a:lnTo>
                    <a:pt x="97637" y="211670"/>
                  </a:lnTo>
                  <a:lnTo>
                    <a:pt x="97434" y="211670"/>
                  </a:lnTo>
                  <a:lnTo>
                    <a:pt x="97028" y="211950"/>
                  </a:lnTo>
                  <a:lnTo>
                    <a:pt x="95224" y="211950"/>
                  </a:lnTo>
                  <a:lnTo>
                    <a:pt x="94576" y="211670"/>
                  </a:lnTo>
                  <a:lnTo>
                    <a:pt x="93865" y="210908"/>
                  </a:lnTo>
                  <a:lnTo>
                    <a:pt x="93713" y="210515"/>
                  </a:lnTo>
                  <a:lnTo>
                    <a:pt x="93599" y="209626"/>
                  </a:lnTo>
                  <a:lnTo>
                    <a:pt x="91414" y="209626"/>
                  </a:lnTo>
                  <a:lnTo>
                    <a:pt x="96050" y="213880"/>
                  </a:lnTo>
                  <a:lnTo>
                    <a:pt x="97320" y="213880"/>
                  </a:lnTo>
                  <a:lnTo>
                    <a:pt x="100203" y="209435"/>
                  </a:lnTo>
                  <a:lnTo>
                    <a:pt x="99796" y="208597"/>
                  </a:lnTo>
                  <a:lnTo>
                    <a:pt x="99466" y="208229"/>
                  </a:lnTo>
                  <a:lnTo>
                    <a:pt x="98463" y="207543"/>
                  </a:lnTo>
                  <a:lnTo>
                    <a:pt x="97688" y="207187"/>
                  </a:lnTo>
                  <a:lnTo>
                    <a:pt x="95592" y="206463"/>
                  </a:lnTo>
                  <a:lnTo>
                    <a:pt x="95313" y="206324"/>
                  </a:lnTo>
                  <a:lnTo>
                    <a:pt x="95110" y="206324"/>
                  </a:lnTo>
                  <a:lnTo>
                    <a:pt x="94564" y="205752"/>
                  </a:lnTo>
                  <a:lnTo>
                    <a:pt x="94576" y="204838"/>
                  </a:lnTo>
                  <a:lnTo>
                    <a:pt x="94310" y="204838"/>
                  </a:lnTo>
                  <a:lnTo>
                    <a:pt x="95681" y="204038"/>
                  </a:lnTo>
                  <a:lnTo>
                    <a:pt x="96215" y="204038"/>
                  </a:lnTo>
                  <a:lnTo>
                    <a:pt x="98272" y="204838"/>
                  </a:lnTo>
                  <a:lnTo>
                    <a:pt x="97777" y="204838"/>
                  </a:lnTo>
                  <a:lnTo>
                    <a:pt x="98107" y="205282"/>
                  </a:lnTo>
                  <a:lnTo>
                    <a:pt x="98196" y="205511"/>
                  </a:lnTo>
                  <a:lnTo>
                    <a:pt x="98234" y="206324"/>
                  </a:lnTo>
                  <a:lnTo>
                    <a:pt x="100444" y="206324"/>
                  </a:lnTo>
                  <a:close/>
                </a:path>
                <a:path w="218440" h="214630">
                  <a:moveTo>
                    <a:pt x="105219" y="10934"/>
                  </a:moveTo>
                  <a:lnTo>
                    <a:pt x="105079" y="9080"/>
                  </a:lnTo>
                  <a:lnTo>
                    <a:pt x="99301" y="9512"/>
                  </a:lnTo>
                  <a:lnTo>
                    <a:pt x="98602" y="457"/>
                  </a:lnTo>
                  <a:lnTo>
                    <a:pt x="96266" y="635"/>
                  </a:lnTo>
                  <a:lnTo>
                    <a:pt x="97104" y="11544"/>
                  </a:lnTo>
                  <a:lnTo>
                    <a:pt x="105219" y="10934"/>
                  </a:lnTo>
                  <a:close/>
                </a:path>
                <a:path w="218440" h="214630">
                  <a:moveTo>
                    <a:pt x="115709" y="9283"/>
                  </a:moveTo>
                  <a:lnTo>
                    <a:pt x="109270" y="9207"/>
                  </a:lnTo>
                  <a:lnTo>
                    <a:pt x="109308" y="6210"/>
                  </a:lnTo>
                  <a:lnTo>
                    <a:pt x="115087" y="6286"/>
                  </a:lnTo>
                  <a:lnTo>
                    <a:pt x="115112" y="4419"/>
                  </a:lnTo>
                  <a:lnTo>
                    <a:pt x="109334" y="4343"/>
                  </a:lnTo>
                  <a:lnTo>
                    <a:pt x="109359" y="1892"/>
                  </a:lnTo>
                  <a:lnTo>
                    <a:pt x="115582" y="1981"/>
                  </a:lnTo>
                  <a:lnTo>
                    <a:pt x="115595" y="114"/>
                  </a:lnTo>
                  <a:lnTo>
                    <a:pt x="107048" y="0"/>
                  </a:lnTo>
                  <a:lnTo>
                    <a:pt x="106908" y="11036"/>
                  </a:lnTo>
                  <a:lnTo>
                    <a:pt x="115684" y="11150"/>
                  </a:lnTo>
                  <a:lnTo>
                    <a:pt x="115709" y="9283"/>
                  </a:lnTo>
                  <a:close/>
                </a:path>
                <a:path w="218440" h="214630">
                  <a:moveTo>
                    <a:pt x="116128" y="212217"/>
                  </a:moveTo>
                  <a:lnTo>
                    <a:pt x="116014" y="209829"/>
                  </a:lnTo>
                  <a:lnTo>
                    <a:pt x="115925" y="207759"/>
                  </a:lnTo>
                  <a:lnTo>
                    <a:pt x="111137" y="207962"/>
                  </a:lnTo>
                  <a:lnTo>
                    <a:pt x="111213" y="209829"/>
                  </a:lnTo>
                  <a:lnTo>
                    <a:pt x="113766" y="209829"/>
                  </a:lnTo>
                  <a:lnTo>
                    <a:pt x="113830" y="211112"/>
                  </a:lnTo>
                  <a:lnTo>
                    <a:pt x="113499" y="211391"/>
                  </a:lnTo>
                  <a:lnTo>
                    <a:pt x="113106" y="211632"/>
                  </a:lnTo>
                  <a:lnTo>
                    <a:pt x="111785" y="212217"/>
                  </a:lnTo>
                  <a:lnTo>
                    <a:pt x="110324" y="212217"/>
                  </a:lnTo>
                  <a:lnTo>
                    <a:pt x="108813" y="211632"/>
                  </a:lnTo>
                  <a:lnTo>
                    <a:pt x="109270" y="211632"/>
                  </a:lnTo>
                  <a:lnTo>
                    <a:pt x="108318" y="210654"/>
                  </a:lnTo>
                  <a:lnTo>
                    <a:pt x="108038" y="209829"/>
                  </a:lnTo>
                  <a:lnTo>
                    <a:pt x="107911" y="207962"/>
                  </a:lnTo>
                  <a:lnTo>
                    <a:pt x="107886" y="207162"/>
                  </a:lnTo>
                  <a:lnTo>
                    <a:pt x="108089" y="206387"/>
                  </a:lnTo>
                  <a:lnTo>
                    <a:pt x="108127" y="206235"/>
                  </a:lnTo>
                  <a:lnTo>
                    <a:pt x="109220" y="204952"/>
                  </a:lnTo>
                  <a:lnTo>
                    <a:pt x="109791" y="204685"/>
                  </a:lnTo>
                  <a:lnTo>
                    <a:pt x="112166" y="204685"/>
                  </a:lnTo>
                  <a:lnTo>
                    <a:pt x="113017" y="205257"/>
                  </a:lnTo>
                  <a:lnTo>
                    <a:pt x="113334" y="205701"/>
                  </a:lnTo>
                  <a:lnTo>
                    <a:pt x="113512" y="206235"/>
                  </a:lnTo>
                  <a:lnTo>
                    <a:pt x="115709" y="205701"/>
                  </a:lnTo>
                  <a:lnTo>
                    <a:pt x="115582" y="205257"/>
                  </a:lnTo>
                  <a:lnTo>
                    <a:pt x="115506" y="204952"/>
                  </a:lnTo>
                  <a:lnTo>
                    <a:pt x="115443" y="204685"/>
                  </a:lnTo>
                  <a:lnTo>
                    <a:pt x="114909" y="203923"/>
                  </a:lnTo>
                  <a:lnTo>
                    <a:pt x="113449" y="202920"/>
                  </a:lnTo>
                  <a:lnTo>
                    <a:pt x="113703" y="202920"/>
                  </a:lnTo>
                  <a:lnTo>
                    <a:pt x="112699" y="202692"/>
                  </a:lnTo>
                  <a:lnTo>
                    <a:pt x="109816" y="202692"/>
                  </a:lnTo>
                  <a:lnTo>
                    <a:pt x="108940" y="202920"/>
                  </a:lnTo>
                  <a:lnTo>
                    <a:pt x="107264" y="203923"/>
                  </a:lnTo>
                  <a:lnTo>
                    <a:pt x="106603" y="204685"/>
                  </a:lnTo>
                  <a:lnTo>
                    <a:pt x="105867" y="206235"/>
                  </a:lnTo>
                  <a:lnTo>
                    <a:pt x="105791" y="206387"/>
                  </a:lnTo>
                  <a:lnTo>
                    <a:pt x="105638" y="207162"/>
                  </a:lnTo>
                  <a:lnTo>
                    <a:pt x="105613" y="207962"/>
                  </a:lnTo>
                  <a:lnTo>
                    <a:pt x="105740" y="209829"/>
                  </a:lnTo>
                  <a:lnTo>
                    <a:pt x="105981" y="210654"/>
                  </a:lnTo>
                  <a:lnTo>
                    <a:pt x="106807" y="212217"/>
                  </a:lnTo>
                  <a:lnTo>
                    <a:pt x="106883" y="212369"/>
                  </a:lnTo>
                  <a:lnTo>
                    <a:pt x="107607" y="213055"/>
                  </a:lnTo>
                  <a:lnTo>
                    <a:pt x="109702" y="214122"/>
                  </a:lnTo>
                  <a:lnTo>
                    <a:pt x="112598" y="214122"/>
                  </a:lnTo>
                  <a:lnTo>
                    <a:pt x="115011" y="213055"/>
                  </a:lnTo>
                  <a:lnTo>
                    <a:pt x="115684" y="212636"/>
                  </a:lnTo>
                  <a:lnTo>
                    <a:pt x="116065" y="212217"/>
                  </a:lnTo>
                  <a:close/>
                </a:path>
                <a:path w="218440" h="214630">
                  <a:moveTo>
                    <a:pt x="125933" y="211759"/>
                  </a:moveTo>
                  <a:lnTo>
                    <a:pt x="125780" y="210997"/>
                  </a:lnTo>
                  <a:lnTo>
                    <a:pt x="125577" y="209918"/>
                  </a:lnTo>
                  <a:lnTo>
                    <a:pt x="120142" y="210997"/>
                  </a:lnTo>
                  <a:lnTo>
                    <a:pt x="119291" y="206667"/>
                  </a:lnTo>
                  <a:lnTo>
                    <a:pt x="119214" y="206336"/>
                  </a:lnTo>
                  <a:lnTo>
                    <a:pt x="119151" y="205968"/>
                  </a:lnTo>
                  <a:lnTo>
                    <a:pt x="119049" y="205473"/>
                  </a:lnTo>
                  <a:lnTo>
                    <a:pt x="118948" y="204965"/>
                  </a:lnTo>
                  <a:lnTo>
                    <a:pt x="118859" y="204533"/>
                  </a:lnTo>
                  <a:lnTo>
                    <a:pt x="118770" y="204063"/>
                  </a:lnTo>
                  <a:lnTo>
                    <a:pt x="118668" y="203530"/>
                  </a:lnTo>
                  <a:lnTo>
                    <a:pt x="118554" y="202996"/>
                  </a:lnTo>
                  <a:lnTo>
                    <a:pt x="118465" y="202526"/>
                  </a:lnTo>
                  <a:lnTo>
                    <a:pt x="118389" y="202133"/>
                  </a:lnTo>
                  <a:lnTo>
                    <a:pt x="118186" y="202133"/>
                  </a:lnTo>
                  <a:lnTo>
                    <a:pt x="116192" y="202526"/>
                  </a:lnTo>
                  <a:lnTo>
                    <a:pt x="118313" y="213258"/>
                  </a:lnTo>
                  <a:lnTo>
                    <a:pt x="125933" y="211759"/>
                  </a:lnTo>
                  <a:close/>
                </a:path>
                <a:path w="218440" h="214630">
                  <a:moveTo>
                    <a:pt x="132765" y="6159"/>
                  </a:moveTo>
                  <a:lnTo>
                    <a:pt x="131610" y="3162"/>
                  </a:lnTo>
                  <a:lnTo>
                    <a:pt x="131445" y="2921"/>
                  </a:lnTo>
                  <a:lnTo>
                    <a:pt x="130924" y="2501"/>
                  </a:lnTo>
                  <a:lnTo>
                    <a:pt x="130302" y="2209"/>
                  </a:lnTo>
                  <a:lnTo>
                    <a:pt x="130302" y="7048"/>
                  </a:lnTo>
                  <a:lnTo>
                    <a:pt x="130086" y="8407"/>
                  </a:lnTo>
                  <a:lnTo>
                    <a:pt x="129895" y="9055"/>
                  </a:lnTo>
                  <a:lnTo>
                    <a:pt x="129425" y="9982"/>
                  </a:lnTo>
                  <a:lnTo>
                    <a:pt x="129044" y="10375"/>
                  </a:lnTo>
                  <a:lnTo>
                    <a:pt x="128574" y="10655"/>
                  </a:lnTo>
                  <a:lnTo>
                    <a:pt x="126492" y="10655"/>
                  </a:lnTo>
                  <a:lnTo>
                    <a:pt x="124764" y="10375"/>
                  </a:lnTo>
                  <a:lnTo>
                    <a:pt x="125641" y="5118"/>
                  </a:lnTo>
                  <a:lnTo>
                    <a:pt x="125704" y="4724"/>
                  </a:lnTo>
                  <a:lnTo>
                    <a:pt x="125793" y="4140"/>
                  </a:lnTo>
                  <a:lnTo>
                    <a:pt x="125882" y="3619"/>
                  </a:lnTo>
                  <a:lnTo>
                    <a:pt x="128549" y="3619"/>
                  </a:lnTo>
                  <a:lnTo>
                    <a:pt x="130302" y="7048"/>
                  </a:lnTo>
                  <a:lnTo>
                    <a:pt x="130302" y="2209"/>
                  </a:lnTo>
                  <a:lnTo>
                    <a:pt x="129819" y="1968"/>
                  </a:lnTo>
                  <a:lnTo>
                    <a:pt x="129095" y="1790"/>
                  </a:lnTo>
                  <a:lnTo>
                    <a:pt x="127914" y="1600"/>
                  </a:lnTo>
                  <a:lnTo>
                    <a:pt x="127914" y="3492"/>
                  </a:lnTo>
                  <a:lnTo>
                    <a:pt x="125907" y="3492"/>
                  </a:lnTo>
                  <a:lnTo>
                    <a:pt x="125958" y="3162"/>
                  </a:lnTo>
                  <a:lnTo>
                    <a:pt x="127914" y="3492"/>
                  </a:lnTo>
                  <a:lnTo>
                    <a:pt x="127914" y="1600"/>
                  </a:lnTo>
                  <a:lnTo>
                    <a:pt x="123952" y="939"/>
                  </a:lnTo>
                  <a:lnTo>
                    <a:pt x="122720" y="8407"/>
                  </a:lnTo>
                  <a:lnTo>
                    <a:pt x="122605" y="9055"/>
                  </a:lnTo>
                  <a:lnTo>
                    <a:pt x="122504" y="9702"/>
                  </a:lnTo>
                  <a:lnTo>
                    <a:pt x="122389" y="10375"/>
                  </a:lnTo>
                  <a:lnTo>
                    <a:pt x="122275" y="11061"/>
                  </a:lnTo>
                  <a:lnTo>
                    <a:pt x="122161" y="11836"/>
                  </a:lnTo>
                  <a:lnTo>
                    <a:pt x="127330" y="12687"/>
                  </a:lnTo>
                  <a:lnTo>
                    <a:pt x="128879" y="12687"/>
                  </a:lnTo>
                  <a:lnTo>
                    <a:pt x="132753" y="7048"/>
                  </a:lnTo>
                  <a:lnTo>
                    <a:pt x="132765" y="6159"/>
                  </a:lnTo>
                  <a:close/>
                </a:path>
                <a:path w="218440" h="214630">
                  <a:moveTo>
                    <a:pt x="136207" y="206336"/>
                  </a:moveTo>
                  <a:lnTo>
                    <a:pt x="136105" y="204254"/>
                  </a:lnTo>
                  <a:lnTo>
                    <a:pt x="135991" y="203835"/>
                  </a:lnTo>
                  <a:lnTo>
                    <a:pt x="135902" y="203530"/>
                  </a:lnTo>
                  <a:lnTo>
                    <a:pt x="135839" y="203288"/>
                  </a:lnTo>
                  <a:lnTo>
                    <a:pt x="135750" y="202996"/>
                  </a:lnTo>
                  <a:lnTo>
                    <a:pt x="135661" y="202704"/>
                  </a:lnTo>
                  <a:lnTo>
                    <a:pt x="135610" y="202526"/>
                  </a:lnTo>
                  <a:lnTo>
                    <a:pt x="135496" y="202133"/>
                  </a:lnTo>
                  <a:lnTo>
                    <a:pt x="135382" y="201726"/>
                  </a:lnTo>
                  <a:lnTo>
                    <a:pt x="135305" y="201472"/>
                  </a:lnTo>
                  <a:lnTo>
                    <a:pt x="134861" y="200799"/>
                  </a:lnTo>
                  <a:lnTo>
                    <a:pt x="134429" y="200202"/>
                  </a:lnTo>
                  <a:lnTo>
                    <a:pt x="133921" y="199923"/>
                  </a:lnTo>
                  <a:lnTo>
                    <a:pt x="133921" y="205968"/>
                  </a:lnTo>
                  <a:lnTo>
                    <a:pt x="133184" y="207518"/>
                  </a:lnTo>
                  <a:lnTo>
                    <a:pt x="132575" y="208038"/>
                  </a:lnTo>
                  <a:lnTo>
                    <a:pt x="130860" y="208521"/>
                  </a:lnTo>
                  <a:lnTo>
                    <a:pt x="130225" y="208521"/>
                  </a:lnTo>
                  <a:lnTo>
                    <a:pt x="128625" y="207518"/>
                  </a:lnTo>
                  <a:lnTo>
                    <a:pt x="128054" y="206667"/>
                  </a:lnTo>
                  <a:lnTo>
                    <a:pt x="127711" y="205473"/>
                  </a:lnTo>
                  <a:lnTo>
                    <a:pt x="127622" y="205193"/>
                  </a:lnTo>
                  <a:lnTo>
                    <a:pt x="127558" y="204965"/>
                  </a:lnTo>
                  <a:lnTo>
                    <a:pt x="127482" y="202996"/>
                  </a:lnTo>
                  <a:lnTo>
                    <a:pt x="128079" y="201726"/>
                  </a:lnTo>
                  <a:lnTo>
                    <a:pt x="128701" y="201218"/>
                  </a:lnTo>
                  <a:lnTo>
                    <a:pt x="130149" y="200799"/>
                  </a:lnTo>
                  <a:lnTo>
                    <a:pt x="131279" y="200799"/>
                  </a:lnTo>
                  <a:lnTo>
                    <a:pt x="133350" y="202996"/>
                  </a:lnTo>
                  <a:lnTo>
                    <a:pt x="133438" y="203288"/>
                  </a:lnTo>
                  <a:lnTo>
                    <a:pt x="133515" y="203530"/>
                  </a:lnTo>
                  <a:lnTo>
                    <a:pt x="133604" y="203835"/>
                  </a:lnTo>
                  <a:lnTo>
                    <a:pt x="133718" y="204254"/>
                  </a:lnTo>
                  <a:lnTo>
                    <a:pt x="133794" y="204533"/>
                  </a:lnTo>
                  <a:lnTo>
                    <a:pt x="133921" y="205968"/>
                  </a:lnTo>
                  <a:lnTo>
                    <a:pt x="133921" y="199923"/>
                  </a:lnTo>
                  <a:lnTo>
                    <a:pt x="133235" y="199529"/>
                  </a:lnTo>
                  <a:lnTo>
                    <a:pt x="133642" y="199745"/>
                  </a:lnTo>
                  <a:lnTo>
                    <a:pt x="135369" y="199745"/>
                  </a:lnTo>
                  <a:lnTo>
                    <a:pt x="135216" y="199390"/>
                  </a:lnTo>
                  <a:lnTo>
                    <a:pt x="133007" y="199390"/>
                  </a:lnTo>
                  <a:lnTo>
                    <a:pt x="132016" y="198818"/>
                  </a:lnTo>
                  <a:lnTo>
                    <a:pt x="130124" y="198818"/>
                  </a:lnTo>
                  <a:lnTo>
                    <a:pt x="128168" y="199390"/>
                  </a:lnTo>
                  <a:lnTo>
                    <a:pt x="125310" y="205473"/>
                  </a:lnTo>
                  <a:lnTo>
                    <a:pt x="125907" y="207518"/>
                  </a:lnTo>
                  <a:lnTo>
                    <a:pt x="126009" y="207873"/>
                  </a:lnTo>
                  <a:lnTo>
                    <a:pt x="126860" y="209067"/>
                  </a:lnTo>
                  <a:lnTo>
                    <a:pt x="129476" y="210578"/>
                  </a:lnTo>
                  <a:lnTo>
                    <a:pt x="130683" y="210578"/>
                  </a:lnTo>
                  <a:lnTo>
                    <a:pt x="133807" y="209664"/>
                  </a:lnTo>
                  <a:lnTo>
                    <a:pt x="134912" y="208813"/>
                  </a:lnTo>
                  <a:lnTo>
                    <a:pt x="135064" y="208521"/>
                  </a:lnTo>
                  <a:lnTo>
                    <a:pt x="136207" y="206336"/>
                  </a:lnTo>
                  <a:close/>
                </a:path>
                <a:path w="218440" h="214630">
                  <a:moveTo>
                    <a:pt x="143827" y="197370"/>
                  </a:moveTo>
                  <a:lnTo>
                    <a:pt x="143395" y="196380"/>
                  </a:lnTo>
                  <a:lnTo>
                    <a:pt x="143103" y="195973"/>
                  </a:lnTo>
                  <a:lnTo>
                    <a:pt x="142532" y="195554"/>
                  </a:lnTo>
                  <a:lnTo>
                    <a:pt x="139331" y="195554"/>
                  </a:lnTo>
                  <a:lnTo>
                    <a:pt x="134467" y="197637"/>
                  </a:lnTo>
                  <a:lnTo>
                    <a:pt x="135216" y="199390"/>
                  </a:lnTo>
                  <a:lnTo>
                    <a:pt x="137642" y="199390"/>
                  </a:lnTo>
                  <a:lnTo>
                    <a:pt x="137236" y="198450"/>
                  </a:lnTo>
                  <a:lnTo>
                    <a:pt x="139763" y="197370"/>
                  </a:lnTo>
                  <a:lnTo>
                    <a:pt x="141363" y="197370"/>
                  </a:lnTo>
                  <a:lnTo>
                    <a:pt x="141566" y="197637"/>
                  </a:lnTo>
                  <a:lnTo>
                    <a:pt x="141732" y="198018"/>
                  </a:lnTo>
                  <a:lnTo>
                    <a:pt x="141732" y="198818"/>
                  </a:lnTo>
                  <a:lnTo>
                    <a:pt x="141503" y="199390"/>
                  </a:lnTo>
                  <a:lnTo>
                    <a:pt x="143332" y="199390"/>
                  </a:lnTo>
                  <a:lnTo>
                    <a:pt x="143611" y="198818"/>
                  </a:lnTo>
                  <a:lnTo>
                    <a:pt x="143738" y="197637"/>
                  </a:lnTo>
                  <a:lnTo>
                    <a:pt x="143751" y="197370"/>
                  </a:lnTo>
                  <a:close/>
                </a:path>
                <a:path w="218440" h="214630">
                  <a:moveTo>
                    <a:pt x="144830" y="5461"/>
                  </a:moveTo>
                  <a:lnTo>
                    <a:pt x="136575" y="3175"/>
                  </a:lnTo>
                  <a:lnTo>
                    <a:pt x="133629" y="13804"/>
                  </a:lnTo>
                  <a:lnTo>
                    <a:pt x="142087" y="16154"/>
                  </a:lnTo>
                  <a:lnTo>
                    <a:pt x="142595" y="14363"/>
                  </a:lnTo>
                  <a:lnTo>
                    <a:pt x="136385" y="12636"/>
                  </a:lnTo>
                  <a:lnTo>
                    <a:pt x="137185" y="9753"/>
                  </a:lnTo>
                  <a:lnTo>
                    <a:pt x="142760" y="11303"/>
                  </a:lnTo>
                  <a:lnTo>
                    <a:pt x="143256" y="9499"/>
                  </a:lnTo>
                  <a:lnTo>
                    <a:pt x="137680" y="7962"/>
                  </a:lnTo>
                  <a:lnTo>
                    <a:pt x="138341" y="5600"/>
                  </a:lnTo>
                  <a:lnTo>
                    <a:pt x="144322" y="7251"/>
                  </a:lnTo>
                  <a:lnTo>
                    <a:pt x="144830" y="5461"/>
                  </a:lnTo>
                  <a:close/>
                </a:path>
                <a:path w="218440" h="214630">
                  <a:moveTo>
                    <a:pt x="146050" y="201218"/>
                  </a:moveTo>
                  <a:lnTo>
                    <a:pt x="145973" y="201028"/>
                  </a:lnTo>
                  <a:lnTo>
                    <a:pt x="145872" y="200799"/>
                  </a:lnTo>
                  <a:lnTo>
                    <a:pt x="145440" y="200202"/>
                  </a:lnTo>
                  <a:lnTo>
                    <a:pt x="144665" y="199745"/>
                  </a:lnTo>
                  <a:lnTo>
                    <a:pt x="143878" y="199745"/>
                  </a:lnTo>
                  <a:lnTo>
                    <a:pt x="143878" y="203288"/>
                  </a:lnTo>
                  <a:lnTo>
                    <a:pt x="143687" y="203530"/>
                  </a:lnTo>
                  <a:lnTo>
                    <a:pt x="143217" y="203835"/>
                  </a:lnTo>
                  <a:lnTo>
                    <a:pt x="142760" y="204063"/>
                  </a:lnTo>
                  <a:lnTo>
                    <a:pt x="140119" y="205193"/>
                  </a:lnTo>
                  <a:lnTo>
                    <a:pt x="139407" y="203530"/>
                  </a:lnTo>
                  <a:lnTo>
                    <a:pt x="139306" y="203288"/>
                  </a:lnTo>
                  <a:lnTo>
                    <a:pt x="139179" y="202996"/>
                  </a:lnTo>
                  <a:lnTo>
                    <a:pt x="139065" y="202704"/>
                  </a:lnTo>
                  <a:lnTo>
                    <a:pt x="138988" y="202526"/>
                  </a:lnTo>
                  <a:lnTo>
                    <a:pt x="138836" y="202526"/>
                  </a:lnTo>
                  <a:lnTo>
                    <a:pt x="141300" y="201472"/>
                  </a:lnTo>
                  <a:lnTo>
                    <a:pt x="141973" y="201218"/>
                  </a:lnTo>
                  <a:lnTo>
                    <a:pt x="143192" y="201218"/>
                  </a:lnTo>
                  <a:lnTo>
                    <a:pt x="143573" y="201472"/>
                  </a:lnTo>
                  <a:lnTo>
                    <a:pt x="143776" y="201726"/>
                  </a:lnTo>
                  <a:lnTo>
                    <a:pt x="143878" y="203288"/>
                  </a:lnTo>
                  <a:lnTo>
                    <a:pt x="143878" y="199745"/>
                  </a:lnTo>
                  <a:lnTo>
                    <a:pt x="140690" y="199745"/>
                  </a:lnTo>
                  <a:lnTo>
                    <a:pt x="141325" y="199390"/>
                  </a:lnTo>
                  <a:lnTo>
                    <a:pt x="137642" y="199390"/>
                  </a:lnTo>
                  <a:lnTo>
                    <a:pt x="137795" y="199745"/>
                  </a:lnTo>
                  <a:lnTo>
                    <a:pt x="140627" y="199745"/>
                  </a:lnTo>
                  <a:lnTo>
                    <a:pt x="138239" y="200774"/>
                  </a:lnTo>
                  <a:lnTo>
                    <a:pt x="137858" y="199898"/>
                  </a:lnTo>
                  <a:lnTo>
                    <a:pt x="137795" y="199745"/>
                  </a:lnTo>
                  <a:lnTo>
                    <a:pt x="135369" y="199745"/>
                  </a:lnTo>
                  <a:lnTo>
                    <a:pt x="138785" y="207784"/>
                  </a:lnTo>
                  <a:lnTo>
                    <a:pt x="142176" y="206336"/>
                  </a:lnTo>
                  <a:lnTo>
                    <a:pt x="144132" y="205473"/>
                  </a:lnTo>
                  <a:lnTo>
                    <a:pt x="144678" y="205193"/>
                  </a:lnTo>
                  <a:lnTo>
                    <a:pt x="145084" y="204965"/>
                  </a:lnTo>
                  <a:lnTo>
                    <a:pt x="145605" y="204533"/>
                  </a:lnTo>
                  <a:lnTo>
                    <a:pt x="146037" y="203835"/>
                  </a:lnTo>
                  <a:lnTo>
                    <a:pt x="146050" y="201218"/>
                  </a:lnTo>
                  <a:close/>
                </a:path>
                <a:path w="218440" h="214630">
                  <a:moveTo>
                    <a:pt x="157353" y="10922"/>
                  </a:moveTo>
                  <a:lnTo>
                    <a:pt x="155092" y="9880"/>
                  </a:lnTo>
                  <a:lnTo>
                    <a:pt x="149110" y="16103"/>
                  </a:lnTo>
                  <a:lnTo>
                    <a:pt x="149872" y="7467"/>
                  </a:lnTo>
                  <a:lnTo>
                    <a:pt x="147574" y="6400"/>
                  </a:lnTo>
                  <a:lnTo>
                    <a:pt x="146697" y="18148"/>
                  </a:lnTo>
                  <a:lnTo>
                    <a:pt x="148983" y="19215"/>
                  </a:lnTo>
                  <a:lnTo>
                    <a:pt x="157353" y="10922"/>
                  </a:lnTo>
                  <a:close/>
                </a:path>
                <a:path w="218440" h="214630">
                  <a:moveTo>
                    <a:pt x="157441" y="198018"/>
                  </a:moveTo>
                  <a:lnTo>
                    <a:pt x="156933" y="197637"/>
                  </a:lnTo>
                  <a:lnTo>
                    <a:pt x="151688" y="193675"/>
                  </a:lnTo>
                  <a:lnTo>
                    <a:pt x="151688" y="196380"/>
                  </a:lnTo>
                  <a:lnTo>
                    <a:pt x="149085" y="197954"/>
                  </a:lnTo>
                  <a:lnTo>
                    <a:pt x="148259" y="193675"/>
                  </a:lnTo>
                  <a:lnTo>
                    <a:pt x="151688" y="196380"/>
                  </a:lnTo>
                  <a:lnTo>
                    <a:pt x="151688" y="193675"/>
                  </a:lnTo>
                  <a:lnTo>
                    <a:pt x="147955" y="190855"/>
                  </a:lnTo>
                  <a:lnTo>
                    <a:pt x="145935" y="192074"/>
                  </a:lnTo>
                  <a:lnTo>
                    <a:pt x="146862" y="197370"/>
                  </a:lnTo>
                  <a:lnTo>
                    <a:pt x="146900" y="197637"/>
                  </a:lnTo>
                  <a:lnTo>
                    <a:pt x="147002" y="198234"/>
                  </a:lnTo>
                  <a:lnTo>
                    <a:pt x="147116" y="198818"/>
                  </a:lnTo>
                  <a:lnTo>
                    <a:pt x="147205" y="199390"/>
                  </a:lnTo>
                  <a:lnTo>
                    <a:pt x="147269" y="199745"/>
                  </a:lnTo>
                  <a:lnTo>
                    <a:pt x="147358" y="200202"/>
                  </a:lnTo>
                  <a:lnTo>
                    <a:pt x="147459" y="200799"/>
                  </a:lnTo>
                  <a:lnTo>
                    <a:pt x="147574" y="201472"/>
                  </a:lnTo>
                  <a:lnTo>
                    <a:pt x="147688" y="202133"/>
                  </a:lnTo>
                  <a:lnTo>
                    <a:pt x="147789" y="202704"/>
                  </a:lnTo>
                  <a:lnTo>
                    <a:pt x="147891" y="203288"/>
                  </a:lnTo>
                  <a:lnTo>
                    <a:pt x="147967" y="203733"/>
                  </a:lnTo>
                  <a:lnTo>
                    <a:pt x="149987" y="202526"/>
                  </a:lnTo>
                  <a:lnTo>
                    <a:pt x="149923" y="202133"/>
                  </a:lnTo>
                  <a:lnTo>
                    <a:pt x="149847" y="201726"/>
                  </a:lnTo>
                  <a:lnTo>
                    <a:pt x="149745" y="201218"/>
                  </a:lnTo>
                  <a:lnTo>
                    <a:pt x="149656" y="200799"/>
                  </a:lnTo>
                  <a:lnTo>
                    <a:pt x="149542" y="200202"/>
                  </a:lnTo>
                  <a:lnTo>
                    <a:pt x="149479" y="199898"/>
                  </a:lnTo>
                  <a:lnTo>
                    <a:pt x="152590" y="198018"/>
                  </a:lnTo>
                  <a:lnTo>
                    <a:pt x="153225" y="197637"/>
                  </a:lnTo>
                  <a:lnTo>
                    <a:pt x="155371" y="199275"/>
                  </a:lnTo>
                  <a:lnTo>
                    <a:pt x="157441" y="198018"/>
                  </a:lnTo>
                  <a:close/>
                </a:path>
                <a:path w="218440" h="214630">
                  <a:moveTo>
                    <a:pt x="164795" y="192659"/>
                  </a:moveTo>
                  <a:lnTo>
                    <a:pt x="163703" y="191160"/>
                  </a:lnTo>
                  <a:lnTo>
                    <a:pt x="159219" y="194411"/>
                  </a:lnTo>
                  <a:lnTo>
                    <a:pt x="153885" y="187071"/>
                  </a:lnTo>
                  <a:lnTo>
                    <a:pt x="152082" y="188379"/>
                  </a:lnTo>
                  <a:lnTo>
                    <a:pt x="158508" y="197243"/>
                  </a:lnTo>
                  <a:lnTo>
                    <a:pt x="162394" y="194411"/>
                  </a:lnTo>
                  <a:lnTo>
                    <a:pt x="164795" y="192659"/>
                  </a:lnTo>
                  <a:close/>
                </a:path>
                <a:path w="218440" h="214630">
                  <a:moveTo>
                    <a:pt x="166674" y="15811"/>
                  </a:moveTo>
                  <a:lnTo>
                    <a:pt x="159232" y="11569"/>
                  </a:lnTo>
                  <a:lnTo>
                    <a:pt x="153771" y="21158"/>
                  </a:lnTo>
                  <a:lnTo>
                    <a:pt x="161404" y="25514"/>
                  </a:lnTo>
                  <a:lnTo>
                    <a:pt x="162331" y="23888"/>
                  </a:lnTo>
                  <a:lnTo>
                    <a:pt x="156730" y="20701"/>
                  </a:lnTo>
                  <a:lnTo>
                    <a:pt x="158203" y="18110"/>
                  </a:lnTo>
                  <a:lnTo>
                    <a:pt x="163233" y="20967"/>
                  </a:lnTo>
                  <a:lnTo>
                    <a:pt x="164160" y="19342"/>
                  </a:lnTo>
                  <a:lnTo>
                    <a:pt x="159131" y="16484"/>
                  </a:lnTo>
                  <a:lnTo>
                    <a:pt x="160350" y="14351"/>
                  </a:lnTo>
                  <a:lnTo>
                    <a:pt x="165747" y="17424"/>
                  </a:lnTo>
                  <a:lnTo>
                    <a:pt x="166674" y="15811"/>
                  </a:lnTo>
                  <a:close/>
                </a:path>
                <a:path w="218440" h="214630">
                  <a:moveTo>
                    <a:pt x="171221" y="18834"/>
                  </a:moveTo>
                  <a:lnTo>
                    <a:pt x="169303" y="17513"/>
                  </a:lnTo>
                  <a:lnTo>
                    <a:pt x="163093" y="26530"/>
                  </a:lnTo>
                  <a:lnTo>
                    <a:pt x="169799" y="31140"/>
                  </a:lnTo>
                  <a:lnTo>
                    <a:pt x="170853" y="29603"/>
                  </a:lnTo>
                  <a:lnTo>
                    <a:pt x="166077" y="26314"/>
                  </a:lnTo>
                  <a:lnTo>
                    <a:pt x="171221" y="18834"/>
                  </a:lnTo>
                  <a:close/>
                </a:path>
                <a:path w="218440" h="214630">
                  <a:moveTo>
                    <a:pt x="184416" y="32435"/>
                  </a:moveTo>
                  <a:lnTo>
                    <a:pt x="184289" y="29413"/>
                  </a:lnTo>
                  <a:lnTo>
                    <a:pt x="183642" y="28194"/>
                  </a:lnTo>
                  <a:lnTo>
                    <a:pt x="183095" y="27673"/>
                  </a:lnTo>
                  <a:lnTo>
                    <a:pt x="182168" y="26860"/>
                  </a:lnTo>
                  <a:lnTo>
                    <a:pt x="182168" y="29832"/>
                  </a:lnTo>
                  <a:lnTo>
                    <a:pt x="182130" y="31711"/>
                  </a:lnTo>
                  <a:lnTo>
                    <a:pt x="181876" y="32283"/>
                  </a:lnTo>
                  <a:lnTo>
                    <a:pt x="181813" y="32435"/>
                  </a:lnTo>
                  <a:lnTo>
                    <a:pt x="180708" y="33667"/>
                  </a:lnTo>
                  <a:lnTo>
                    <a:pt x="179971" y="34429"/>
                  </a:lnTo>
                  <a:lnTo>
                    <a:pt x="178993" y="35013"/>
                  </a:lnTo>
                  <a:lnTo>
                    <a:pt x="177012" y="35013"/>
                  </a:lnTo>
                  <a:lnTo>
                    <a:pt x="175323" y="33528"/>
                  </a:lnTo>
                  <a:lnTo>
                    <a:pt x="174967" y="32766"/>
                  </a:lnTo>
                  <a:lnTo>
                    <a:pt x="174980" y="30848"/>
                  </a:lnTo>
                  <a:lnTo>
                    <a:pt x="175221" y="30289"/>
                  </a:lnTo>
                  <a:lnTo>
                    <a:pt x="175310" y="30086"/>
                  </a:lnTo>
                  <a:lnTo>
                    <a:pt x="176987" y="28194"/>
                  </a:lnTo>
                  <a:lnTo>
                    <a:pt x="177838" y="27673"/>
                  </a:lnTo>
                  <a:lnTo>
                    <a:pt x="179997" y="27673"/>
                  </a:lnTo>
                  <a:lnTo>
                    <a:pt x="180365" y="27800"/>
                  </a:lnTo>
                  <a:lnTo>
                    <a:pt x="181622" y="28917"/>
                  </a:lnTo>
                  <a:lnTo>
                    <a:pt x="181825" y="29133"/>
                  </a:lnTo>
                  <a:lnTo>
                    <a:pt x="182168" y="29832"/>
                  </a:lnTo>
                  <a:lnTo>
                    <a:pt x="182168" y="26860"/>
                  </a:lnTo>
                  <a:lnTo>
                    <a:pt x="181622" y="26365"/>
                  </a:lnTo>
                  <a:lnTo>
                    <a:pt x="180911" y="25920"/>
                  </a:lnTo>
                  <a:lnTo>
                    <a:pt x="179971" y="25590"/>
                  </a:lnTo>
                  <a:lnTo>
                    <a:pt x="177139" y="25590"/>
                  </a:lnTo>
                  <a:lnTo>
                    <a:pt x="175806" y="26174"/>
                  </a:lnTo>
                  <a:lnTo>
                    <a:pt x="175056" y="26758"/>
                  </a:lnTo>
                  <a:lnTo>
                    <a:pt x="173126" y="28917"/>
                  </a:lnTo>
                  <a:lnTo>
                    <a:pt x="172770" y="29832"/>
                  </a:lnTo>
                  <a:lnTo>
                    <a:pt x="172783" y="33134"/>
                  </a:lnTo>
                  <a:lnTo>
                    <a:pt x="173469" y="34429"/>
                  </a:lnTo>
                  <a:lnTo>
                    <a:pt x="176034" y="36703"/>
                  </a:lnTo>
                  <a:lnTo>
                    <a:pt x="177380" y="37223"/>
                  </a:lnTo>
                  <a:lnTo>
                    <a:pt x="179946" y="37223"/>
                  </a:lnTo>
                  <a:lnTo>
                    <a:pt x="181546" y="36360"/>
                  </a:lnTo>
                  <a:lnTo>
                    <a:pt x="182727" y="35013"/>
                  </a:lnTo>
                  <a:lnTo>
                    <a:pt x="183921" y="33667"/>
                  </a:lnTo>
                  <a:lnTo>
                    <a:pt x="184416" y="32435"/>
                  </a:lnTo>
                  <a:close/>
                </a:path>
                <a:path w="218440" h="214630">
                  <a:moveTo>
                    <a:pt x="192836" y="38265"/>
                  </a:moveTo>
                  <a:lnTo>
                    <a:pt x="192379" y="37388"/>
                  </a:lnTo>
                  <a:lnTo>
                    <a:pt x="191808" y="36677"/>
                  </a:lnTo>
                  <a:lnTo>
                    <a:pt x="191020" y="35788"/>
                  </a:lnTo>
                  <a:lnTo>
                    <a:pt x="190550" y="35267"/>
                  </a:lnTo>
                  <a:lnTo>
                    <a:pt x="190550" y="39319"/>
                  </a:lnTo>
                  <a:lnTo>
                    <a:pt x="190385" y="39636"/>
                  </a:lnTo>
                  <a:lnTo>
                    <a:pt x="189687" y="40246"/>
                  </a:lnTo>
                  <a:lnTo>
                    <a:pt x="188671" y="40246"/>
                  </a:lnTo>
                  <a:lnTo>
                    <a:pt x="188087" y="39941"/>
                  </a:lnTo>
                  <a:lnTo>
                    <a:pt x="187756" y="39636"/>
                  </a:lnTo>
                  <a:lnTo>
                    <a:pt x="187274" y="39116"/>
                  </a:lnTo>
                  <a:lnTo>
                    <a:pt x="186182" y="37884"/>
                  </a:lnTo>
                  <a:lnTo>
                    <a:pt x="188531" y="35788"/>
                  </a:lnTo>
                  <a:lnTo>
                    <a:pt x="189941" y="37388"/>
                  </a:lnTo>
                  <a:lnTo>
                    <a:pt x="190182" y="37706"/>
                  </a:lnTo>
                  <a:lnTo>
                    <a:pt x="190538" y="38265"/>
                  </a:lnTo>
                  <a:lnTo>
                    <a:pt x="190550" y="39319"/>
                  </a:lnTo>
                  <a:lnTo>
                    <a:pt x="190550" y="35267"/>
                  </a:lnTo>
                  <a:lnTo>
                    <a:pt x="188379" y="32804"/>
                  </a:lnTo>
                  <a:lnTo>
                    <a:pt x="179959" y="40246"/>
                  </a:lnTo>
                  <a:lnTo>
                    <a:pt x="180225" y="40246"/>
                  </a:lnTo>
                  <a:lnTo>
                    <a:pt x="181660" y="41871"/>
                  </a:lnTo>
                  <a:lnTo>
                    <a:pt x="184785" y="39116"/>
                  </a:lnTo>
                  <a:lnTo>
                    <a:pt x="186550" y="41097"/>
                  </a:lnTo>
                  <a:lnTo>
                    <a:pt x="187071" y="41605"/>
                  </a:lnTo>
                  <a:lnTo>
                    <a:pt x="187515" y="41960"/>
                  </a:lnTo>
                  <a:lnTo>
                    <a:pt x="187845" y="42202"/>
                  </a:lnTo>
                  <a:lnTo>
                    <a:pt x="188264" y="42405"/>
                  </a:lnTo>
                  <a:lnTo>
                    <a:pt x="190690" y="42405"/>
                  </a:lnTo>
                  <a:lnTo>
                    <a:pt x="192786" y="40246"/>
                  </a:lnTo>
                  <a:lnTo>
                    <a:pt x="192836" y="38265"/>
                  </a:lnTo>
                  <a:close/>
                </a:path>
                <a:path w="218440" h="214630">
                  <a:moveTo>
                    <a:pt x="202679" y="51219"/>
                  </a:moveTo>
                  <a:lnTo>
                    <a:pt x="200748" y="48272"/>
                  </a:lnTo>
                  <a:lnTo>
                    <a:pt x="193332" y="50673"/>
                  </a:lnTo>
                  <a:lnTo>
                    <a:pt x="198501" y="44818"/>
                  </a:lnTo>
                  <a:lnTo>
                    <a:pt x="196583" y="41884"/>
                  </a:lnTo>
                  <a:lnTo>
                    <a:pt x="187337" y="47904"/>
                  </a:lnTo>
                  <a:lnTo>
                    <a:pt x="188518" y="49720"/>
                  </a:lnTo>
                  <a:lnTo>
                    <a:pt x="195821" y="44983"/>
                  </a:lnTo>
                  <a:lnTo>
                    <a:pt x="189763" y="51625"/>
                  </a:lnTo>
                  <a:lnTo>
                    <a:pt x="190995" y="53505"/>
                  </a:lnTo>
                  <a:lnTo>
                    <a:pt x="199529" y="50685"/>
                  </a:lnTo>
                  <a:lnTo>
                    <a:pt x="192239" y="55435"/>
                  </a:lnTo>
                  <a:lnTo>
                    <a:pt x="193421" y="57251"/>
                  </a:lnTo>
                  <a:lnTo>
                    <a:pt x="202679" y="51219"/>
                  </a:lnTo>
                  <a:close/>
                </a:path>
                <a:path w="218440" h="214630">
                  <a:moveTo>
                    <a:pt x="208216" y="61061"/>
                  </a:moveTo>
                  <a:lnTo>
                    <a:pt x="204139" y="53530"/>
                  </a:lnTo>
                  <a:lnTo>
                    <a:pt x="194437" y="58775"/>
                  </a:lnTo>
                  <a:lnTo>
                    <a:pt x="198602" y="66509"/>
                  </a:lnTo>
                  <a:lnTo>
                    <a:pt x="200240" y="65620"/>
                  </a:lnTo>
                  <a:lnTo>
                    <a:pt x="197180" y="59956"/>
                  </a:lnTo>
                  <a:lnTo>
                    <a:pt x="199821" y="58534"/>
                  </a:lnTo>
                  <a:lnTo>
                    <a:pt x="202565" y="63614"/>
                  </a:lnTo>
                  <a:lnTo>
                    <a:pt x="204203" y="62738"/>
                  </a:lnTo>
                  <a:lnTo>
                    <a:pt x="201460" y="57645"/>
                  </a:lnTo>
                  <a:lnTo>
                    <a:pt x="203619" y="56476"/>
                  </a:lnTo>
                  <a:lnTo>
                    <a:pt x="206565" y="61950"/>
                  </a:lnTo>
                  <a:lnTo>
                    <a:pt x="208216" y="61061"/>
                  </a:lnTo>
                  <a:close/>
                </a:path>
                <a:path w="218440" h="214630">
                  <a:moveTo>
                    <a:pt x="210858" y="141935"/>
                  </a:moveTo>
                  <a:lnTo>
                    <a:pt x="208178" y="138176"/>
                  </a:lnTo>
                  <a:lnTo>
                    <a:pt x="207365" y="138252"/>
                  </a:lnTo>
                  <a:lnTo>
                    <a:pt x="205955" y="139001"/>
                  </a:lnTo>
                  <a:lnTo>
                    <a:pt x="205295" y="139687"/>
                  </a:lnTo>
                  <a:lnTo>
                    <a:pt x="203644" y="142100"/>
                  </a:lnTo>
                  <a:lnTo>
                    <a:pt x="203200" y="142646"/>
                  </a:lnTo>
                  <a:lnTo>
                    <a:pt x="202958" y="142849"/>
                  </a:lnTo>
                  <a:lnTo>
                    <a:pt x="202501" y="143014"/>
                  </a:lnTo>
                  <a:lnTo>
                    <a:pt x="202272" y="143014"/>
                  </a:lnTo>
                  <a:lnTo>
                    <a:pt x="201637" y="142773"/>
                  </a:lnTo>
                  <a:lnTo>
                    <a:pt x="201371" y="142468"/>
                  </a:lnTo>
                  <a:lnTo>
                    <a:pt x="201079" y="141541"/>
                  </a:lnTo>
                  <a:lnTo>
                    <a:pt x="201129" y="140957"/>
                  </a:lnTo>
                  <a:lnTo>
                    <a:pt x="201650" y="139598"/>
                  </a:lnTo>
                  <a:lnTo>
                    <a:pt x="202006" y="139128"/>
                  </a:lnTo>
                  <a:lnTo>
                    <a:pt x="202933" y="138607"/>
                  </a:lnTo>
                  <a:lnTo>
                    <a:pt x="203542" y="138531"/>
                  </a:lnTo>
                  <a:lnTo>
                    <a:pt x="204266" y="138658"/>
                  </a:lnTo>
                  <a:lnTo>
                    <a:pt x="204876" y="136448"/>
                  </a:lnTo>
                  <a:lnTo>
                    <a:pt x="203669" y="136169"/>
                  </a:lnTo>
                  <a:lnTo>
                    <a:pt x="202628" y="136258"/>
                  </a:lnTo>
                  <a:lnTo>
                    <a:pt x="200875" y="137261"/>
                  </a:lnTo>
                  <a:lnTo>
                    <a:pt x="200164" y="138201"/>
                  </a:lnTo>
                  <a:lnTo>
                    <a:pt x="199288" y="140512"/>
                  </a:lnTo>
                  <a:lnTo>
                    <a:pt x="199123" y="141351"/>
                  </a:lnTo>
                  <a:lnTo>
                    <a:pt x="199148" y="142798"/>
                  </a:lnTo>
                  <a:lnTo>
                    <a:pt x="202450" y="145440"/>
                  </a:lnTo>
                  <a:lnTo>
                    <a:pt x="203555" y="145199"/>
                  </a:lnTo>
                  <a:lnTo>
                    <a:pt x="204050" y="144919"/>
                  </a:lnTo>
                  <a:lnTo>
                    <a:pt x="204952" y="144106"/>
                  </a:lnTo>
                  <a:lnTo>
                    <a:pt x="205498" y="143408"/>
                  </a:lnTo>
                  <a:lnTo>
                    <a:pt x="206781" y="141478"/>
                  </a:lnTo>
                  <a:lnTo>
                    <a:pt x="207264" y="140906"/>
                  </a:lnTo>
                  <a:lnTo>
                    <a:pt x="207594" y="140716"/>
                  </a:lnTo>
                  <a:lnTo>
                    <a:pt x="207848" y="140563"/>
                  </a:lnTo>
                  <a:lnTo>
                    <a:pt x="208089" y="140525"/>
                  </a:lnTo>
                  <a:lnTo>
                    <a:pt x="208610" y="140728"/>
                  </a:lnTo>
                  <a:lnTo>
                    <a:pt x="208788" y="140931"/>
                  </a:lnTo>
                  <a:lnTo>
                    <a:pt x="208965" y="141655"/>
                  </a:lnTo>
                  <a:lnTo>
                    <a:pt x="208902" y="142201"/>
                  </a:lnTo>
                  <a:lnTo>
                    <a:pt x="208432" y="143446"/>
                  </a:lnTo>
                  <a:lnTo>
                    <a:pt x="208153" y="143852"/>
                  </a:lnTo>
                  <a:lnTo>
                    <a:pt x="207454" y="144297"/>
                  </a:lnTo>
                  <a:lnTo>
                    <a:pt x="206984" y="144335"/>
                  </a:lnTo>
                  <a:lnTo>
                    <a:pt x="206425" y="144233"/>
                  </a:lnTo>
                  <a:lnTo>
                    <a:pt x="205663" y="146443"/>
                  </a:lnTo>
                  <a:lnTo>
                    <a:pt x="206641" y="146786"/>
                  </a:lnTo>
                  <a:lnTo>
                    <a:pt x="207543" y="146710"/>
                  </a:lnTo>
                  <a:lnTo>
                    <a:pt x="209194" y="145783"/>
                  </a:lnTo>
                  <a:lnTo>
                    <a:pt x="209880" y="144868"/>
                  </a:lnTo>
                  <a:lnTo>
                    <a:pt x="210705" y="142697"/>
                  </a:lnTo>
                  <a:lnTo>
                    <a:pt x="210858" y="141935"/>
                  </a:lnTo>
                  <a:close/>
                </a:path>
                <a:path w="218440" h="214630">
                  <a:moveTo>
                    <a:pt x="212763" y="72771"/>
                  </a:moveTo>
                  <a:lnTo>
                    <a:pt x="212013" y="70739"/>
                  </a:lnTo>
                  <a:lnTo>
                    <a:pt x="205066" y="73279"/>
                  </a:lnTo>
                  <a:lnTo>
                    <a:pt x="210375" y="66255"/>
                  </a:lnTo>
                  <a:lnTo>
                    <a:pt x="209600" y="64135"/>
                  </a:lnTo>
                  <a:lnTo>
                    <a:pt x="199237" y="67932"/>
                  </a:lnTo>
                  <a:lnTo>
                    <a:pt x="199986" y="69964"/>
                  </a:lnTo>
                  <a:lnTo>
                    <a:pt x="206794" y="67475"/>
                  </a:lnTo>
                  <a:lnTo>
                    <a:pt x="201587" y="74371"/>
                  </a:lnTo>
                  <a:lnTo>
                    <a:pt x="202399" y="76568"/>
                  </a:lnTo>
                  <a:lnTo>
                    <a:pt x="212763" y="72771"/>
                  </a:lnTo>
                  <a:close/>
                </a:path>
                <a:path w="218440" h="214630">
                  <a:moveTo>
                    <a:pt x="214668" y="130238"/>
                  </a:moveTo>
                  <a:lnTo>
                    <a:pt x="204241" y="126898"/>
                  </a:lnTo>
                  <a:lnTo>
                    <a:pt x="201764" y="134658"/>
                  </a:lnTo>
                  <a:lnTo>
                    <a:pt x="203542" y="135216"/>
                  </a:lnTo>
                  <a:lnTo>
                    <a:pt x="205308" y="129705"/>
                  </a:lnTo>
                  <a:lnTo>
                    <a:pt x="213956" y="132473"/>
                  </a:lnTo>
                  <a:lnTo>
                    <a:pt x="214668" y="130238"/>
                  </a:lnTo>
                  <a:close/>
                </a:path>
                <a:path w="218440" h="214630">
                  <a:moveTo>
                    <a:pt x="215963" y="84112"/>
                  </a:moveTo>
                  <a:lnTo>
                    <a:pt x="213893" y="75171"/>
                  </a:lnTo>
                  <a:lnTo>
                    <a:pt x="212077" y="75590"/>
                  </a:lnTo>
                  <a:lnTo>
                    <a:pt x="212852" y="78930"/>
                  </a:lnTo>
                  <a:lnTo>
                    <a:pt x="203911" y="80987"/>
                  </a:lnTo>
                  <a:lnTo>
                    <a:pt x="204431" y="83273"/>
                  </a:lnTo>
                  <a:lnTo>
                    <a:pt x="213372" y="81216"/>
                  </a:lnTo>
                  <a:lnTo>
                    <a:pt x="214134" y="84531"/>
                  </a:lnTo>
                  <a:lnTo>
                    <a:pt x="215963" y="84112"/>
                  </a:lnTo>
                  <a:close/>
                </a:path>
                <a:path w="218440" h="214630">
                  <a:moveTo>
                    <a:pt x="216687" y="120840"/>
                  </a:moveTo>
                  <a:lnTo>
                    <a:pt x="214376" y="119430"/>
                  </a:lnTo>
                  <a:lnTo>
                    <a:pt x="213956" y="119176"/>
                  </a:lnTo>
                  <a:lnTo>
                    <a:pt x="213956" y="121640"/>
                  </a:lnTo>
                  <a:lnTo>
                    <a:pt x="209664" y="122555"/>
                  </a:lnTo>
                  <a:lnTo>
                    <a:pt x="210172" y="119430"/>
                  </a:lnTo>
                  <a:lnTo>
                    <a:pt x="213956" y="121640"/>
                  </a:lnTo>
                  <a:lnTo>
                    <a:pt x="213956" y="119176"/>
                  </a:lnTo>
                  <a:lnTo>
                    <a:pt x="206527" y="114617"/>
                  </a:lnTo>
                  <a:lnTo>
                    <a:pt x="206133" y="117055"/>
                  </a:lnTo>
                  <a:lnTo>
                    <a:pt x="208445" y="118414"/>
                  </a:lnTo>
                  <a:lnTo>
                    <a:pt x="207772" y="122555"/>
                  </a:lnTo>
                  <a:lnTo>
                    <a:pt x="207695" y="122999"/>
                  </a:lnTo>
                  <a:lnTo>
                    <a:pt x="205054" y="123571"/>
                  </a:lnTo>
                  <a:lnTo>
                    <a:pt x="204647" y="126060"/>
                  </a:lnTo>
                  <a:lnTo>
                    <a:pt x="216293" y="123278"/>
                  </a:lnTo>
                  <a:lnTo>
                    <a:pt x="216408" y="122555"/>
                  </a:lnTo>
                  <a:lnTo>
                    <a:pt x="216687" y="120840"/>
                  </a:lnTo>
                  <a:close/>
                </a:path>
                <a:path w="218440" h="214630">
                  <a:moveTo>
                    <a:pt x="217919" y="97802"/>
                  </a:moveTo>
                  <a:lnTo>
                    <a:pt x="212852" y="90995"/>
                  </a:lnTo>
                  <a:lnTo>
                    <a:pt x="210667" y="91160"/>
                  </a:lnTo>
                  <a:lnTo>
                    <a:pt x="206324" y="96151"/>
                  </a:lnTo>
                  <a:lnTo>
                    <a:pt x="206489" y="98310"/>
                  </a:lnTo>
                  <a:lnTo>
                    <a:pt x="206717" y="99225"/>
                  </a:lnTo>
                  <a:lnTo>
                    <a:pt x="207556" y="101028"/>
                  </a:lnTo>
                  <a:lnTo>
                    <a:pt x="208013" y="101714"/>
                  </a:lnTo>
                  <a:lnTo>
                    <a:pt x="208495" y="102158"/>
                  </a:lnTo>
                  <a:lnTo>
                    <a:pt x="212890" y="101828"/>
                  </a:lnTo>
                  <a:lnTo>
                    <a:pt x="212509" y="96812"/>
                  </a:lnTo>
                  <a:lnTo>
                    <a:pt x="210642" y="96964"/>
                  </a:lnTo>
                  <a:lnTo>
                    <a:pt x="210845" y="99618"/>
                  </a:lnTo>
                  <a:lnTo>
                    <a:pt x="209461" y="99720"/>
                  </a:lnTo>
                  <a:lnTo>
                    <a:pt x="208229" y="96088"/>
                  </a:lnTo>
                  <a:lnTo>
                    <a:pt x="208495" y="95250"/>
                  </a:lnTo>
                  <a:lnTo>
                    <a:pt x="209105" y="94615"/>
                  </a:lnTo>
                  <a:lnTo>
                    <a:pt x="209715" y="93954"/>
                  </a:lnTo>
                  <a:lnTo>
                    <a:pt x="210667" y="93573"/>
                  </a:lnTo>
                  <a:lnTo>
                    <a:pt x="213194" y="93383"/>
                  </a:lnTo>
                  <a:lnTo>
                    <a:pt x="214134" y="93611"/>
                  </a:lnTo>
                  <a:lnTo>
                    <a:pt x="215455" y="94716"/>
                  </a:lnTo>
                  <a:lnTo>
                    <a:pt x="215823" y="95491"/>
                  </a:lnTo>
                  <a:lnTo>
                    <a:pt x="215950" y="97193"/>
                  </a:lnTo>
                  <a:lnTo>
                    <a:pt x="215836" y="97764"/>
                  </a:lnTo>
                  <a:lnTo>
                    <a:pt x="215290" y="98691"/>
                  </a:lnTo>
                  <a:lnTo>
                    <a:pt x="214871" y="99034"/>
                  </a:lnTo>
                  <a:lnTo>
                    <a:pt x="214350" y="99237"/>
                  </a:lnTo>
                  <a:lnTo>
                    <a:pt x="214934" y="101523"/>
                  </a:lnTo>
                  <a:lnTo>
                    <a:pt x="215938" y="101219"/>
                  </a:lnTo>
                  <a:lnTo>
                    <a:pt x="216700" y="100647"/>
                  </a:lnTo>
                  <a:lnTo>
                    <a:pt x="217716" y="98945"/>
                  </a:lnTo>
                  <a:lnTo>
                    <a:pt x="217919" y="97802"/>
                  </a:lnTo>
                  <a:close/>
                </a:path>
                <a:path w="218440" h="214630">
                  <a:moveTo>
                    <a:pt x="218008" y="110769"/>
                  </a:moveTo>
                  <a:lnTo>
                    <a:pt x="216141" y="104495"/>
                  </a:lnTo>
                  <a:lnTo>
                    <a:pt x="216141" y="108077"/>
                  </a:lnTo>
                  <a:lnTo>
                    <a:pt x="216128" y="109994"/>
                  </a:lnTo>
                  <a:lnTo>
                    <a:pt x="215798" y="110769"/>
                  </a:lnTo>
                  <a:lnTo>
                    <a:pt x="214223" y="112191"/>
                  </a:lnTo>
                  <a:lnTo>
                    <a:pt x="210439" y="112191"/>
                  </a:lnTo>
                  <a:lnTo>
                    <a:pt x="208965" y="110769"/>
                  </a:lnTo>
                  <a:lnTo>
                    <a:pt x="208559" y="109994"/>
                  </a:lnTo>
                  <a:lnTo>
                    <a:pt x="208521" y="108077"/>
                  </a:lnTo>
                  <a:lnTo>
                    <a:pt x="208838" y="107276"/>
                  </a:lnTo>
                  <a:lnTo>
                    <a:pt x="210134" y="106083"/>
                  </a:lnTo>
                  <a:lnTo>
                    <a:pt x="210858" y="105829"/>
                  </a:lnTo>
                  <a:lnTo>
                    <a:pt x="213817" y="105829"/>
                  </a:lnTo>
                  <a:lnTo>
                    <a:pt x="214591" y="106083"/>
                  </a:lnTo>
                  <a:lnTo>
                    <a:pt x="215849" y="107276"/>
                  </a:lnTo>
                  <a:lnTo>
                    <a:pt x="216141" y="108077"/>
                  </a:lnTo>
                  <a:lnTo>
                    <a:pt x="216141" y="104495"/>
                  </a:lnTo>
                  <a:lnTo>
                    <a:pt x="215722" y="104190"/>
                  </a:lnTo>
                  <a:lnTo>
                    <a:pt x="214401" y="103555"/>
                  </a:lnTo>
                  <a:lnTo>
                    <a:pt x="213461" y="103365"/>
                  </a:lnTo>
                  <a:lnTo>
                    <a:pt x="210464" y="103365"/>
                  </a:lnTo>
                  <a:lnTo>
                    <a:pt x="209181" y="103835"/>
                  </a:lnTo>
                  <a:lnTo>
                    <a:pt x="207149" y="105829"/>
                  </a:lnTo>
                  <a:lnTo>
                    <a:pt x="206629" y="107276"/>
                  </a:lnTo>
                  <a:lnTo>
                    <a:pt x="206629" y="110769"/>
                  </a:lnTo>
                  <a:lnTo>
                    <a:pt x="207149" y="112191"/>
                  </a:lnTo>
                  <a:lnTo>
                    <a:pt x="207289" y="112191"/>
                  </a:lnTo>
                  <a:lnTo>
                    <a:pt x="209232" y="114109"/>
                  </a:lnTo>
                  <a:lnTo>
                    <a:pt x="210566" y="114604"/>
                  </a:lnTo>
                  <a:lnTo>
                    <a:pt x="214045" y="114604"/>
                  </a:lnTo>
                  <a:lnTo>
                    <a:pt x="215455" y="114109"/>
                  </a:lnTo>
                  <a:lnTo>
                    <a:pt x="217398" y="112191"/>
                  </a:lnTo>
                  <a:lnTo>
                    <a:pt x="218008" y="110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7" name="object 147" descr="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2186208" y="1080392"/>
            <a:ext cx="1162335" cy="114936"/>
          </a:xfrm>
          <a:prstGeom prst="rect">
            <a:avLst/>
          </a:prstGeom>
        </p:spPr>
      </p:pic>
      <p:pic>
        <p:nvPicPr>
          <p:cNvPr id="148" name="object 148" descr="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755492" y="3221880"/>
            <a:ext cx="1209164" cy="158915"/>
          </a:xfrm>
          <a:prstGeom prst="rect">
            <a:avLst/>
          </a:prstGeom>
        </p:spPr>
      </p:pic>
      <p:pic>
        <p:nvPicPr>
          <p:cNvPr id="149" name="object 149" descr="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2517475" y="5200682"/>
            <a:ext cx="1595121" cy="6190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63977" y="2681024"/>
            <a:ext cx="799465" cy="0"/>
          </a:xfrm>
          <a:custGeom>
            <a:avLst/>
            <a:gdLst/>
            <a:ahLst/>
            <a:cxnLst/>
            <a:rect l="l" t="t" r="r" b="b"/>
            <a:pathLst>
              <a:path w="799465" h="0">
                <a:moveTo>
                  <a:pt x="0" y="0"/>
                </a:moveTo>
                <a:lnTo>
                  <a:pt x="799211" y="0"/>
                </a:lnTo>
              </a:path>
            </a:pathLst>
          </a:custGeom>
          <a:ln w="34923">
            <a:solidFill>
              <a:srgbClr val="002A7E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0068" y="385131"/>
            <a:ext cx="394065" cy="254612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351" y="1017960"/>
            <a:ext cx="330676" cy="42998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1445" y="1015847"/>
            <a:ext cx="46483" cy="390898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6918" y="870055"/>
            <a:ext cx="340186" cy="297925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471441" y="303782"/>
            <a:ext cx="1672589" cy="1386205"/>
            <a:chOff x="471441" y="303782"/>
            <a:chExt cx="1672589" cy="1386205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0494" y="437958"/>
              <a:ext cx="343355" cy="21974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445" y="303782"/>
              <a:ext cx="1326934" cy="1386099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691192" y="781311"/>
              <a:ext cx="330835" cy="428625"/>
            </a:xfrm>
            <a:custGeom>
              <a:avLst/>
              <a:gdLst/>
              <a:ahLst/>
              <a:cxnLst/>
              <a:rect l="l" t="t" r="r" b="b"/>
              <a:pathLst>
                <a:path w="330834" h="428625">
                  <a:moveTo>
                    <a:pt x="118220" y="0"/>
                  </a:moveTo>
                  <a:lnTo>
                    <a:pt x="89960" y="16200"/>
                  </a:lnTo>
                  <a:lnTo>
                    <a:pt x="60638" y="30459"/>
                  </a:lnTo>
                  <a:lnTo>
                    <a:pt x="30567" y="42613"/>
                  </a:lnTo>
                  <a:lnTo>
                    <a:pt x="0" y="52826"/>
                  </a:lnTo>
                  <a:lnTo>
                    <a:pt x="89485" y="428576"/>
                  </a:lnTo>
                  <a:lnTo>
                    <a:pt x="152100" y="409207"/>
                  </a:lnTo>
                  <a:lnTo>
                    <a:pt x="213390" y="385088"/>
                  </a:lnTo>
                  <a:lnTo>
                    <a:pt x="273013" y="356209"/>
                  </a:lnTo>
                  <a:lnTo>
                    <a:pt x="330555" y="322750"/>
                  </a:lnTo>
                  <a:lnTo>
                    <a:pt x="118220" y="0"/>
                  </a:lnTo>
                  <a:close/>
                </a:path>
              </a:pathLst>
            </a:custGeom>
            <a:solidFill>
              <a:srgbClr val="D29F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71441" y="847868"/>
              <a:ext cx="250825" cy="394335"/>
            </a:xfrm>
            <a:custGeom>
              <a:avLst/>
              <a:gdLst/>
              <a:ahLst/>
              <a:cxnLst/>
              <a:rect l="l" t="t" r="r" b="b"/>
              <a:pathLst>
                <a:path w="250825" h="394334">
                  <a:moveTo>
                    <a:pt x="161560" y="0"/>
                  </a:moveTo>
                  <a:lnTo>
                    <a:pt x="129703" y="4582"/>
                  </a:lnTo>
                  <a:lnTo>
                    <a:pt x="97746" y="7040"/>
                  </a:lnTo>
                  <a:lnTo>
                    <a:pt x="65728" y="7397"/>
                  </a:lnTo>
                  <a:lnTo>
                    <a:pt x="33760" y="5460"/>
                  </a:lnTo>
                  <a:lnTo>
                    <a:pt x="28860" y="54938"/>
                  </a:lnTo>
                  <a:lnTo>
                    <a:pt x="0" y="318880"/>
                  </a:lnTo>
                  <a:lnTo>
                    <a:pt x="0" y="390898"/>
                  </a:lnTo>
                  <a:lnTo>
                    <a:pt x="57085" y="393894"/>
                  </a:lnTo>
                  <a:lnTo>
                    <a:pt x="122093" y="392658"/>
                  </a:lnTo>
                  <a:lnTo>
                    <a:pt x="186698" y="386671"/>
                  </a:lnTo>
                  <a:lnTo>
                    <a:pt x="250757" y="376110"/>
                  </a:lnTo>
                  <a:lnTo>
                    <a:pt x="161560" y="0"/>
                  </a:lnTo>
                  <a:close/>
                </a:path>
              </a:pathLst>
            </a:custGeom>
            <a:solidFill>
              <a:srgbClr val="279B4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58117" y="661927"/>
              <a:ext cx="403860" cy="407670"/>
            </a:xfrm>
            <a:custGeom>
              <a:avLst/>
              <a:gdLst/>
              <a:ahLst/>
              <a:cxnLst/>
              <a:rect l="l" t="t" r="r" b="b"/>
              <a:pathLst>
                <a:path w="403859" h="407669">
                  <a:moveTo>
                    <a:pt x="81363" y="0"/>
                  </a:moveTo>
                  <a:lnTo>
                    <a:pt x="62701" y="23422"/>
                  </a:lnTo>
                  <a:lnTo>
                    <a:pt x="42804" y="45076"/>
                  </a:lnTo>
                  <a:lnTo>
                    <a:pt x="21866" y="65326"/>
                  </a:lnTo>
                  <a:lnTo>
                    <a:pt x="0" y="84167"/>
                  </a:lnTo>
                  <a:lnTo>
                    <a:pt x="212525" y="407272"/>
                  </a:lnTo>
                  <a:lnTo>
                    <a:pt x="264783" y="365720"/>
                  </a:lnTo>
                  <a:lnTo>
                    <a:pt x="314265" y="319586"/>
                  </a:lnTo>
                  <a:lnTo>
                    <a:pt x="360575" y="269050"/>
                  </a:lnTo>
                  <a:lnTo>
                    <a:pt x="403401" y="214114"/>
                  </a:lnTo>
                  <a:lnTo>
                    <a:pt x="81363" y="0"/>
                  </a:lnTo>
                  <a:close/>
                </a:path>
              </a:pathLst>
            </a:custGeom>
            <a:solidFill>
              <a:srgbClr val="EB1C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73270" y="507686"/>
              <a:ext cx="426084" cy="318770"/>
            </a:xfrm>
            <a:custGeom>
              <a:avLst/>
              <a:gdLst/>
              <a:ahLst/>
              <a:cxnLst/>
              <a:rect l="l" t="t" r="r" b="b"/>
              <a:pathLst>
                <a:path w="426084" h="318769">
                  <a:moveTo>
                    <a:pt x="46379" y="0"/>
                  </a:moveTo>
                  <a:lnTo>
                    <a:pt x="37263" y="27111"/>
                  </a:lnTo>
                  <a:lnTo>
                    <a:pt x="26499" y="53525"/>
                  </a:lnTo>
                  <a:lnTo>
                    <a:pt x="14069" y="79236"/>
                  </a:lnTo>
                  <a:lnTo>
                    <a:pt x="0" y="104233"/>
                  </a:lnTo>
                  <a:lnTo>
                    <a:pt x="322174" y="318352"/>
                  </a:lnTo>
                  <a:lnTo>
                    <a:pt x="355175" y="260068"/>
                  </a:lnTo>
                  <a:lnTo>
                    <a:pt x="383465" y="200552"/>
                  </a:lnTo>
                  <a:lnTo>
                    <a:pt x="406954" y="139630"/>
                  </a:lnTo>
                  <a:lnTo>
                    <a:pt x="425498" y="77472"/>
                  </a:lnTo>
                  <a:lnTo>
                    <a:pt x="46379" y="0"/>
                  </a:lnTo>
                  <a:close/>
                </a:path>
              </a:pathLst>
            </a:custGeom>
            <a:solidFill>
              <a:srgbClr val="17366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33487" y="303782"/>
              <a:ext cx="394335" cy="223520"/>
            </a:xfrm>
            <a:custGeom>
              <a:avLst/>
              <a:gdLst/>
              <a:ahLst/>
              <a:cxnLst/>
              <a:rect l="l" t="t" r="r" b="b"/>
              <a:pathLst>
                <a:path w="394334" h="223520">
                  <a:moveTo>
                    <a:pt x="392097" y="0"/>
                  </a:moveTo>
                  <a:lnTo>
                    <a:pt x="161081" y="0"/>
                  </a:lnTo>
                  <a:lnTo>
                    <a:pt x="5421" y="21308"/>
                  </a:lnTo>
                  <a:lnTo>
                    <a:pt x="7311" y="52120"/>
                  </a:lnTo>
                  <a:lnTo>
                    <a:pt x="7009" y="83285"/>
                  </a:lnTo>
                  <a:lnTo>
                    <a:pt x="4546" y="114454"/>
                  </a:lnTo>
                  <a:lnTo>
                    <a:pt x="0" y="145439"/>
                  </a:lnTo>
                  <a:lnTo>
                    <a:pt x="378608" y="223447"/>
                  </a:lnTo>
                  <a:lnTo>
                    <a:pt x="388256" y="159879"/>
                  </a:lnTo>
                  <a:lnTo>
                    <a:pt x="393346" y="96141"/>
                  </a:lnTo>
                  <a:lnTo>
                    <a:pt x="393980" y="32223"/>
                  </a:lnTo>
                  <a:lnTo>
                    <a:pt x="392097" y="0"/>
                  </a:lnTo>
                  <a:close/>
                </a:path>
              </a:pathLst>
            </a:custGeom>
            <a:solidFill>
              <a:srgbClr val="01548A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5" name="object 15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4164" y="6267164"/>
            <a:ext cx="2684686" cy="250449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36236" y="2439327"/>
            <a:ext cx="3506492" cy="146552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37123" y="6268345"/>
            <a:ext cx="2565493" cy="183109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74062" y="6275833"/>
            <a:ext cx="664639" cy="54813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2457" y="2789074"/>
            <a:ext cx="2013126" cy="640784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814151" y="3551296"/>
            <a:ext cx="849095" cy="730022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15064" y="3626942"/>
            <a:ext cx="1035777" cy="500659"/>
          </a:xfrm>
          <a:prstGeom prst="rect">
            <a:avLst/>
          </a:prstGeom>
        </p:spPr>
      </p:pic>
      <p:grpSp>
        <p:nvGrpSpPr>
          <p:cNvPr id="22" name="object 22" descr=""/>
          <p:cNvGrpSpPr/>
          <p:nvPr/>
        </p:nvGrpSpPr>
        <p:grpSpPr>
          <a:xfrm>
            <a:off x="717872" y="4474695"/>
            <a:ext cx="1905635" cy="659765"/>
            <a:chOff x="717872" y="4474695"/>
            <a:chExt cx="1905635" cy="659765"/>
          </a:xfrm>
        </p:grpSpPr>
        <p:pic>
          <p:nvPicPr>
            <p:cNvPr id="23" name="object 2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90416" y="4474695"/>
              <a:ext cx="832604" cy="65955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7872" y="4528364"/>
              <a:ext cx="1030168" cy="484304"/>
            </a:xfrm>
            <a:prstGeom prst="rect">
              <a:avLst/>
            </a:prstGeom>
          </p:spPr>
        </p:pic>
      </p:grpSp>
      <p:pic>
        <p:nvPicPr>
          <p:cNvPr id="25" name="object 25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850150" y="5360248"/>
            <a:ext cx="848568" cy="677758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24173" y="5481688"/>
            <a:ext cx="1059370" cy="480178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049971" y="3452209"/>
            <a:ext cx="1035326" cy="503769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923279" y="3487619"/>
            <a:ext cx="1068152" cy="479944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021383" y="4441835"/>
            <a:ext cx="1050940" cy="552437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917677" y="4498531"/>
            <a:ext cx="1045112" cy="453315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470828" y="2760346"/>
            <a:ext cx="958763" cy="577141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346384" y="2884511"/>
            <a:ext cx="1060066" cy="491777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343347" y="3755764"/>
            <a:ext cx="2125548" cy="457753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449259" y="4609763"/>
            <a:ext cx="1029983" cy="305036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312279" y="4546645"/>
            <a:ext cx="1090669" cy="424586"/>
          </a:xfrm>
          <a:prstGeom prst="rect">
            <a:avLst/>
          </a:prstGeom>
        </p:spPr>
      </p:pic>
      <p:grpSp>
        <p:nvGrpSpPr>
          <p:cNvPr id="36" name="object 36" descr=""/>
          <p:cNvGrpSpPr/>
          <p:nvPr/>
        </p:nvGrpSpPr>
        <p:grpSpPr>
          <a:xfrm>
            <a:off x="5347320" y="5157928"/>
            <a:ext cx="2138045" cy="584835"/>
            <a:chOff x="5347320" y="5157928"/>
            <a:chExt cx="2138045" cy="584835"/>
          </a:xfrm>
        </p:grpSpPr>
        <p:pic>
          <p:nvPicPr>
            <p:cNvPr id="37" name="object 3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487613" y="5157928"/>
              <a:ext cx="997574" cy="584248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347320" y="5213736"/>
              <a:ext cx="1096732" cy="473125"/>
            </a:xfrm>
            <a:prstGeom prst="rect">
              <a:avLst/>
            </a:prstGeom>
          </p:spPr>
        </p:pic>
      </p:grpSp>
      <p:pic>
        <p:nvPicPr>
          <p:cNvPr id="39" name="object 39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39216" y="2807622"/>
            <a:ext cx="413893" cy="273747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09786" y="3595971"/>
            <a:ext cx="399413" cy="334943"/>
          </a:xfrm>
          <a:prstGeom prst="rect">
            <a:avLst/>
          </a:prstGeom>
        </p:spPr>
      </p:pic>
      <p:pic>
        <p:nvPicPr>
          <p:cNvPr id="41" name="object 41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26137" y="4493185"/>
            <a:ext cx="433511" cy="287296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39684" y="5441839"/>
            <a:ext cx="421833" cy="304112"/>
          </a:xfrm>
          <a:prstGeom prst="rect">
            <a:avLst/>
          </a:prstGeom>
        </p:spPr>
      </p:pic>
      <p:pic>
        <p:nvPicPr>
          <p:cNvPr id="43" name="object 43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894642" y="3438428"/>
            <a:ext cx="365776" cy="316724"/>
          </a:xfrm>
          <a:prstGeom prst="rect">
            <a:avLst/>
          </a:prstGeom>
        </p:spPr>
      </p:pic>
      <p:pic>
        <p:nvPicPr>
          <p:cNvPr id="44" name="object 44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949765" y="4439058"/>
            <a:ext cx="410625" cy="321397"/>
          </a:xfrm>
          <a:prstGeom prst="rect">
            <a:avLst/>
          </a:prstGeom>
        </p:spPr>
      </p:pic>
      <p:pic>
        <p:nvPicPr>
          <p:cNvPr id="45" name="object 45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347175" y="3667795"/>
            <a:ext cx="414826" cy="313457"/>
          </a:xfrm>
          <a:prstGeom prst="rect">
            <a:avLst/>
          </a:prstGeom>
        </p:spPr>
      </p:pic>
      <p:pic>
        <p:nvPicPr>
          <p:cNvPr id="46" name="object 46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341569" y="2801682"/>
            <a:ext cx="406421" cy="296171"/>
          </a:xfrm>
          <a:prstGeom prst="rect">
            <a:avLst/>
          </a:prstGeom>
        </p:spPr>
      </p:pic>
      <p:pic>
        <p:nvPicPr>
          <p:cNvPr id="47" name="object 47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329425" y="4471294"/>
            <a:ext cx="376787" cy="294302"/>
          </a:xfrm>
          <a:prstGeom prst="rect">
            <a:avLst/>
          </a:prstGeom>
        </p:spPr>
      </p:pic>
      <p:pic>
        <p:nvPicPr>
          <p:cNvPr id="48" name="object 48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301393" y="5183229"/>
            <a:ext cx="451733" cy="303645"/>
          </a:xfrm>
          <a:prstGeom prst="rect">
            <a:avLst/>
          </a:prstGeom>
        </p:spPr>
      </p:pic>
      <p:pic>
        <p:nvPicPr>
          <p:cNvPr id="49" name="object 49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645751" y="1560478"/>
            <a:ext cx="2246530" cy="323974"/>
          </a:xfrm>
          <a:prstGeom prst="rect">
            <a:avLst/>
          </a:prstGeom>
        </p:spPr>
      </p:pic>
      <p:pic>
        <p:nvPicPr>
          <p:cNvPr id="50" name="object 50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977687" y="1566445"/>
            <a:ext cx="842093" cy="235520"/>
          </a:xfrm>
          <a:prstGeom prst="rect">
            <a:avLst/>
          </a:prstGeom>
        </p:spPr>
      </p:pic>
      <p:grpSp>
        <p:nvGrpSpPr>
          <p:cNvPr id="51" name="object 51" descr=""/>
          <p:cNvGrpSpPr/>
          <p:nvPr/>
        </p:nvGrpSpPr>
        <p:grpSpPr>
          <a:xfrm>
            <a:off x="596475" y="2936762"/>
            <a:ext cx="43180" cy="39370"/>
            <a:chOff x="596475" y="2936762"/>
            <a:chExt cx="43180" cy="39370"/>
          </a:xfrm>
        </p:grpSpPr>
        <p:sp>
          <p:nvSpPr>
            <p:cNvPr id="52" name="object 52" descr=""/>
            <p:cNvSpPr/>
            <p:nvPr/>
          </p:nvSpPr>
          <p:spPr>
            <a:xfrm>
              <a:off x="601873" y="2942160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15886" y="0"/>
                  </a:moveTo>
                  <a:lnTo>
                    <a:pt x="12128" y="10742"/>
                  </a:lnTo>
                  <a:lnTo>
                    <a:pt x="0" y="10742"/>
                  </a:lnTo>
                  <a:lnTo>
                    <a:pt x="9817" y="17283"/>
                  </a:lnTo>
                  <a:lnTo>
                    <a:pt x="6069" y="28030"/>
                  </a:lnTo>
                  <a:lnTo>
                    <a:pt x="15886" y="21409"/>
                  </a:lnTo>
                  <a:lnTo>
                    <a:pt x="25703" y="28030"/>
                  </a:lnTo>
                  <a:lnTo>
                    <a:pt x="21949" y="17283"/>
                  </a:lnTo>
                  <a:lnTo>
                    <a:pt x="31766" y="10742"/>
                  </a:lnTo>
                  <a:lnTo>
                    <a:pt x="19634" y="10742"/>
                  </a:lnTo>
                  <a:lnTo>
                    <a:pt x="15886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601873" y="2942160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0" y="10742"/>
                  </a:moveTo>
                  <a:lnTo>
                    <a:pt x="12128" y="10742"/>
                  </a:lnTo>
                  <a:lnTo>
                    <a:pt x="15886" y="0"/>
                  </a:lnTo>
                  <a:lnTo>
                    <a:pt x="19634" y="10742"/>
                  </a:lnTo>
                  <a:lnTo>
                    <a:pt x="31766" y="10742"/>
                  </a:lnTo>
                  <a:lnTo>
                    <a:pt x="21949" y="17283"/>
                  </a:lnTo>
                  <a:lnTo>
                    <a:pt x="25703" y="28030"/>
                  </a:lnTo>
                  <a:lnTo>
                    <a:pt x="15886" y="21409"/>
                  </a:lnTo>
                  <a:lnTo>
                    <a:pt x="6069" y="28030"/>
                  </a:lnTo>
                  <a:lnTo>
                    <a:pt x="9817" y="17283"/>
                  </a:lnTo>
                  <a:lnTo>
                    <a:pt x="0" y="10742"/>
                  </a:lnTo>
                  <a:close/>
                </a:path>
              </a:pathLst>
            </a:custGeom>
            <a:ln w="10796">
              <a:solidFill>
                <a:srgbClr val="0003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4" name="object 54" descr=""/>
          <p:cNvGrpSpPr/>
          <p:nvPr/>
        </p:nvGrpSpPr>
        <p:grpSpPr>
          <a:xfrm>
            <a:off x="587133" y="3865141"/>
            <a:ext cx="43180" cy="39370"/>
            <a:chOff x="587133" y="3865141"/>
            <a:chExt cx="43180" cy="39370"/>
          </a:xfrm>
        </p:grpSpPr>
        <p:sp>
          <p:nvSpPr>
            <p:cNvPr id="55" name="object 55" descr=""/>
            <p:cNvSpPr/>
            <p:nvPr/>
          </p:nvSpPr>
          <p:spPr>
            <a:xfrm>
              <a:off x="592531" y="3870539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15882" y="0"/>
                  </a:moveTo>
                  <a:lnTo>
                    <a:pt x="12128" y="10746"/>
                  </a:lnTo>
                  <a:lnTo>
                    <a:pt x="0" y="10746"/>
                  </a:lnTo>
                  <a:lnTo>
                    <a:pt x="9817" y="17283"/>
                  </a:lnTo>
                  <a:lnTo>
                    <a:pt x="6065" y="28026"/>
                  </a:lnTo>
                  <a:lnTo>
                    <a:pt x="15882" y="21413"/>
                  </a:lnTo>
                  <a:lnTo>
                    <a:pt x="25703" y="28026"/>
                  </a:lnTo>
                  <a:lnTo>
                    <a:pt x="21949" y="17283"/>
                  </a:lnTo>
                  <a:lnTo>
                    <a:pt x="31766" y="10746"/>
                  </a:lnTo>
                  <a:lnTo>
                    <a:pt x="19634" y="10746"/>
                  </a:lnTo>
                  <a:lnTo>
                    <a:pt x="15882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592531" y="3870539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0" y="10746"/>
                  </a:moveTo>
                  <a:lnTo>
                    <a:pt x="12128" y="10746"/>
                  </a:lnTo>
                  <a:lnTo>
                    <a:pt x="15882" y="0"/>
                  </a:lnTo>
                  <a:lnTo>
                    <a:pt x="19634" y="10746"/>
                  </a:lnTo>
                  <a:lnTo>
                    <a:pt x="31766" y="10746"/>
                  </a:lnTo>
                  <a:lnTo>
                    <a:pt x="21949" y="17283"/>
                  </a:lnTo>
                  <a:lnTo>
                    <a:pt x="25703" y="28026"/>
                  </a:lnTo>
                  <a:lnTo>
                    <a:pt x="15882" y="21413"/>
                  </a:lnTo>
                  <a:lnTo>
                    <a:pt x="6065" y="28026"/>
                  </a:lnTo>
                  <a:lnTo>
                    <a:pt x="9817" y="17283"/>
                  </a:lnTo>
                  <a:lnTo>
                    <a:pt x="0" y="10746"/>
                  </a:lnTo>
                  <a:close/>
                </a:path>
              </a:pathLst>
            </a:custGeom>
            <a:ln w="10796">
              <a:solidFill>
                <a:srgbClr val="0003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7" name="object 57" descr=""/>
          <p:cNvGrpSpPr/>
          <p:nvPr/>
        </p:nvGrpSpPr>
        <p:grpSpPr>
          <a:xfrm>
            <a:off x="625440" y="5700846"/>
            <a:ext cx="43180" cy="39370"/>
            <a:chOff x="625440" y="5700846"/>
            <a:chExt cx="43180" cy="39370"/>
          </a:xfrm>
        </p:grpSpPr>
        <p:sp>
          <p:nvSpPr>
            <p:cNvPr id="58" name="object 58" descr=""/>
            <p:cNvSpPr/>
            <p:nvPr/>
          </p:nvSpPr>
          <p:spPr>
            <a:xfrm>
              <a:off x="630838" y="5706244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15880" y="0"/>
                  </a:moveTo>
                  <a:lnTo>
                    <a:pt x="12132" y="10706"/>
                  </a:lnTo>
                  <a:lnTo>
                    <a:pt x="0" y="10706"/>
                  </a:lnTo>
                  <a:lnTo>
                    <a:pt x="9820" y="17322"/>
                  </a:lnTo>
                  <a:lnTo>
                    <a:pt x="6062" y="28030"/>
                  </a:lnTo>
                  <a:lnTo>
                    <a:pt x="15880" y="21413"/>
                  </a:lnTo>
                  <a:lnTo>
                    <a:pt x="25700" y="28030"/>
                  </a:lnTo>
                  <a:lnTo>
                    <a:pt x="21949" y="17322"/>
                  </a:lnTo>
                  <a:lnTo>
                    <a:pt x="31766" y="10706"/>
                  </a:lnTo>
                  <a:lnTo>
                    <a:pt x="19638" y="10706"/>
                  </a:lnTo>
                  <a:lnTo>
                    <a:pt x="15880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630838" y="5706244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0" y="10706"/>
                  </a:moveTo>
                  <a:lnTo>
                    <a:pt x="12132" y="10706"/>
                  </a:lnTo>
                  <a:lnTo>
                    <a:pt x="15880" y="0"/>
                  </a:lnTo>
                  <a:lnTo>
                    <a:pt x="19638" y="10706"/>
                  </a:lnTo>
                  <a:lnTo>
                    <a:pt x="31766" y="10706"/>
                  </a:lnTo>
                  <a:lnTo>
                    <a:pt x="21949" y="17322"/>
                  </a:lnTo>
                  <a:lnTo>
                    <a:pt x="25700" y="28030"/>
                  </a:lnTo>
                  <a:lnTo>
                    <a:pt x="15880" y="21413"/>
                  </a:lnTo>
                  <a:lnTo>
                    <a:pt x="6062" y="28030"/>
                  </a:lnTo>
                  <a:lnTo>
                    <a:pt x="9820" y="17322"/>
                  </a:lnTo>
                  <a:lnTo>
                    <a:pt x="0" y="10706"/>
                  </a:lnTo>
                  <a:close/>
                </a:path>
              </a:pathLst>
            </a:custGeom>
            <a:ln w="10796">
              <a:solidFill>
                <a:srgbClr val="0003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0" name="object 60" descr=""/>
          <p:cNvGrpSpPr/>
          <p:nvPr/>
        </p:nvGrpSpPr>
        <p:grpSpPr>
          <a:xfrm>
            <a:off x="5231064" y="3952967"/>
            <a:ext cx="43180" cy="39370"/>
            <a:chOff x="5231064" y="3952967"/>
            <a:chExt cx="43180" cy="39370"/>
          </a:xfrm>
        </p:grpSpPr>
        <p:sp>
          <p:nvSpPr>
            <p:cNvPr id="61" name="object 61" descr=""/>
            <p:cNvSpPr/>
            <p:nvPr/>
          </p:nvSpPr>
          <p:spPr>
            <a:xfrm>
              <a:off x="5236462" y="3958365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15883" y="0"/>
                  </a:moveTo>
                  <a:lnTo>
                    <a:pt x="12146" y="10742"/>
                  </a:lnTo>
                  <a:lnTo>
                    <a:pt x="0" y="10742"/>
                  </a:lnTo>
                  <a:lnTo>
                    <a:pt x="9809" y="17280"/>
                  </a:lnTo>
                  <a:lnTo>
                    <a:pt x="6073" y="28026"/>
                  </a:lnTo>
                  <a:lnTo>
                    <a:pt x="15883" y="21409"/>
                  </a:lnTo>
                  <a:lnTo>
                    <a:pt x="25689" y="28026"/>
                  </a:lnTo>
                  <a:lnTo>
                    <a:pt x="21953" y="17280"/>
                  </a:lnTo>
                  <a:lnTo>
                    <a:pt x="31762" y="10742"/>
                  </a:lnTo>
                  <a:lnTo>
                    <a:pt x="19616" y="10742"/>
                  </a:lnTo>
                  <a:lnTo>
                    <a:pt x="15883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5236462" y="3958365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0" y="10742"/>
                  </a:moveTo>
                  <a:lnTo>
                    <a:pt x="12146" y="10742"/>
                  </a:lnTo>
                  <a:lnTo>
                    <a:pt x="15883" y="0"/>
                  </a:lnTo>
                  <a:lnTo>
                    <a:pt x="19616" y="10742"/>
                  </a:lnTo>
                  <a:lnTo>
                    <a:pt x="31762" y="10742"/>
                  </a:lnTo>
                  <a:lnTo>
                    <a:pt x="21953" y="17280"/>
                  </a:lnTo>
                  <a:lnTo>
                    <a:pt x="25689" y="28026"/>
                  </a:lnTo>
                  <a:lnTo>
                    <a:pt x="15883" y="21409"/>
                  </a:lnTo>
                  <a:lnTo>
                    <a:pt x="6073" y="28026"/>
                  </a:lnTo>
                  <a:lnTo>
                    <a:pt x="9809" y="17280"/>
                  </a:lnTo>
                  <a:lnTo>
                    <a:pt x="0" y="10742"/>
                  </a:lnTo>
                  <a:close/>
                </a:path>
              </a:pathLst>
            </a:custGeom>
            <a:ln w="10796">
              <a:solidFill>
                <a:srgbClr val="0003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3" name="object 63" descr=""/>
          <p:cNvGrpSpPr/>
          <p:nvPr/>
        </p:nvGrpSpPr>
        <p:grpSpPr>
          <a:xfrm>
            <a:off x="2942033" y="3537672"/>
            <a:ext cx="43180" cy="39370"/>
            <a:chOff x="2942033" y="3537672"/>
            <a:chExt cx="43180" cy="39370"/>
          </a:xfrm>
        </p:grpSpPr>
        <p:sp>
          <p:nvSpPr>
            <p:cNvPr id="64" name="object 64" descr=""/>
            <p:cNvSpPr/>
            <p:nvPr/>
          </p:nvSpPr>
          <p:spPr>
            <a:xfrm>
              <a:off x="2947431" y="3543070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15880" y="0"/>
                  </a:moveTo>
                  <a:lnTo>
                    <a:pt x="12146" y="10741"/>
                  </a:lnTo>
                  <a:lnTo>
                    <a:pt x="0" y="10741"/>
                  </a:lnTo>
                  <a:lnTo>
                    <a:pt x="9806" y="17283"/>
                  </a:lnTo>
                  <a:lnTo>
                    <a:pt x="6073" y="28025"/>
                  </a:lnTo>
                  <a:lnTo>
                    <a:pt x="15880" y="21408"/>
                  </a:lnTo>
                  <a:lnTo>
                    <a:pt x="25693" y="28025"/>
                  </a:lnTo>
                  <a:lnTo>
                    <a:pt x="21953" y="17283"/>
                  </a:lnTo>
                  <a:lnTo>
                    <a:pt x="31766" y="10741"/>
                  </a:lnTo>
                  <a:lnTo>
                    <a:pt x="19620" y="10741"/>
                  </a:lnTo>
                  <a:lnTo>
                    <a:pt x="15880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2947431" y="3543070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0" y="10741"/>
                  </a:moveTo>
                  <a:lnTo>
                    <a:pt x="12146" y="10741"/>
                  </a:lnTo>
                  <a:lnTo>
                    <a:pt x="15880" y="0"/>
                  </a:lnTo>
                  <a:lnTo>
                    <a:pt x="19620" y="10741"/>
                  </a:lnTo>
                  <a:lnTo>
                    <a:pt x="31766" y="10741"/>
                  </a:lnTo>
                  <a:lnTo>
                    <a:pt x="21953" y="17283"/>
                  </a:lnTo>
                  <a:lnTo>
                    <a:pt x="25693" y="28025"/>
                  </a:lnTo>
                  <a:lnTo>
                    <a:pt x="15880" y="21408"/>
                  </a:lnTo>
                  <a:lnTo>
                    <a:pt x="6073" y="28025"/>
                  </a:lnTo>
                  <a:lnTo>
                    <a:pt x="9806" y="17283"/>
                  </a:lnTo>
                  <a:lnTo>
                    <a:pt x="0" y="10741"/>
                  </a:lnTo>
                  <a:close/>
                </a:path>
              </a:pathLst>
            </a:custGeom>
            <a:ln w="10796">
              <a:solidFill>
                <a:srgbClr val="0003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6" name="object 66" descr=""/>
          <p:cNvGrpSpPr/>
          <p:nvPr/>
        </p:nvGrpSpPr>
        <p:grpSpPr>
          <a:xfrm>
            <a:off x="5213312" y="3087783"/>
            <a:ext cx="43180" cy="38735"/>
            <a:chOff x="5213312" y="3087783"/>
            <a:chExt cx="43180" cy="38735"/>
          </a:xfrm>
        </p:grpSpPr>
        <p:sp>
          <p:nvSpPr>
            <p:cNvPr id="67" name="object 67" descr=""/>
            <p:cNvSpPr/>
            <p:nvPr/>
          </p:nvSpPr>
          <p:spPr>
            <a:xfrm>
              <a:off x="5218710" y="3093181"/>
              <a:ext cx="32384" cy="27940"/>
            </a:xfrm>
            <a:custGeom>
              <a:avLst/>
              <a:gdLst/>
              <a:ahLst/>
              <a:cxnLst/>
              <a:rect l="l" t="t" r="r" b="b"/>
              <a:pathLst>
                <a:path w="32385" h="27939">
                  <a:moveTo>
                    <a:pt x="15880" y="0"/>
                  </a:moveTo>
                  <a:lnTo>
                    <a:pt x="12147" y="10511"/>
                  </a:lnTo>
                  <a:lnTo>
                    <a:pt x="0" y="10511"/>
                  </a:lnTo>
                  <a:lnTo>
                    <a:pt x="9806" y="17052"/>
                  </a:lnTo>
                  <a:lnTo>
                    <a:pt x="6073" y="27565"/>
                  </a:lnTo>
                  <a:lnTo>
                    <a:pt x="15880" y="21023"/>
                  </a:lnTo>
                  <a:lnTo>
                    <a:pt x="25693" y="27565"/>
                  </a:lnTo>
                  <a:lnTo>
                    <a:pt x="21953" y="17052"/>
                  </a:lnTo>
                  <a:lnTo>
                    <a:pt x="31766" y="10511"/>
                  </a:lnTo>
                  <a:lnTo>
                    <a:pt x="19620" y="10511"/>
                  </a:lnTo>
                  <a:lnTo>
                    <a:pt x="15880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5218710" y="3093181"/>
              <a:ext cx="32384" cy="27940"/>
            </a:xfrm>
            <a:custGeom>
              <a:avLst/>
              <a:gdLst/>
              <a:ahLst/>
              <a:cxnLst/>
              <a:rect l="l" t="t" r="r" b="b"/>
              <a:pathLst>
                <a:path w="32385" h="27939">
                  <a:moveTo>
                    <a:pt x="0" y="10511"/>
                  </a:moveTo>
                  <a:lnTo>
                    <a:pt x="12147" y="10511"/>
                  </a:lnTo>
                  <a:lnTo>
                    <a:pt x="15880" y="0"/>
                  </a:lnTo>
                  <a:lnTo>
                    <a:pt x="19620" y="10511"/>
                  </a:lnTo>
                  <a:lnTo>
                    <a:pt x="31766" y="10511"/>
                  </a:lnTo>
                  <a:lnTo>
                    <a:pt x="21953" y="17052"/>
                  </a:lnTo>
                  <a:lnTo>
                    <a:pt x="25693" y="27565"/>
                  </a:lnTo>
                  <a:lnTo>
                    <a:pt x="15880" y="21023"/>
                  </a:lnTo>
                  <a:lnTo>
                    <a:pt x="6073" y="27565"/>
                  </a:lnTo>
                  <a:lnTo>
                    <a:pt x="9806" y="17052"/>
                  </a:lnTo>
                  <a:lnTo>
                    <a:pt x="0" y="10511"/>
                  </a:lnTo>
                  <a:close/>
                </a:path>
              </a:pathLst>
            </a:custGeom>
            <a:ln w="10796">
              <a:solidFill>
                <a:srgbClr val="0003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9" name="object 69" descr=""/>
          <p:cNvGrpSpPr/>
          <p:nvPr/>
        </p:nvGrpSpPr>
        <p:grpSpPr>
          <a:xfrm>
            <a:off x="5199762" y="4726564"/>
            <a:ext cx="43180" cy="39370"/>
            <a:chOff x="5199762" y="4726564"/>
            <a:chExt cx="43180" cy="39370"/>
          </a:xfrm>
        </p:grpSpPr>
        <p:sp>
          <p:nvSpPr>
            <p:cNvPr id="70" name="object 70" descr=""/>
            <p:cNvSpPr/>
            <p:nvPr/>
          </p:nvSpPr>
          <p:spPr>
            <a:xfrm>
              <a:off x="5205160" y="4731962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15886" y="0"/>
                  </a:moveTo>
                  <a:lnTo>
                    <a:pt x="12146" y="10745"/>
                  </a:lnTo>
                  <a:lnTo>
                    <a:pt x="0" y="10745"/>
                  </a:lnTo>
                  <a:lnTo>
                    <a:pt x="9813" y="17283"/>
                  </a:lnTo>
                  <a:lnTo>
                    <a:pt x="6073" y="28028"/>
                  </a:lnTo>
                  <a:lnTo>
                    <a:pt x="15886" y="21408"/>
                  </a:lnTo>
                  <a:lnTo>
                    <a:pt x="25697" y="28028"/>
                  </a:lnTo>
                  <a:lnTo>
                    <a:pt x="21959" y="17283"/>
                  </a:lnTo>
                  <a:lnTo>
                    <a:pt x="31766" y="10745"/>
                  </a:lnTo>
                  <a:lnTo>
                    <a:pt x="19622" y="10745"/>
                  </a:lnTo>
                  <a:lnTo>
                    <a:pt x="15886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5205160" y="4731962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0" y="10745"/>
                  </a:moveTo>
                  <a:lnTo>
                    <a:pt x="12146" y="10745"/>
                  </a:lnTo>
                  <a:lnTo>
                    <a:pt x="15886" y="0"/>
                  </a:lnTo>
                  <a:lnTo>
                    <a:pt x="19622" y="10745"/>
                  </a:lnTo>
                  <a:lnTo>
                    <a:pt x="31766" y="10745"/>
                  </a:lnTo>
                  <a:lnTo>
                    <a:pt x="21959" y="17283"/>
                  </a:lnTo>
                  <a:lnTo>
                    <a:pt x="25697" y="28028"/>
                  </a:lnTo>
                  <a:lnTo>
                    <a:pt x="15886" y="21408"/>
                  </a:lnTo>
                  <a:lnTo>
                    <a:pt x="6073" y="28028"/>
                  </a:lnTo>
                  <a:lnTo>
                    <a:pt x="9813" y="17283"/>
                  </a:lnTo>
                  <a:lnTo>
                    <a:pt x="0" y="10745"/>
                  </a:lnTo>
                  <a:close/>
                </a:path>
              </a:pathLst>
            </a:custGeom>
            <a:ln w="10796">
              <a:solidFill>
                <a:srgbClr val="0003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2" name="object 72" descr=""/>
          <p:cNvGrpSpPr/>
          <p:nvPr/>
        </p:nvGrpSpPr>
        <p:grpSpPr>
          <a:xfrm>
            <a:off x="2768253" y="3693698"/>
            <a:ext cx="43180" cy="39370"/>
            <a:chOff x="2768253" y="3693698"/>
            <a:chExt cx="43180" cy="39370"/>
          </a:xfrm>
        </p:grpSpPr>
        <p:sp>
          <p:nvSpPr>
            <p:cNvPr id="73" name="object 73" descr=""/>
            <p:cNvSpPr/>
            <p:nvPr/>
          </p:nvSpPr>
          <p:spPr>
            <a:xfrm>
              <a:off x="2773652" y="3699097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15880" y="0"/>
                  </a:moveTo>
                  <a:lnTo>
                    <a:pt x="12146" y="10742"/>
                  </a:lnTo>
                  <a:lnTo>
                    <a:pt x="0" y="10742"/>
                  </a:lnTo>
                  <a:lnTo>
                    <a:pt x="9806" y="17283"/>
                  </a:lnTo>
                  <a:lnTo>
                    <a:pt x="6073" y="28030"/>
                  </a:lnTo>
                  <a:lnTo>
                    <a:pt x="15880" y="21409"/>
                  </a:lnTo>
                  <a:lnTo>
                    <a:pt x="25693" y="28030"/>
                  </a:lnTo>
                  <a:lnTo>
                    <a:pt x="21953" y="17283"/>
                  </a:lnTo>
                  <a:lnTo>
                    <a:pt x="31766" y="10742"/>
                  </a:lnTo>
                  <a:lnTo>
                    <a:pt x="19620" y="10742"/>
                  </a:lnTo>
                  <a:lnTo>
                    <a:pt x="15880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2773652" y="3699097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0" y="10742"/>
                  </a:moveTo>
                  <a:lnTo>
                    <a:pt x="12146" y="10742"/>
                  </a:lnTo>
                  <a:lnTo>
                    <a:pt x="15880" y="0"/>
                  </a:lnTo>
                  <a:lnTo>
                    <a:pt x="19620" y="10742"/>
                  </a:lnTo>
                  <a:lnTo>
                    <a:pt x="31766" y="10742"/>
                  </a:lnTo>
                  <a:lnTo>
                    <a:pt x="21953" y="17283"/>
                  </a:lnTo>
                  <a:lnTo>
                    <a:pt x="25693" y="28030"/>
                  </a:lnTo>
                  <a:lnTo>
                    <a:pt x="15880" y="21409"/>
                  </a:lnTo>
                  <a:lnTo>
                    <a:pt x="6073" y="28030"/>
                  </a:lnTo>
                  <a:lnTo>
                    <a:pt x="9806" y="17283"/>
                  </a:lnTo>
                  <a:lnTo>
                    <a:pt x="0" y="10742"/>
                  </a:lnTo>
                  <a:close/>
                </a:path>
              </a:pathLst>
            </a:custGeom>
            <a:ln w="10796">
              <a:solidFill>
                <a:srgbClr val="0003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5" name="object 75" descr=""/>
          <p:cNvGrpSpPr/>
          <p:nvPr/>
        </p:nvGrpSpPr>
        <p:grpSpPr>
          <a:xfrm>
            <a:off x="2789271" y="4684520"/>
            <a:ext cx="43180" cy="39370"/>
            <a:chOff x="2789271" y="4684520"/>
            <a:chExt cx="43180" cy="39370"/>
          </a:xfrm>
        </p:grpSpPr>
        <p:sp>
          <p:nvSpPr>
            <p:cNvPr id="76" name="object 76" descr=""/>
            <p:cNvSpPr/>
            <p:nvPr/>
          </p:nvSpPr>
          <p:spPr>
            <a:xfrm>
              <a:off x="2794669" y="4689918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15886" y="0"/>
                  </a:moveTo>
                  <a:lnTo>
                    <a:pt x="12146" y="10745"/>
                  </a:lnTo>
                  <a:lnTo>
                    <a:pt x="0" y="10745"/>
                  </a:lnTo>
                  <a:lnTo>
                    <a:pt x="9813" y="17283"/>
                  </a:lnTo>
                  <a:lnTo>
                    <a:pt x="6073" y="28028"/>
                  </a:lnTo>
                  <a:lnTo>
                    <a:pt x="15886" y="21412"/>
                  </a:lnTo>
                  <a:lnTo>
                    <a:pt x="25693" y="28028"/>
                  </a:lnTo>
                  <a:lnTo>
                    <a:pt x="21959" y="17283"/>
                  </a:lnTo>
                  <a:lnTo>
                    <a:pt x="31774" y="10745"/>
                  </a:lnTo>
                  <a:lnTo>
                    <a:pt x="19620" y="10745"/>
                  </a:lnTo>
                  <a:lnTo>
                    <a:pt x="15886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2794669" y="4689918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0" y="10745"/>
                  </a:moveTo>
                  <a:lnTo>
                    <a:pt x="12146" y="10745"/>
                  </a:lnTo>
                  <a:lnTo>
                    <a:pt x="15886" y="0"/>
                  </a:lnTo>
                  <a:lnTo>
                    <a:pt x="19620" y="10745"/>
                  </a:lnTo>
                  <a:lnTo>
                    <a:pt x="31774" y="10745"/>
                  </a:lnTo>
                  <a:lnTo>
                    <a:pt x="21959" y="17283"/>
                  </a:lnTo>
                  <a:lnTo>
                    <a:pt x="25693" y="28028"/>
                  </a:lnTo>
                  <a:lnTo>
                    <a:pt x="15886" y="21412"/>
                  </a:lnTo>
                  <a:lnTo>
                    <a:pt x="6073" y="28028"/>
                  </a:lnTo>
                  <a:lnTo>
                    <a:pt x="9813" y="17283"/>
                  </a:lnTo>
                  <a:lnTo>
                    <a:pt x="0" y="10745"/>
                  </a:lnTo>
                  <a:close/>
                </a:path>
              </a:pathLst>
            </a:custGeom>
            <a:ln w="10796">
              <a:solidFill>
                <a:srgbClr val="0003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8" name="object 78" descr=""/>
          <p:cNvGrpSpPr/>
          <p:nvPr/>
        </p:nvGrpSpPr>
        <p:grpSpPr>
          <a:xfrm>
            <a:off x="5189956" y="5471667"/>
            <a:ext cx="43180" cy="39370"/>
            <a:chOff x="5189956" y="5471667"/>
            <a:chExt cx="43180" cy="39370"/>
          </a:xfrm>
        </p:grpSpPr>
        <p:sp>
          <p:nvSpPr>
            <p:cNvPr id="79" name="object 79" descr=""/>
            <p:cNvSpPr/>
            <p:nvPr/>
          </p:nvSpPr>
          <p:spPr>
            <a:xfrm>
              <a:off x="5195354" y="5477065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15880" y="0"/>
                  </a:moveTo>
                  <a:lnTo>
                    <a:pt x="12146" y="10706"/>
                  </a:lnTo>
                  <a:lnTo>
                    <a:pt x="0" y="10706"/>
                  </a:lnTo>
                  <a:lnTo>
                    <a:pt x="9806" y="17322"/>
                  </a:lnTo>
                  <a:lnTo>
                    <a:pt x="6073" y="28028"/>
                  </a:lnTo>
                  <a:lnTo>
                    <a:pt x="15880" y="21408"/>
                  </a:lnTo>
                  <a:lnTo>
                    <a:pt x="25693" y="28028"/>
                  </a:lnTo>
                  <a:lnTo>
                    <a:pt x="21953" y="17322"/>
                  </a:lnTo>
                  <a:lnTo>
                    <a:pt x="31766" y="10706"/>
                  </a:lnTo>
                  <a:lnTo>
                    <a:pt x="19620" y="10706"/>
                  </a:lnTo>
                  <a:lnTo>
                    <a:pt x="15880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5195354" y="5477065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5" h="28575">
                  <a:moveTo>
                    <a:pt x="0" y="10706"/>
                  </a:moveTo>
                  <a:lnTo>
                    <a:pt x="12146" y="10706"/>
                  </a:lnTo>
                  <a:lnTo>
                    <a:pt x="15880" y="0"/>
                  </a:lnTo>
                  <a:lnTo>
                    <a:pt x="19620" y="10706"/>
                  </a:lnTo>
                  <a:lnTo>
                    <a:pt x="31766" y="10706"/>
                  </a:lnTo>
                  <a:lnTo>
                    <a:pt x="21953" y="17322"/>
                  </a:lnTo>
                  <a:lnTo>
                    <a:pt x="25693" y="28028"/>
                  </a:lnTo>
                  <a:lnTo>
                    <a:pt x="15880" y="21408"/>
                  </a:lnTo>
                  <a:lnTo>
                    <a:pt x="6073" y="28028"/>
                  </a:lnTo>
                  <a:lnTo>
                    <a:pt x="9806" y="17322"/>
                  </a:lnTo>
                  <a:lnTo>
                    <a:pt x="0" y="10706"/>
                  </a:lnTo>
                  <a:close/>
                </a:path>
              </a:pathLst>
            </a:custGeom>
            <a:ln w="10796">
              <a:solidFill>
                <a:srgbClr val="0003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1" name="object 81" descr=""/>
          <p:cNvSpPr/>
          <p:nvPr/>
        </p:nvSpPr>
        <p:spPr>
          <a:xfrm>
            <a:off x="688531" y="3536255"/>
            <a:ext cx="2004060" cy="744855"/>
          </a:xfrm>
          <a:custGeom>
            <a:avLst/>
            <a:gdLst/>
            <a:ahLst/>
            <a:cxnLst/>
            <a:rect l="l" t="t" r="r" b="b"/>
            <a:pathLst>
              <a:path w="2004060" h="744854">
                <a:moveTo>
                  <a:pt x="0" y="35571"/>
                </a:moveTo>
                <a:lnTo>
                  <a:pt x="1487" y="21775"/>
                </a:lnTo>
                <a:lnTo>
                  <a:pt x="5537" y="10460"/>
                </a:lnTo>
                <a:lnTo>
                  <a:pt x="11535" y="2757"/>
                </a:lnTo>
                <a:lnTo>
                  <a:pt x="18903" y="0"/>
                </a:lnTo>
                <a:lnTo>
                  <a:pt x="1984683" y="0"/>
                </a:lnTo>
                <a:lnTo>
                  <a:pt x="1992078" y="2757"/>
                </a:lnTo>
                <a:lnTo>
                  <a:pt x="1998075" y="10460"/>
                </a:lnTo>
                <a:lnTo>
                  <a:pt x="2002123" y="21775"/>
                </a:lnTo>
                <a:lnTo>
                  <a:pt x="2003605" y="35571"/>
                </a:lnTo>
                <a:lnTo>
                  <a:pt x="2003605" y="709113"/>
                </a:lnTo>
                <a:lnTo>
                  <a:pt x="2002123" y="722904"/>
                </a:lnTo>
                <a:lnTo>
                  <a:pt x="1998075" y="734222"/>
                </a:lnTo>
                <a:lnTo>
                  <a:pt x="1992078" y="741833"/>
                </a:lnTo>
                <a:lnTo>
                  <a:pt x="1984683" y="744684"/>
                </a:lnTo>
                <a:lnTo>
                  <a:pt x="18903" y="744684"/>
                </a:lnTo>
                <a:lnTo>
                  <a:pt x="11535" y="741833"/>
                </a:lnTo>
                <a:lnTo>
                  <a:pt x="5537" y="734222"/>
                </a:lnTo>
                <a:lnTo>
                  <a:pt x="1487" y="722904"/>
                </a:lnTo>
                <a:lnTo>
                  <a:pt x="0" y="709113"/>
                </a:lnTo>
                <a:lnTo>
                  <a:pt x="0" y="35571"/>
                </a:lnTo>
                <a:close/>
              </a:path>
            </a:pathLst>
          </a:custGeom>
          <a:ln w="9525">
            <a:solidFill>
              <a:srgbClr val="90928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696470" y="4437914"/>
            <a:ext cx="2008505" cy="703580"/>
          </a:xfrm>
          <a:custGeom>
            <a:avLst/>
            <a:gdLst/>
            <a:ahLst/>
            <a:cxnLst/>
            <a:rect l="l" t="t" r="r" b="b"/>
            <a:pathLst>
              <a:path w="2008505" h="703579">
                <a:moveTo>
                  <a:pt x="0" y="33609"/>
                </a:moveTo>
                <a:lnTo>
                  <a:pt x="1489" y="20519"/>
                </a:lnTo>
                <a:lnTo>
                  <a:pt x="5547" y="9903"/>
                </a:lnTo>
                <a:lnTo>
                  <a:pt x="11573" y="2649"/>
                </a:lnTo>
                <a:lnTo>
                  <a:pt x="18943" y="0"/>
                </a:lnTo>
                <a:lnTo>
                  <a:pt x="1989355" y="0"/>
                </a:lnTo>
                <a:lnTo>
                  <a:pt x="1996674" y="2649"/>
                </a:lnTo>
                <a:lnTo>
                  <a:pt x="2002748" y="9903"/>
                </a:lnTo>
                <a:lnTo>
                  <a:pt x="2006798" y="20519"/>
                </a:lnTo>
                <a:lnTo>
                  <a:pt x="2008277" y="33609"/>
                </a:lnTo>
                <a:lnTo>
                  <a:pt x="2008277" y="669585"/>
                </a:lnTo>
                <a:lnTo>
                  <a:pt x="2006798" y="682674"/>
                </a:lnTo>
                <a:lnTo>
                  <a:pt x="2002748" y="693291"/>
                </a:lnTo>
                <a:lnTo>
                  <a:pt x="1996674" y="700544"/>
                </a:lnTo>
                <a:lnTo>
                  <a:pt x="1989355" y="703199"/>
                </a:lnTo>
                <a:lnTo>
                  <a:pt x="18943" y="703199"/>
                </a:lnTo>
                <a:lnTo>
                  <a:pt x="11573" y="700544"/>
                </a:lnTo>
                <a:lnTo>
                  <a:pt x="5547" y="693291"/>
                </a:lnTo>
                <a:lnTo>
                  <a:pt x="1489" y="682674"/>
                </a:lnTo>
                <a:lnTo>
                  <a:pt x="0" y="669585"/>
                </a:lnTo>
                <a:lnTo>
                  <a:pt x="0" y="33609"/>
                </a:lnTo>
                <a:close/>
              </a:path>
            </a:pathLst>
          </a:custGeom>
          <a:ln w="9525">
            <a:solidFill>
              <a:srgbClr val="90928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709548" y="5345021"/>
            <a:ext cx="2008505" cy="739140"/>
          </a:xfrm>
          <a:custGeom>
            <a:avLst/>
            <a:gdLst/>
            <a:ahLst/>
            <a:cxnLst/>
            <a:rect l="l" t="t" r="r" b="b"/>
            <a:pathLst>
              <a:path w="2008505" h="739139">
                <a:moveTo>
                  <a:pt x="0" y="35341"/>
                </a:moveTo>
                <a:lnTo>
                  <a:pt x="1487" y="21574"/>
                </a:lnTo>
                <a:lnTo>
                  <a:pt x="5547" y="10325"/>
                </a:lnTo>
                <a:lnTo>
                  <a:pt x="11577" y="2790"/>
                </a:lnTo>
                <a:lnTo>
                  <a:pt x="18943" y="0"/>
                </a:lnTo>
                <a:lnTo>
                  <a:pt x="1989359" y="0"/>
                </a:lnTo>
                <a:lnTo>
                  <a:pt x="1996678" y="2790"/>
                </a:lnTo>
                <a:lnTo>
                  <a:pt x="2002751" y="10325"/>
                </a:lnTo>
                <a:lnTo>
                  <a:pt x="2006798" y="21574"/>
                </a:lnTo>
                <a:lnTo>
                  <a:pt x="2008277" y="35341"/>
                </a:lnTo>
                <a:lnTo>
                  <a:pt x="2008277" y="703529"/>
                </a:lnTo>
                <a:lnTo>
                  <a:pt x="2006798" y="717238"/>
                </a:lnTo>
                <a:lnTo>
                  <a:pt x="2002751" y="728463"/>
                </a:lnTo>
                <a:lnTo>
                  <a:pt x="1996678" y="736045"/>
                </a:lnTo>
                <a:lnTo>
                  <a:pt x="1989359" y="738823"/>
                </a:lnTo>
                <a:lnTo>
                  <a:pt x="18943" y="738823"/>
                </a:lnTo>
                <a:lnTo>
                  <a:pt x="11577" y="736045"/>
                </a:lnTo>
                <a:lnTo>
                  <a:pt x="5547" y="728463"/>
                </a:lnTo>
                <a:lnTo>
                  <a:pt x="1487" y="717238"/>
                </a:lnTo>
                <a:lnTo>
                  <a:pt x="0" y="703529"/>
                </a:lnTo>
                <a:lnTo>
                  <a:pt x="0" y="35341"/>
                </a:lnTo>
                <a:close/>
              </a:path>
            </a:pathLst>
          </a:custGeom>
          <a:ln w="9525">
            <a:solidFill>
              <a:srgbClr val="90928D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4" name="object 84" descr=""/>
          <p:cNvGrpSpPr/>
          <p:nvPr/>
        </p:nvGrpSpPr>
        <p:grpSpPr>
          <a:xfrm>
            <a:off x="588065" y="4724630"/>
            <a:ext cx="43180" cy="39370"/>
            <a:chOff x="588065" y="4724630"/>
            <a:chExt cx="43180" cy="39370"/>
          </a:xfrm>
        </p:grpSpPr>
        <p:sp>
          <p:nvSpPr>
            <p:cNvPr id="85" name="object 85" descr=""/>
            <p:cNvSpPr/>
            <p:nvPr/>
          </p:nvSpPr>
          <p:spPr>
            <a:xfrm>
              <a:off x="593463" y="4730028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15886" y="0"/>
                  </a:moveTo>
                  <a:lnTo>
                    <a:pt x="12128" y="10746"/>
                  </a:lnTo>
                  <a:lnTo>
                    <a:pt x="0" y="10746"/>
                  </a:lnTo>
                  <a:lnTo>
                    <a:pt x="9820" y="17287"/>
                  </a:lnTo>
                  <a:lnTo>
                    <a:pt x="6069" y="28030"/>
                  </a:lnTo>
                  <a:lnTo>
                    <a:pt x="15886" y="21413"/>
                  </a:lnTo>
                  <a:lnTo>
                    <a:pt x="25700" y="28030"/>
                  </a:lnTo>
                  <a:lnTo>
                    <a:pt x="21949" y="17287"/>
                  </a:lnTo>
                  <a:lnTo>
                    <a:pt x="31766" y="10746"/>
                  </a:lnTo>
                  <a:lnTo>
                    <a:pt x="19638" y="10746"/>
                  </a:lnTo>
                  <a:lnTo>
                    <a:pt x="15886" y="0"/>
                  </a:lnTo>
                  <a:close/>
                </a:path>
              </a:pathLst>
            </a:custGeom>
            <a:solidFill>
              <a:srgbClr val="5C92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593463" y="4730028"/>
              <a:ext cx="32384" cy="28575"/>
            </a:xfrm>
            <a:custGeom>
              <a:avLst/>
              <a:gdLst/>
              <a:ahLst/>
              <a:cxnLst/>
              <a:rect l="l" t="t" r="r" b="b"/>
              <a:pathLst>
                <a:path w="32384" h="28575">
                  <a:moveTo>
                    <a:pt x="0" y="10746"/>
                  </a:moveTo>
                  <a:lnTo>
                    <a:pt x="12128" y="10746"/>
                  </a:lnTo>
                  <a:lnTo>
                    <a:pt x="15886" y="0"/>
                  </a:lnTo>
                  <a:lnTo>
                    <a:pt x="19638" y="10746"/>
                  </a:lnTo>
                  <a:lnTo>
                    <a:pt x="31766" y="10746"/>
                  </a:lnTo>
                  <a:lnTo>
                    <a:pt x="21949" y="17287"/>
                  </a:lnTo>
                  <a:lnTo>
                    <a:pt x="25700" y="28030"/>
                  </a:lnTo>
                  <a:lnTo>
                    <a:pt x="15886" y="21413"/>
                  </a:lnTo>
                  <a:lnTo>
                    <a:pt x="6069" y="28030"/>
                  </a:lnTo>
                  <a:lnTo>
                    <a:pt x="9820" y="17287"/>
                  </a:lnTo>
                  <a:lnTo>
                    <a:pt x="0" y="10746"/>
                  </a:lnTo>
                  <a:close/>
                </a:path>
              </a:pathLst>
            </a:custGeom>
            <a:ln w="10796">
              <a:solidFill>
                <a:srgbClr val="00031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7" name="object 87" descr=""/>
          <p:cNvSpPr/>
          <p:nvPr/>
        </p:nvSpPr>
        <p:spPr>
          <a:xfrm>
            <a:off x="2894407" y="4409862"/>
            <a:ext cx="2228850" cy="619125"/>
          </a:xfrm>
          <a:custGeom>
            <a:avLst/>
            <a:gdLst/>
            <a:ahLst/>
            <a:cxnLst/>
            <a:rect l="l" t="t" r="r" b="b"/>
            <a:pathLst>
              <a:path w="2228850" h="619125">
                <a:moveTo>
                  <a:pt x="0" y="29584"/>
                </a:moveTo>
                <a:lnTo>
                  <a:pt x="1634" y="18064"/>
                </a:lnTo>
                <a:lnTo>
                  <a:pt x="6151" y="8719"/>
                </a:lnTo>
                <a:lnTo>
                  <a:pt x="12844" y="2336"/>
                </a:lnTo>
                <a:lnTo>
                  <a:pt x="21023" y="0"/>
                </a:lnTo>
                <a:lnTo>
                  <a:pt x="2207281" y="0"/>
                </a:lnTo>
                <a:lnTo>
                  <a:pt x="2215454" y="2336"/>
                </a:lnTo>
                <a:lnTo>
                  <a:pt x="2222153" y="8719"/>
                </a:lnTo>
                <a:lnTo>
                  <a:pt x="2226668" y="18064"/>
                </a:lnTo>
                <a:lnTo>
                  <a:pt x="2228298" y="29584"/>
                </a:lnTo>
                <a:lnTo>
                  <a:pt x="2228298" y="589385"/>
                </a:lnTo>
                <a:lnTo>
                  <a:pt x="2226668" y="600908"/>
                </a:lnTo>
                <a:lnTo>
                  <a:pt x="2222153" y="610254"/>
                </a:lnTo>
                <a:lnTo>
                  <a:pt x="2215454" y="616637"/>
                </a:lnTo>
                <a:lnTo>
                  <a:pt x="2207281" y="618973"/>
                </a:lnTo>
                <a:lnTo>
                  <a:pt x="21023" y="618973"/>
                </a:lnTo>
                <a:lnTo>
                  <a:pt x="12844" y="616637"/>
                </a:lnTo>
                <a:lnTo>
                  <a:pt x="6151" y="610254"/>
                </a:lnTo>
                <a:lnTo>
                  <a:pt x="1634" y="600908"/>
                </a:lnTo>
                <a:lnTo>
                  <a:pt x="0" y="589385"/>
                </a:lnTo>
                <a:lnTo>
                  <a:pt x="0" y="29584"/>
                </a:lnTo>
                <a:close/>
              </a:path>
            </a:pathLst>
          </a:custGeom>
          <a:ln w="9525">
            <a:solidFill>
              <a:srgbClr val="90928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2865445" y="3400818"/>
            <a:ext cx="2298065" cy="619125"/>
          </a:xfrm>
          <a:custGeom>
            <a:avLst/>
            <a:gdLst/>
            <a:ahLst/>
            <a:cxnLst/>
            <a:rect l="l" t="t" r="r" b="b"/>
            <a:pathLst>
              <a:path w="2298065" h="619125">
                <a:moveTo>
                  <a:pt x="0" y="29588"/>
                </a:moveTo>
                <a:lnTo>
                  <a:pt x="1713" y="18065"/>
                </a:lnTo>
                <a:lnTo>
                  <a:pt x="6383" y="8723"/>
                </a:lnTo>
                <a:lnTo>
                  <a:pt x="13237" y="2336"/>
                </a:lnTo>
                <a:lnTo>
                  <a:pt x="21643" y="0"/>
                </a:lnTo>
                <a:lnTo>
                  <a:pt x="2275794" y="0"/>
                </a:lnTo>
                <a:lnTo>
                  <a:pt x="2284200" y="2336"/>
                </a:lnTo>
                <a:lnTo>
                  <a:pt x="2291054" y="8723"/>
                </a:lnTo>
                <a:lnTo>
                  <a:pt x="2295730" y="18065"/>
                </a:lnTo>
                <a:lnTo>
                  <a:pt x="2297437" y="29588"/>
                </a:lnTo>
                <a:lnTo>
                  <a:pt x="2297437" y="589389"/>
                </a:lnTo>
                <a:lnTo>
                  <a:pt x="2295730" y="600911"/>
                </a:lnTo>
                <a:lnTo>
                  <a:pt x="2291054" y="610254"/>
                </a:lnTo>
                <a:lnTo>
                  <a:pt x="2284200" y="616640"/>
                </a:lnTo>
                <a:lnTo>
                  <a:pt x="2275794" y="618973"/>
                </a:lnTo>
                <a:lnTo>
                  <a:pt x="21643" y="618973"/>
                </a:lnTo>
                <a:lnTo>
                  <a:pt x="13237" y="616640"/>
                </a:lnTo>
                <a:lnTo>
                  <a:pt x="6383" y="610254"/>
                </a:lnTo>
                <a:lnTo>
                  <a:pt x="1713" y="600911"/>
                </a:lnTo>
                <a:lnTo>
                  <a:pt x="0" y="589389"/>
                </a:lnTo>
                <a:lnTo>
                  <a:pt x="0" y="29588"/>
                </a:lnTo>
                <a:close/>
              </a:path>
            </a:pathLst>
          </a:custGeom>
          <a:ln w="9525">
            <a:solidFill>
              <a:srgbClr val="90928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5314708" y="3618510"/>
            <a:ext cx="2188210" cy="668655"/>
          </a:xfrm>
          <a:custGeom>
            <a:avLst/>
            <a:gdLst/>
            <a:ahLst/>
            <a:cxnLst/>
            <a:rect l="l" t="t" r="r" b="b"/>
            <a:pathLst>
              <a:path w="2188209" h="668654">
                <a:moveTo>
                  <a:pt x="0" y="31925"/>
                </a:moveTo>
                <a:lnTo>
                  <a:pt x="1630" y="19545"/>
                </a:lnTo>
                <a:lnTo>
                  <a:pt x="6073" y="9342"/>
                </a:lnTo>
                <a:lnTo>
                  <a:pt x="12611" y="2491"/>
                </a:lnTo>
                <a:lnTo>
                  <a:pt x="20634" y="0"/>
                </a:lnTo>
                <a:lnTo>
                  <a:pt x="2167023" y="0"/>
                </a:lnTo>
                <a:lnTo>
                  <a:pt x="2175047" y="2491"/>
                </a:lnTo>
                <a:lnTo>
                  <a:pt x="2181585" y="9342"/>
                </a:lnTo>
                <a:lnTo>
                  <a:pt x="2186024" y="19545"/>
                </a:lnTo>
                <a:lnTo>
                  <a:pt x="2187658" y="31925"/>
                </a:lnTo>
                <a:lnTo>
                  <a:pt x="2187658" y="636102"/>
                </a:lnTo>
                <a:lnTo>
                  <a:pt x="2186024" y="648482"/>
                </a:lnTo>
                <a:lnTo>
                  <a:pt x="2181585" y="658681"/>
                </a:lnTo>
                <a:lnTo>
                  <a:pt x="2175047" y="665535"/>
                </a:lnTo>
                <a:lnTo>
                  <a:pt x="2167023" y="668027"/>
                </a:lnTo>
                <a:lnTo>
                  <a:pt x="20634" y="668027"/>
                </a:lnTo>
                <a:lnTo>
                  <a:pt x="12611" y="665535"/>
                </a:lnTo>
                <a:lnTo>
                  <a:pt x="6073" y="658681"/>
                </a:lnTo>
                <a:lnTo>
                  <a:pt x="1630" y="648482"/>
                </a:lnTo>
                <a:lnTo>
                  <a:pt x="0" y="636102"/>
                </a:lnTo>
                <a:lnTo>
                  <a:pt x="0" y="31925"/>
                </a:lnTo>
                <a:close/>
              </a:path>
            </a:pathLst>
          </a:custGeom>
          <a:ln w="9525">
            <a:solidFill>
              <a:srgbClr val="90928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5312840" y="5126734"/>
            <a:ext cx="2216785" cy="643890"/>
          </a:xfrm>
          <a:custGeom>
            <a:avLst/>
            <a:gdLst/>
            <a:ahLst/>
            <a:cxnLst/>
            <a:rect l="l" t="t" r="r" b="b"/>
            <a:pathLst>
              <a:path w="2216784" h="643889">
                <a:moveTo>
                  <a:pt x="0" y="30754"/>
                </a:moveTo>
                <a:lnTo>
                  <a:pt x="1634" y="18778"/>
                </a:lnTo>
                <a:lnTo>
                  <a:pt x="6151" y="9065"/>
                </a:lnTo>
                <a:lnTo>
                  <a:pt x="12768" y="2426"/>
                </a:lnTo>
                <a:lnTo>
                  <a:pt x="20941" y="0"/>
                </a:lnTo>
                <a:lnTo>
                  <a:pt x="2195755" y="0"/>
                </a:lnTo>
                <a:lnTo>
                  <a:pt x="2203851" y="2426"/>
                </a:lnTo>
                <a:lnTo>
                  <a:pt x="2210468" y="9065"/>
                </a:lnTo>
                <a:lnTo>
                  <a:pt x="2214990" y="18778"/>
                </a:lnTo>
                <a:lnTo>
                  <a:pt x="2216623" y="30754"/>
                </a:lnTo>
                <a:lnTo>
                  <a:pt x="2216623" y="612724"/>
                </a:lnTo>
                <a:lnTo>
                  <a:pt x="2214990" y="624664"/>
                </a:lnTo>
                <a:lnTo>
                  <a:pt x="2210468" y="634442"/>
                </a:lnTo>
                <a:lnTo>
                  <a:pt x="2203851" y="641037"/>
                </a:lnTo>
                <a:lnTo>
                  <a:pt x="2195755" y="643467"/>
                </a:lnTo>
                <a:lnTo>
                  <a:pt x="20941" y="643467"/>
                </a:lnTo>
                <a:lnTo>
                  <a:pt x="12768" y="641037"/>
                </a:lnTo>
                <a:lnTo>
                  <a:pt x="6151" y="634442"/>
                </a:lnTo>
                <a:lnTo>
                  <a:pt x="1634" y="624664"/>
                </a:lnTo>
                <a:lnTo>
                  <a:pt x="0" y="612724"/>
                </a:lnTo>
                <a:lnTo>
                  <a:pt x="0" y="30754"/>
                </a:lnTo>
                <a:close/>
              </a:path>
            </a:pathLst>
          </a:custGeom>
          <a:ln w="9524">
            <a:solidFill>
              <a:srgbClr val="90928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5301626" y="4439292"/>
            <a:ext cx="2216785" cy="619125"/>
          </a:xfrm>
          <a:custGeom>
            <a:avLst/>
            <a:gdLst/>
            <a:ahLst/>
            <a:cxnLst/>
            <a:rect l="l" t="t" r="r" b="b"/>
            <a:pathLst>
              <a:path w="2216784" h="619125">
                <a:moveTo>
                  <a:pt x="0" y="29585"/>
                </a:moveTo>
                <a:lnTo>
                  <a:pt x="1634" y="18065"/>
                </a:lnTo>
                <a:lnTo>
                  <a:pt x="6155" y="8723"/>
                </a:lnTo>
                <a:lnTo>
                  <a:pt x="12772" y="2336"/>
                </a:lnTo>
                <a:lnTo>
                  <a:pt x="20944" y="0"/>
                </a:lnTo>
                <a:lnTo>
                  <a:pt x="2195758" y="0"/>
                </a:lnTo>
                <a:lnTo>
                  <a:pt x="2203851" y="2336"/>
                </a:lnTo>
                <a:lnTo>
                  <a:pt x="2210471" y="8723"/>
                </a:lnTo>
                <a:lnTo>
                  <a:pt x="2214986" y="18065"/>
                </a:lnTo>
                <a:lnTo>
                  <a:pt x="2216624" y="29585"/>
                </a:lnTo>
                <a:lnTo>
                  <a:pt x="2216624" y="589385"/>
                </a:lnTo>
                <a:lnTo>
                  <a:pt x="2214986" y="600909"/>
                </a:lnTo>
                <a:lnTo>
                  <a:pt x="2210471" y="610254"/>
                </a:lnTo>
                <a:lnTo>
                  <a:pt x="2203851" y="616637"/>
                </a:lnTo>
                <a:lnTo>
                  <a:pt x="2195758" y="618973"/>
                </a:lnTo>
                <a:lnTo>
                  <a:pt x="20944" y="618973"/>
                </a:lnTo>
                <a:lnTo>
                  <a:pt x="12772" y="616637"/>
                </a:lnTo>
                <a:lnTo>
                  <a:pt x="6155" y="610254"/>
                </a:lnTo>
                <a:lnTo>
                  <a:pt x="1634" y="600909"/>
                </a:lnTo>
                <a:lnTo>
                  <a:pt x="0" y="589385"/>
                </a:lnTo>
                <a:lnTo>
                  <a:pt x="0" y="29585"/>
                </a:lnTo>
                <a:close/>
              </a:path>
            </a:pathLst>
          </a:custGeom>
          <a:ln w="9524">
            <a:solidFill>
              <a:srgbClr val="90928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5312840" y="2716980"/>
            <a:ext cx="2153920" cy="678180"/>
          </a:xfrm>
          <a:custGeom>
            <a:avLst/>
            <a:gdLst/>
            <a:ahLst/>
            <a:cxnLst/>
            <a:rect l="l" t="t" r="r" b="b"/>
            <a:pathLst>
              <a:path w="2153920" h="678179">
                <a:moveTo>
                  <a:pt x="0" y="32392"/>
                </a:moveTo>
                <a:lnTo>
                  <a:pt x="1626" y="19778"/>
                </a:lnTo>
                <a:lnTo>
                  <a:pt x="5975" y="9547"/>
                </a:lnTo>
                <a:lnTo>
                  <a:pt x="12412" y="2556"/>
                </a:lnTo>
                <a:lnTo>
                  <a:pt x="20328" y="0"/>
                </a:lnTo>
                <a:lnTo>
                  <a:pt x="2133252" y="0"/>
                </a:lnTo>
                <a:lnTo>
                  <a:pt x="2141171" y="2556"/>
                </a:lnTo>
                <a:lnTo>
                  <a:pt x="2147611" y="9547"/>
                </a:lnTo>
                <a:lnTo>
                  <a:pt x="2151954" y="19778"/>
                </a:lnTo>
                <a:lnTo>
                  <a:pt x="2153584" y="32392"/>
                </a:lnTo>
                <a:lnTo>
                  <a:pt x="2153584" y="645354"/>
                </a:lnTo>
                <a:lnTo>
                  <a:pt x="2151954" y="657969"/>
                </a:lnTo>
                <a:lnTo>
                  <a:pt x="2147611" y="668200"/>
                </a:lnTo>
                <a:lnTo>
                  <a:pt x="2141171" y="675191"/>
                </a:lnTo>
                <a:lnTo>
                  <a:pt x="2133252" y="677746"/>
                </a:lnTo>
                <a:lnTo>
                  <a:pt x="20328" y="677746"/>
                </a:lnTo>
                <a:lnTo>
                  <a:pt x="12412" y="675191"/>
                </a:lnTo>
                <a:lnTo>
                  <a:pt x="5975" y="668200"/>
                </a:lnTo>
                <a:lnTo>
                  <a:pt x="1626" y="657969"/>
                </a:lnTo>
                <a:lnTo>
                  <a:pt x="0" y="645354"/>
                </a:lnTo>
                <a:lnTo>
                  <a:pt x="0" y="32392"/>
                </a:lnTo>
                <a:close/>
              </a:path>
            </a:pathLst>
          </a:custGeom>
          <a:ln w="9524">
            <a:solidFill>
              <a:srgbClr val="90928D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93" name="object 93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7128352" y="6958486"/>
            <a:ext cx="226792" cy="222879"/>
          </a:xfrm>
          <a:prstGeom prst="rect">
            <a:avLst/>
          </a:prstGeom>
        </p:spPr>
      </p:pic>
      <p:pic>
        <p:nvPicPr>
          <p:cNvPr id="94" name="object 94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396152" y="3058088"/>
            <a:ext cx="271964" cy="73723"/>
          </a:xfrm>
          <a:prstGeom prst="rect">
            <a:avLst/>
          </a:prstGeom>
        </p:spPr>
      </p:pic>
      <p:pic>
        <p:nvPicPr>
          <p:cNvPr id="95" name="object 95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729663" y="3179843"/>
            <a:ext cx="267807" cy="741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dc:title>2025 Ministerial Press Briefing.cdr</dc:title>
  <dcterms:created xsi:type="dcterms:W3CDTF">2025-05-15T14:45:32Z</dcterms:created>
  <dcterms:modified xsi:type="dcterms:W3CDTF">2025-05-15T14:45:32Z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2025-05-15T00:00:00Z</vt:filetime>
  </property>
  <property fmtid="{D5CDD505-2E9C-101B-9397-08002B2CF9AE}" pid="3" name="Creator">
    <vt:lpwstr>CorelDRAW 2024</vt:lpwstr>
  </property>
  <property fmtid="{D5CDD505-2E9C-101B-9397-08002B2CF9AE}" pid="4" name="LastSaved">
    <vt:filetime>2025-05-15T00:00:00Z</vt:filetime>
  </property>
  <property fmtid="{D5CDD505-2E9C-101B-9397-08002B2CF9AE}" pid="5" name="Producer">
    <vt:lpwstr>Corel PDF Engine Version 25.0.0.230</vt:lpwstr>
  </property>
</Properties>
</file>